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616" r:id="rId3"/>
    <p:sldId id="611" r:id="rId4"/>
    <p:sldId id="623" r:id="rId5"/>
    <p:sldId id="621" r:id="rId6"/>
    <p:sldId id="624" r:id="rId7"/>
    <p:sldId id="625" r:id="rId8"/>
    <p:sldId id="626" r:id="rId9"/>
    <p:sldId id="628" r:id="rId10"/>
    <p:sldId id="627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14" r:id="rId21"/>
    <p:sldId id="612" r:id="rId22"/>
    <p:sldId id="61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</p14:sldIdLst>
        </p14:section>
        <p14:section name="Document Object Model" id="{658D9C6C-8CA1-410B-8AED-2D29010D904A}">
          <p14:sldIdLst>
            <p14:sldId id="623"/>
            <p14:sldId id="621"/>
            <p14:sldId id="624"/>
          </p14:sldIdLst>
        </p14:section>
        <p14:section name="Манипулиране на DOM" id="{AB1922E7-B205-4018-9C62-DA0332EF71A1}">
          <p14:sldIdLst>
            <p14:sldId id="625"/>
            <p14:sldId id="626"/>
            <p14:sldId id="628"/>
            <p14:sldId id="627"/>
            <p14:sldId id="629"/>
            <p14:sldId id="630"/>
            <p14:sldId id="631"/>
            <p14:sldId id="632"/>
          </p14:sldIdLst>
        </p14:section>
        <p14:section name="Родители и Деца Елементи" id="{6DFEC328-DEDD-4B30-A4E0-722A8427CF13}">
          <p14:sldIdLst>
            <p14:sldId id="633"/>
            <p14:sldId id="634"/>
            <p14:sldId id="635"/>
          </p14:sldIdLst>
        </p14:section>
        <p14:section name="DOM Събития" id="{4473F79A-7FB3-486C-B5DF-614A765EFA35}">
          <p14:sldIdLst>
            <p14:sldId id="636"/>
            <p14:sldId id="637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E85C0E"/>
    <a:srgbClr val="6B854E"/>
    <a:srgbClr val="FBEEDC"/>
    <a:srgbClr val="F8DC9E"/>
    <a:srgbClr val="FBEEC9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3814" autoAdjust="0"/>
  </p:normalViewPr>
  <p:slideViewPr>
    <p:cSldViewPr>
      <p:cViewPr varScale="1">
        <p:scale>
          <a:sx n="111" d="100"/>
          <a:sy n="111" d="100"/>
        </p:scale>
        <p:origin x="58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278CE8-43E0-45BB-BCDF-DFD7BB43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  <a:p>
            <a:endParaRPr lang="en-US" dirty="0"/>
          </a:p>
        </p:txBody>
      </p:sp>
      <p:pic>
        <p:nvPicPr>
          <p:cNvPr id="20" name="Picture 2" descr="Резултат с изображение за js dom">
            <a:extLst>
              <a:ext uri="{FF2B5EF4-FFF2-40B4-BE49-F238E27FC236}">
                <a16:creationId xmlns:a16="http://schemas.microsoft.com/office/drawing/2014/main" id="{1AC21443-7E87-4422-A023-DCCDAA6E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607347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да създаваме, добавяме и премахваме HTML елементи динамично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document.write()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Създаване на нов DOM елемент</a:t>
            </a:r>
            <a:endParaRPr lang="en-US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ru-RU" dirty="0"/>
              <a:t>Създа</a:t>
            </a:r>
            <a:r>
              <a:rPr lang="bg-BG" dirty="0"/>
              <a:t>ване на</a:t>
            </a:r>
            <a:r>
              <a:rPr lang="ru-RU" dirty="0"/>
              <a:t> копие на </a:t>
            </a:r>
            <a:r>
              <a:rPr lang="en-US" dirty="0"/>
              <a:t>DOM </a:t>
            </a:r>
            <a:r>
              <a:rPr lang="bg-BG" dirty="0"/>
              <a:t>елемент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Горният код създава нови елементи</a:t>
            </a:r>
          </a:p>
          <a:p>
            <a:r>
              <a:rPr lang="ru-RU" dirty="0"/>
              <a:t>Тези елементи не съществуват никъде, освен като стойности в променливите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D0C69-6A34-4C2E-81BA-9F5DA0EB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7162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CADEB-3024-40C0-9D47-6E88424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81400"/>
            <a:ext cx="8229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("my-list");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newLi = li.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5611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C01CF-3338-4A11-A3E2-AF33F27D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F6F9F-6388-4157-841A-9D36BB83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1169050"/>
            <a:ext cx="9372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 id="div1"&gt;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id="p1"&gt;This is a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id="p2"&gt;This is another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27264-155C-4143-BA32-190015DE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3581400"/>
            <a:ext cx="93726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parent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("div1");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firstChild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secondChild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firstChild.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(secondChild);</a:t>
            </a:r>
          </a:p>
        </p:txBody>
      </p:sp>
    </p:spTree>
    <p:extLst>
      <p:ext uri="{BB962C8B-B14F-4D97-AF65-F5344CB8AC3E}">
        <p14:creationId xmlns:p14="http://schemas.microsoft.com/office/powerpoint/2010/main" val="22980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C01CF-3338-4A11-A3E2-AF33F27D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269DC-CECE-4705-8A68-29798ACC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2" y="1600200"/>
            <a:ext cx="82677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list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firstLi.textContent = 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(firstLi);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secondLi = document.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secondLi.innerHTML = "&lt;b&gt;Maria&lt;/b&gt;";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document.body.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0163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2E2C008-ECC5-46D5-B321-C4DBEA9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AF7B77-CE53-46A7-8DAC-9E16CA19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2209800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Всеки DOM елемент има родител</a:t>
            </a:r>
          </a:p>
          <a:p>
            <a:r>
              <a:rPr lang="ru-RU" dirty="0"/>
              <a:t>Родителите могат да се </a:t>
            </a:r>
            <a:r>
              <a:rPr lang="ru-RU" dirty="0" err="1"/>
              <a:t>достъпят</a:t>
            </a:r>
            <a:r>
              <a:rPr lang="ru-RU" dirty="0"/>
              <a:t> с ключовите думи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.parent</a:t>
            </a:r>
            <a:r>
              <a:rPr lang="ru-RU" dirty="0"/>
              <a:t> или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.parentNode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9B0B5-A3BE-4816-943F-DA42C8B1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42" y="3124200"/>
            <a:ext cx="4724400" cy="1189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ACDDD-E62A-4AD5-BC0B-3D196A0B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2" y="5759286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41" y="4590296"/>
            <a:ext cx="957759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firstP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('p')[0];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console.log(firstP.parent);</a:t>
            </a:r>
          </a:p>
        </p:txBody>
      </p:sp>
    </p:spTree>
    <p:extLst>
      <p:ext uri="{BB962C8B-B14F-4D97-AF65-F5344CB8AC3E}">
        <p14:creationId xmlns:p14="http://schemas.microsoft.com/office/powerpoint/2010/main" val="6759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Когато някой елемент съдържа други елементи, това означава, че той е родител на тези елементи</a:t>
            </a:r>
            <a:endParaRPr lang="en-US" dirty="0"/>
          </a:p>
          <a:p>
            <a:r>
              <a:rPr lang="ru-RU" dirty="0"/>
              <a:t>Също така тези елементи са деца на родителя</a:t>
            </a:r>
            <a:endParaRPr lang="en-US" dirty="0"/>
          </a:p>
          <a:p>
            <a:pPr lvl="1"/>
            <a:r>
              <a:rPr lang="ru-RU" dirty="0"/>
              <a:t>Те могат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достъпени</a:t>
            </a:r>
            <a:r>
              <a:rPr lang="ru-RU" dirty="0"/>
              <a:t> по ключова дума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.children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584448"/>
            <a:ext cx="967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pElements = document.getElementsByTagName('div')[0].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313CF-62C7-43DD-BAA4-2BCBE801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908048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4217-CAED-4A14-80D0-77F03338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793215" y="3913738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5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2F936-BA21-411F-A70C-16EAEAE8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79C1DB-8957-4085-B5C8-FCD8637E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F4FC8-B2D4-4F32-B414-CBAFDB9755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5C52F-E7A3-47C8-B8BE-AC1F04BB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82" y="1447800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F4FC8-B2D4-4F32-B414-CBAFDB9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7EBA-A414-4948-A2ED-CB150BC8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Събитията са действия или </a:t>
            </a:r>
            <a:r>
              <a:rPr lang="bg-BG" dirty="0"/>
              <a:t>явления</a:t>
            </a:r>
          </a:p>
          <a:p>
            <a:r>
              <a:rPr lang="ru-RU" dirty="0"/>
              <a:t>Те позволяват на JavaScript да задава обработващи събития на различни елементи</a:t>
            </a:r>
          </a:p>
          <a:p>
            <a:r>
              <a:rPr lang="ru-RU" dirty="0"/>
              <a:t>Събитията обикновено се използват в комбинация с функции</a:t>
            </a:r>
          </a:p>
          <a:p>
            <a:pPr lvl="1"/>
            <a:r>
              <a:rPr lang="ru-RU" dirty="0"/>
              <a:t>Функцията няма да се изпълни преди да се случи събитието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02FF3-3D84-49A3-8E2D-98155291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08E2B-CED5-409A-96B8-2A976FF6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05400"/>
            <a:ext cx="8077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htmlRef.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'click</a:t>
            </a:r>
            <a:r>
              <a:rPr lang="en-US" sz="2600" b="1" dirty="0">
                <a:latin typeface="Consolas" panose="020B0609020204030204" pitchFamily="49" charset="0"/>
              </a:rPr>
              <a:t>', handler);</a:t>
            </a:r>
          </a:p>
        </p:txBody>
      </p:sp>
    </p:spTree>
    <p:extLst>
      <p:ext uri="{BB962C8B-B14F-4D97-AF65-F5344CB8AC3E}">
        <p14:creationId xmlns:p14="http://schemas.microsoft.com/office/powerpoint/2010/main" val="15814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sz="3600" b="1" dirty="0">
                <a:solidFill>
                  <a:schemeClr val="accent1"/>
                </a:solidFill>
              </a:rPr>
              <a:t>DOM</a:t>
            </a:r>
            <a:r>
              <a:rPr lang="ru-RU" sz="3600" dirty="0"/>
              <a:t> е програмен API за HTML и XML документи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</a:rPr>
              <a:t>DOM</a:t>
            </a:r>
            <a:r>
              <a:rPr lang="en-US" sz="3600" dirty="0"/>
              <a:t> </a:t>
            </a:r>
            <a:r>
              <a:rPr lang="bg-BG" sz="3600" dirty="0"/>
              <a:t>манипулации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bg-BG" sz="3600" b="1" dirty="0">
                <a:solidFill>
                  <a:schemeClr val="accent1"/>
                </a:solidFill>
              </a:rPr>
              <a:t>Родители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Деца</a:t>
            </a:r>
            <a:r>
              <a:rPr lang="bg-BG" sz="3600" dirty="0"/>
              <a:t> Елементи</a:t>
            </a:r>
            <a:endParaRPr lang="en-US" sz="3600" dirty="0"/>
          </a:p>
          <a:p>
            <a:pPr lvl="1"/>
            <a:r>
              <a:rPr lang="ru-RU" sz="3600" dirty="0"/>
              <a:t>Всеки </a:t>
            </a:r>
            <a:r>
              <a:rPr lang="ru-RU" sz="3600" b="1" dirty="0">
                <a:solidFill>
                  <a:schemeClr val="accent1"/>
                </a:solidFill>
              </a:rPr>
              <a:t>DOM</a:t>
            </a:r>
            <a:r>
              <a:rPr lang="ru-RU" sz="3600" dirty="0"/>
              <a:t> елемент има </a:t>
            </a:r>
            <a:r>
              <a:rPr lang="ru-RU" sz="3600" b="1" dirty="0">
                <a:solidFill>
                  <a:schemeClr val="accent1"/>
                </a:solidFill>
              </a:rPr>
              <a:t>родител</a:t>
            </a:r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4000" dirty="0"/>
              <a:t>DOM </a:t>
            </a:r>
            <a:r>
              <a:rPr lang="bg-BG" sz="3600" b="1" dirty="0">
                <a:solidFill>
                  <a:schemeClr val="accent1"/>
                </a:solidFill>
              </a:rPr>
              <a:t>Събития</a:t>
            </a:r>
            <a:endParaRPr lang="ru-RU" sz="3600" b="1" dirty="0">
              <a:solidFill>
                <a:schemeClr val="accent1"/>
              </a:solidFill>
            </a:endParaRPr>
          </a:p>
          <a:p>
            <a:pPr lvl="1"/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Какво е </a:t>
            </a:r>
            <a:r>
              <a:rPr lang="en-US" sz="3200" dirty="0"/>
              <a:t>DOM?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Манипулиране на </a:t>
            </a:r>
            <a:r>
              <a:rPr lang="en-US" sz="3200" dirty="0"/>
              <a:t>DOM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Родители и Деца Елементи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DOM </a:t>
            </a:r>
            <a:r>
              <a:rPr lang="bg-BG" sz="3200" dirty="0"/>
              <a:t>Събития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Резултат с изображение за js dom">
            <a:extLst>
              <a:ext uri="{FF2B5EF4-FFF2-40B4-BE49-F238E27FC236}">
                <a16:creationId xmlns:a16="http://schemas.microsoft.com/office/drawing/2014/main" id="{880EF50E-9C76-4EBB-880F-9343A403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893903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171199" cy="557035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представя</a:t>
            </a:r>
            <a:r>
              <a:rPr lang="en-US" dirty="0"/>
              <a:t> </a:t>
            </a:r>
            <a:r>
              <a:rPr lang="ru-RU" dirty="0"/>
              <a:t>документ като възли и обекти</a:t>
            </a:r>
          </a:p>
          <a:p>
            <a:pPr lvl="1"/>
            <a:r>
              <a:rPr lang="ru-RU" dirty="0"/>
              <a:t>По този начин езиците за програмиране могат да се свързват със страниците</a:t>
            </a:r>
          </a:p>
          <a:p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е стандарт за: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Вземане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Промяна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Добавете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Изтриване</a:t>
            </a:r>
            <a:r>
              <a:rPr lang="ru-RU" dirty="0"/>
              <a:t> на HTML елемент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8" name="Picture 7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4858AA03-71F5-4522-AE5E-251D8542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14E80-D17A-4A1E-A121-B5DB8B44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686E-1C4B-41D3-9F13-A31A9358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HTML DOM </a:t>
            </a:r>
            <a:r>
              <a:rPr lang="ru-RU" dirty="0"/>
              <a:t>е модел от обекти за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. Той определя:</a:t>
            </a:r>
          </a:p>
          <a:p>
            <a:pPr lvl="1"/>
            <a:r>
              <a:rPr lang="ru-RU" dirty="0"/>
              <a:t>HTML елементи като </a:t>
            </a:r>
            <a:r>
              <a:rPr lang="ru-RU" b="1" dirty="0">
                <a:solidFill>
                  <a:schemeClr val="accent1"/>
                </a:solidFill>
              </a:rPr>
              <a:t>обекти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Свойства</a:t>
            </a:r>
            <a:r>
              <a:rPr lang="ru-RU" dirty="0"/>
              <a:t> за всички HTML елементи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Методи</a:t>
            </a:r>
            <a:r>
              <a:rPr lang="ru-RU" dirty="0"/>
              <a:t> за всички HTML елементи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Събития</a:t>
            </a:r>
            <a:r>
              <a:rPr lang="ru-RU" dirty="0"/>
              <a:t> за всички HTML елементи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D4E842-5378-47CE-A345-C9207CAA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F81187B0-C4AF-42D3-805C-779701BF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EB1CF48-6AD8-44F7-8520-9FC4DE9D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Манипулиране на </a:t>
            </a:r>
            <a:r>
              <a:rPr lang="en-US" dirty="0"/>
              <a:t>DOM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5AEC3A-06DB-4E3E-AF1D-00E03516D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Промяна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58824-8137-48B2-8055-4B6A704A7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0A530EA7-9E27-4683-8044-7CA0130A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707377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58824-8137-48B2-8055-4B6A704A7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C06-06A8-4B56-A7C2-51CEC111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Има няколко начина за </a:t>
            </a:r>
            <a:r>
              <a:rPr lang="ru-RU" b="1" dirty="0">
                <a:solidFill>
                  <a:schemeClr val="accent1"/>
                </a:solidFill>
              </a:rPr>
              <a:t>намиране</a:t>
            </a:r>
            <a:r>
              <a:rPr lang="ru-RU" dirty="0"/>
              <a:t> на определен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елемент</a:t>
            </a:r>
            <a:r>
              <a:rPr lang="ru-RU" dirty="0"/>
              <a:t> в DOM:</a:t>
            </a:r>
          </a:p>
          <a:p>
            <a:pPr lvl="1"/>
            <a:r>
              <a:rPr lang="bg-BG" dirty="0"/>
              <a:t>По </a:t>
            </a:r>
            <a:r>
              <a:rPr lang="en-US" dirty="0"/>
              <a:t>id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/>
            <a:r>
              <a:rPr lang="bg-BG" dirty="0"/>
              <a:t>По име на таг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bg-BG" dirty="0"/>
              <a:t>По име на клас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bg-BG" dirty="0"/>
              <a:t>От </a:t>
            </a:r>
            <a:r>
              <a:rPr lang="en-US" dirty="0"/>
              <a:t>CSS </a:t>
            </a:r>
            <a:r>
              <a:rPr lang="bg-BG" dirty="0"/>
              <a:t>селектор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9B2D0E-3A2E-45D9-AB1D-E346F59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396C4-7B02-4E04-AB27-B1CB4232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D0A7-2736-4CF9-96FE-68C6A0CA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CSS селекторите са низове, които следват CSS синтаксиса за съвпадение</a:t>
            </a:r>
          </a:p>
          <a:p>
            <a:r>
              <a:rPr lang="ru-RU" dirty="0"/>
              <a:t>Те позволяват много бързо и мощно съчетаване на елементи, например: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"#main" </a:t>
            </a:r>
            <a:r>
              <a:rPr lang="en-US" dirty="0"/>
              <a:t>- </a:t>
            </a:r>
            <a:r>
              <a:rPr lang="bg-BG" dirty="0"/>
              <a:t>връща елемента с </a:t>
            </a:r>
            <a:r>
              <a:rPr lang="en-US" dirty="0"/>
              <a:t>ID</a:t>
            </a:r>
            <a:r>
              <a:rPr lang="bg-BG" dirty="0"/>
              <a:t> "</a:t>
            </a:r>
            <a:r>
              <a:rPr lang="en-US" dirty="0"/>
              <a:t>main"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"#content div"</a:t>
            </a:r>
            <a:r>
              <a:rPr lang="en-US" dirty="0"/>
              <a:t> - </a:t>
            </a:r>
            <a:r>
              <a:rPr lang="bg-BG" dirty="0"/>
              <a:t>избира всички </a:t>
            </a:r>
            <a:r>
              <a:rPr lang="bg-BG" b="1" dirty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div&gt;</a:t>
            </a:r>
            <a:r>
              <a:rPr lang="en-US" dirty="0"/>
              <a:t> </a:t>
            </a:r>
            <a:r>
              <a:rPr lang="bg-BG" dirty="0"/>
              <a:t>елементи в #</a:t>
            </a:r>
            <a:r>
              <a:rPr lang="en-US" dirty="0"/>
              <a:t>content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".note, .alert"</a:t>
            </a:r>
            <a:r>
              <a:rPr lang="en-US" dirty="0"/>
              <a:t> - </a:t>
            </a:r>
            <a:r>
              <a:rPr lang="bg-BG" dirty="0"/>
              <a:t>всички елементи с клас "</a:t>
            </a:r>
            <a:r>
              <a:rPr lang="en-US" dirty="0"/>
              <a:t>note</a:t>
            </a:r>
            <a:r>
              <a:rPr lang="bg-BG" dirty="0"/>
              <a:t>" или "</a:t>
            </a:r>
            <a:r>
              <a:rPr lang="en-US" dirty="0"/>
              <a:t>alert</a:t>
            </a:r>
            <a:r>
              <a:rPr lang="bg-BG" dirty="0"/>
              <a:t>"</a:t>
            </a: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accent1"/>
                </a:solidFill>
              </a:rPr>
              <a:t>input [name = 'login</a:t>
            </a:r>
            <a:r>
              <a:rPr lang="bg-BG" b="1" dirty="0">
                <a:solidFill>
                  <a:schemeClr val="accent1"/>
                </a:solidFill>
              </a:rPr>
              <a:t>']"</a:t>
            </a:r>
            <a:r>
              <a:rPr lang="bg-BG" dirty="0"/>
              <a:t> - </a:t>
            </a:r>
            <a:r>
              <a:rPr lang="bg-BG" b="1" dirty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input</a:t>
            </a:r>
            <a:r>
              <a:rPr lang="bg-BG" b="1" dirty="0">
                <a:solidFill>
                  <a:schemeClr val="accent1"/>
                </a:solidFill>
              </a:rPr>
              <a:t>&gt;</a:t>
            </a:r>
            <a:r>
              <a:rPr lang="bg-BG" dirty="0"/>
              <a:t> с име "</a:t>
            </a:r>
            <a:r>
              <a:rPr lang="en-US" dirty="0"/>
              <a:t>login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D40CB-A757-4EA6-A59F-36702DD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CSS </a:t>
            </a:r>
            <a:r>
              <a:rPr lang="bg-BG" dirty="0"/>
              <a:t>С</a:t>
            </a:r>
            <a:r>
              <a:rPr lang="ru-RU" dirty="0"/>
              <a:t>електори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 DOM позволява на JavaScript да променя съдържанието на HTML елементи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innerHTML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attributes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</TotalTime>
  <Words>631</Words>
  <Application>Microsoft Office PowerPoint</Application>
  <PresentationFormat>По избор</PresentationFormat>
  <Paragraphs>147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Document Object Model</vt:lpstr>
      <vt:lpstr>Document Object Model</vt:lpstr>
      <vt:lpstr>HTML DOM</vt:lpstr>
      <vt:lpstr>Манипулиране на DOM</vt:lpstr>
      <vt:lpstr>Избор на елементи</vt:lpstr>
      <vt:lpstr>CSS Селектори</vt:lpstr>
      <vt:lpstr>DOM манипулации</vt:lpstr>
      <vt:lpstr>DOM манипулации</vt:lpstr>
      <vt:lpstr>Създаване на DOM елементи</vt:lpstr>
      <vt:lpstr>Изтриване на DOM елементи</vt:lpstr>
      <vt:lpstr>Създаване на DOM елементи</vt:lpstr>
      <vt:lpstr>Родители и Деца Елементи</vt:lpstr>
      <vt:lpstr>Родители и Деца Елементи</vt:lpstr>
      <vt:lpstr>Родители и Деца Елементи</vt:lpstr>
      <vt:lpstr>DOM Събития</vt:lpstr>
      <vt:lpstr>DOM Събития</vt:lpstr>
      <vt:lpstr>Какво научихме в този час?</vt:lpstr>
      <vt:lpstr>DOM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 - DOM</dc:title>
  <dc:subject/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/>
  <cp:lastModifiedBy>Danail Iliew</cp:lastModifiedBy>
  <cp:revision>322</cp:revision>
  <dcterms:created xsi:type="dcterms:W3CDTF">2014-01-02T17:00:34Z</dcterms:created>
  <dcterms:modified xsi:type="dcterms:W3CDTF">2019-11-22T09:03:09Z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