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616" r:id="rId3"/>
    <p:sldId id="611" r:id="rId4"/>
    <p:sldId id="606" r:id="rId5"/>
    <p:sldId id="612" r:id="rId6"/>
    <p:sldId id="61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06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3842" autoAdjust="0"/>
  </p:normalViewPr>
  <p:slideViewPr>
    <p:cSldViewPr>
      <p:cViewPr varScale="1">
        <p:scale>
          <a:sx n="73" d="100"/>
          <a:sy n="73" d="100"/>
        </p:scale>
        <p:origin x="101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Тема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Точка 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Заглавие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Слой за 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122</Words>
  <Application>Microsoft Office PowerPoint</Application>
  <PresentationFormat>Custom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Заглавие</vt:lpstr>
      <vt:lpstr>Слой за данни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Stoyan</cp:lastModifiedBy>
  <cp:revision>265</cp:revision>
  <dcterms:created xsi:type="dcterms:W3CDTF">2014-01-02T17:00:34Z</dcterms:created>
  <dcterms:modified xsi:type="dcterms:W3CDTF">2019-08-20T08:51:33Z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