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86" r:id="rId7"/>
    <p:sldId id="270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78" r:id="rId17"/>
    <p:sldId id="285" r:id="rId18"/>
    <p:sldId id="28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>
      <p:cViewPr varScale="1">
        <p:scale>
          <a:sx n="114" d="100"/>
          <a:sy n="114" d="100"/>
        </p:scale>
        <p:origin x="30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4/16/2021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-118872"/>
            <a:ext cx="42672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Fire Alarm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08013" y="4221088"/>
            <a:ext cx="4267200" cy="1735088"/>
          </a:xfrm>
        </p:spPr>
        <p:txBody>
          <a:bodyPr>
            <a:normAutofit fontScale="77500" lnSpcReduction="20000"/>
          </a:bodyPr>
          <a:lstStyle/>
          <a:p>
            <a:r>
              <a:rPr lang="bg-BG" sz="2500" dirty="0"/>
              <a:t>Изготвили: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500" dirty="0"/>
              <a:t>Калин Тодоров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500" dirty="0"/>
              <a:t>Мариян Халачев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500" dirty="0"/>
              <a:t>Орлин Виденов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500" dirty="0"/>
              <a:t>Петър Мануилов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4D62988-76A1-4F49-88C1-C00FA85C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824228"/>
            <a:ext cx="5486400" cy="3209544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pPr marL="0" indent="0">
              <a:buNone/>
            </a:pPr>
            <a:r>
              <a:rPr lang="en-US" i="1" dirty="0"/>
              <a:t>Piezo-</a:t>
            </a:r>
            <a:r>
              <a:rPr lang="bg-BG" i="1" dirty="0"/>
              <a:t>електрически преобразовател.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2924944"/>
            <a:ext cx="4541490" cy="32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7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Yellow Led</a:t>
            </a:r>
          </a:p>
          <a:p>
            <a:r>
              <a:rPr lang="en-US" i="1" dirty="0"/>
              <a:t>Blue Led</a:t>
            </a:r>
          </a:p>
          <a:p>
            <a:r>
              <a:rPr lang="en-US" i="1" dirty="0"/>
              <a:t>Green Led</a:t>
            </a:r>
          </a:p>
          <a:p>
            <a:r>
              <a:rPr lang="bg-BG" i="1" dirty="0"/>
              <a:t>Диоди,които се задействат,когато сензорите отчитат проблем</a:t>
            </a:r>
            <a:r>
              <a:rPr lang="bg-BG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836712"/>
            <a:ext cx="31683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1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538" y="1772816"/>
            <a:ext cx="9601200" cy="4343400"/>
          </a:xfrm>
        </p:spPr>
        <p:txBody>
          <a:bodyPr/>
          <a:lstStyle/>
          <a:p>
            <a:r>
              <a:rPr lang="bg-BG" i="1" dirty="0"/>
              <a:t>1</a:t>
            </a:r>
            <a:r>
              <a:rPr lang="en-US" i="1" dirty="0"/>
              <a:t>K ohm Resistor –</a:t>
            </a:r>
            <a:r>
              <a:rPr lang="bg-BG" i="1" dirty="0"/>
              <a:t> двуизводен пасивен електронен компонент ,чиято основна характеристика е електрическтото съпротивление.</a:t>
            </a:r>
          </a:p>
          <a:p>
            <a:r>
              <a:rPr lang="bg-BG" i="1" dirty="0"/>
              <a:t>Използваме 3 в нашата противопожарна система.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385617"/>
            <a:ext cx="4582245" cy="27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772816"/>
            <a:ext cx="9601200" cy="4343400"/>
          </a:xfrm>
        </p:spPr>
        <p:txBody>
          <a:bodyPr/>
          <a:lstStyle/>
          <a:p>
            <a:r>
              <a:rPr lang="bg-BG" i="1" dirty="0"/>
              <a:t>0.2</a:t>
            </a:r>
            <a:r>
              <a:rPr lang="en-US" i="1" dirty="0"/>
              <a:t>K ohm Resistor </a:t>
            </a:r>
            <a:r>
              <a:rPr lang="bg-BG" i="1" dirty="0"/>
              <a:t>– подобен на 1К </a:t>
            </a:r>
            <a:r>
              <a:rPr lang="en-US" i="1" dirty="0"/>
              <a:t>ohm Resistor.</a:t>
            </a:r>
          </a:p>
          <a:p>
            <a:r>
              <a:rPr lang="bg-BG" i="1" dirty="0"/>
              <a:t>Използваме 4 в системата.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3212976"/>
            <a:ext cx="5080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Positional Micro Servo –</a:t>
            </a:r>
            <a:r>
              <a:rPr lang="bg-BG" i="1" dirty="0"/>
              <a:t> електродвигател,предназначен за привеждане в движение на устройство за управление .</a:t>
            </a:r>
          </a:p>
          <a:p>
            <a:r>
              <a:rPr lang="bg-BG" i="1" dirty="0"/>
              <a:t>Използваме 4 в системата.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068960"/>
            <a:ext cx="4712072" cy="35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E07-045E-478D-AD68-B6902C3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Благодарим Ви за вниманието!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F9A56F8-FD0B-44DB-9C8F-D3DBF5168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71" y="1828800"/>
            <a:ext cx="6646483" cy="4343400"/>
          </a:xfrm>
        </p:spPr>
      </p:pic>
    </p:spTree>
    <p:extLst>
      <p:ext uri="{BB962C8B-B14F-4D97-AF65-F5344CB8AC3E}">
        <p14:creationId xmlns:p14="http://schemas.microsoft.com/office/powerpoint/2010/main" val="4214472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dirty="0"/>
              <a:t>Какво представлява проектът</a:t>
            </a:r>
            <a:endParaRPr lang="en-US" i="1" dirty="0"/>
          </a:p>
          <a:p>
            <a:r>
              <a:rPr lang="bg-BG" i="1" dirty="0"/>
              <a:t>Какви компоненти съдържа проектът</a:t>
            </a:r>
            <a:endParaRPr lang="en-US" i="1" dirty="0"/>
          </a:p>
          <a:p>
            <a:r>
              <a:rPr lang="bg-BG" i="1" dirty="0"/>
              <a:t>Каква е функционалността на компонентите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33B5-9550-4515-90A0-371D8D12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412776"/>
            <a:ext cx="3600400" cy="4536504"/>
          </a:xfrm>
        </p:spPr>
        <p:txBody>
          <a:bodyPr/>
          <a:lstStyle/>
          <a:p>
            <a:pPr marL="0" indent="0">
              <a:buNone/>
            </a:pPr>
            <a:r>
              <a:rPr lang="bg-B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Системата работи ,като отчита ,на кой от трите етажа е надвишена температурата чрез сензор(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r>
              <a:rPr lang="bg-B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),също дали има дим в някой от етажите пак със сензор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(Gas Sensor)</a:t>
            </a:r>
            <a:r>
              <a:rPr lang="bg-B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,ако има на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LCD</a:t>
            </a:r>
            <a:r>
              <a:rPr lang="bg-B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екрана изписва на кой от етажите има пожар и започват да премигват диодните лампи</a:t>
            </a:r>
            <a:endParaRPr lang="bg-BG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D2237E7-3509-4875-9C2E-57A820193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348626"/>
            <a:ext cx="7052113" cy="4160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535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9D1B71E-7713-471A-A6B1-C5FD0B5C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8" y="68263"/>
            <a:ext cx="11844008" cy="672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компоненти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" y="2420888"/>
            <a:ext cx="11987596" cy="4320480"/>
          </a:xfrm>
        </p:spPr>
      </p:pic>
    </p:spTree>
    <p:extLst>
      <p:ext uri="{BB962C8B-B14F-4D97-AF65-F5344CB8AC3E}">
        <p14:creationId xmlns:p14="http://schemas.microsoft.com/office/powerpoint/2010/main" val="3804789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компоненти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Arduino</a:t>
            </a:r>
            <a:r>
              <a:rPr lang="bg-BG" i="1" dirty="0"/>
              <a:t> </a:t>
            </a:r>
            <a:r>
              <a:rPr lang="en-US" i="1" dirty="0"/>
              <a:t>Board </a:t>
            </a:r>
            <a:r>
              <a:rPr lang="bg-BG" i="1" dirty="0"/>
              <a:t>, Най-важният компонент за изграждането на една система ,състои се от платка с много пинове и портове за  свързване.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4" y="3025683"/>
            <a:ext cx="49599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8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Gas Sensor-</a:t>
            </a:r>
            <a:r>
              <a:rPr lang="bg-BG" i="1" dirty="0"/>
              <a:t>Това е датчик,който открива присъствието на газове в дадена зона,често като част от система за безопастност.</a:t>
            </a:r>
          </a:p>
          <a:p>
            <a:r>
              <a:rPr lang="bg-BG" i="1" dirty="0"/>
              <a:t>В противопожарната система,използваме 3 газови датчика.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573016"/>
            <a:ext cx="3217540" cy="27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9012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Temperature Sensor</a:t>
            </a:r>
            <a:r>
              <a:rPr lang="bg-BG" i="1" dirty="0"/>
              <a:t> ,пак датчик,който измерва дадената темпоература.</a:t>
            </a:r>
          </a:p>
          <a:p>
            <a:r>
              <a:rPr lang="bg-BG" i="1" dirty="0"/>
              <a:t>В противопожарната система използваме 3 ,както газовите датчици.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356992"/>
            <a:ext cx="4989923" cy="31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LCD-</a:t>
            </a:r>
            <a:r>
              <a:rPr lang="bg-BG" i="1" dirty="0"/>
              <a:t>екран,който изписва дали е задействан сензора за газове и температурен.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852936"/>
            <a:ext cx="4759176" cy="3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4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351</TotalTime>
  <Words>273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</vt:lpstr>
      <vt:lpstr>Woodgrain 16x9</vt:lpstr>
      <vt:lpstr>Fire Alarm System</vt:lpstr>
      <vt:lpstr>Съдържание</vt:lpstr>
      <vt:lpstr>PowerPoint Presentation</vt:lpstr>
      <vt:lpstr>PowerPoint Presentation</vt:lpstr>
      <vt:lpstr>Съдържание на компоненти</vt:lpstr>
      <vt:lpstr>Описание на компоненти</vt:lpstr>
      <vt:lpstr>  </vt:lpstr>
      <vt:lpstr> </vt:lpstr>
      <vt:lpstr> </vt:lpstr>
      <vt:lpstr> </vt:lpstr>
      <vt:lpstr> </vt:lpstr>
      <vt:lpstr> </vt:lpstr>
      <vt:lpstr> </vt:lpstr>
      <vt:lpstr> 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Alarm System</dc:title>
  <dc:creator>Калин Тодоров</dc:creator>
  <cp:lastModifiedBy>Калин Тодоров</cp:lastModifiedBy>
  <cp:revision>15</cp:revision>
  <dcterms:created xsi:type="dcterms:W3CDTF">2021-04-09T15:18:53Z</dcterms:created>
  <dcterms:modified xsi:type="dcterms:W3CDTF">2021-04-16T14:22:57Z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