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9/25/2017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9/25/2017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9/25/2017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9/25/2017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9/25/2017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9/25/2017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9/25/2017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9/25/2017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9/25/2017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9/25/2017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9/25/2017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GIT HUB Branching &amp; Merging</a:t>
            </a:r>
            <a:endParaRPr dirty="0"/>
          </a:p>
        </p:txBody>
      </p:sp>
      <p:sp>
        <p:nvSpPr>
          <p:cNvPr id="3" name="Subtitle 2"/>
          <p:cNvSpPr>
            <a:spLocks noGrp="1"/>
          </p:cNvSpPr>
          <p:nvPr>
            <p:ph type="subTitle" idx="1"/>
          </p:nvPr>
        </p:nvSpPr>
        <p:spPr/>
        <p:txBody>
          <a:bodyPr/>
          <a:lstStyle/>
          <a:p>
            <a:r>
              <a:rPr lang="en-US" dirty="0" smtClean="0"/>
              <a:t>Presented by </a:t>
            </a:r>
            <a:r>
              <a:rPr lang="en-US" dirty="0" err="1" smtClean="0"/>
              <a:t>Kalin</a:t>
            </a:r>
            <a:r>
              <a:rPr lang="en-US" dirty="0" smtClean="0"/>
              <a:t>, Justin, Adam &amp; Ashley</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ormAutofit/>
          </a:bodyPr>
          <a:lstStyle/>
          <a:p>
            <a:pPr algn="ctr"/>
            <a:r>
              <a:rPr lang="en-US" sz="6600" dirty="0" smtClean="0"/>
              <a:t>GIT BRANCH</a:t>
            </a:r>
            <a:endParaRPr lang="en-US" sz="6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1825625"/>
            <a:ext cx="4343400" cy="1883118"/>
          </a:xfrm>
        </p:spPr>
      </p:pic>
      <p:sp>
        <p:nvSpPr>
          <p:cNvPr id="7" name="Content Placeholder 6"/>
          <p:cNvSpPr>
            <a:spLocks noGrp="1"/>
          </p:cNvSpPr>
          <p:nvPr>
            <p:ph sz="half" idx="2"/>
          </p:nvPr>
        </p:nvSpPr>
        <p:spPr/>
        <p:txBody>
          <a:bodyPr/>
          <a:lstStyle/>
          <a:p>
            <a:r>
              <a:rPr lang="en-US" dirty="0"/>
              <a:t>You can think of them as a way to request a brand new working directory, staging area, and project history. New commits are recorded in the history for the current branch, which results in a fork in the history of the project</a:t>
            </a:r>
            <a:r>
              <a:rPr lang="en-US" dirty="0" smtClean="0"/>
              <a:t>.</a:t>
            </a:r>
          </a:p>
          <a:p>
            <a:r>
              <a:rPr lang="en-US" dirty="0"/>
              <a:t>This makes sure that unstable code is never committed to the main code base, and it gives you the chance to clean up your feature’s history before merging it into the main branch.</a:t>
            </a:r>
          </a:p>
        </p:txBody>
      </p:sp>
    </p:spTree>
    <p:extLst>
      <p:ext uri="{BB962C8B-B14F-4D97-AF65-F5344CB8AC3E}">
        <p14:creationId xmlns:p14="http://schemas.microsoft.com/office/powerpoint/2010/main" val="81506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07466" y="1825625"/>
            <a:ext cx="2558544" cy="1962194"/>
          </a:xfrm>
        </p:spPr>
      </p:pic>
      <p:sp>
        <p:nvSpPr>
          <p:cNvPr id="4" name="Content Placeholder 3"/>
          <p:cNvSpPr>
            <a:spLocks noGrp="1"/>
          </p:cNvSpPr>
          <p:nvPr>
            <p:ph sz="half" idx="2"/>
          </p:nvPr>
        </p:nvSpPr>
        <p:spPr/>
        <p:txBody>
          <a:bodyPr>
            <a:normAutofit lnSpcReduction="10000"/>
          </a:bodyPr>
          <a:lstStyle/>
          <a:p>
            <a:r>
              <a:rPr lang="en-US" dirty="0"/>
              <a:t>Merging is </a:t>
            </a:r>
            <a:r>
              <a:rPr lang="en-US" dirty="0" err="1"/>
              <a:t>Git's</a:t>
            </a:r>
            <a:r>
              <a:rPr lang="en-US" dirty="0"/>
              <a:t> way of putting a forked history back together again. The </a:t>
            </a:r>
            <a:r>
              <a:rPr lang="en-US" dirty="0" err="1"/>
              <a:t>git</a:t>
            </a:r>
            <a:r>
              <a:rPr lang="en-US" dirty="0"/>
              <a:t> merge command lets you take the independent lines of development created by </a:t>
            </a:r>
            <a:r>
              <a:rPr lang="en-US" dirty="0" err="1"/>
              <a:t>git</a:t>
            </a:r>
            <a:r>
              <a:rPr lang="en-US" dirty="0"/>
              <a:t> branch and integrate them into a single branch</a:t>
            </a:r>
            <a:r>
              <a:rPr lang="en-US" dirty="0" smtClean="0"/>
              <a:t>.</a:t>
            </a:r>
          </a:p>
          <a:p>
            <a:r>
              <a:rPr lang="en-US" dirty="0"/>
              <a:t>Once you’ve finished developing a feature in an isolated branch, it's important to be able to get it back into the main code base. Depending on the structure of your repository, </a:t>
            </a:r>
            <a:r>
              <a:rPr lang="en-US" dirty="0" err="1"/>
              <a:t>Git</a:t>
            </a:r>
            <a:r>
              <a:rPr lang="en-US" dirty="0"/>
              <a:t> has several distinct algorithms to accomplish this: a fast-forward merge or a 3-way merge.</a:t>
            </a:r>
          </a:p>
        </p:txBody>
      </p:sp>
      <p:sp>
        <p:nvSpPr>
          <p:cNvPr id="5" name="Title 1"/>
          <p:cNvSpPr>
            <a:spLocks noGrp="1"/>
          </p:cNvSpPr>
          <p:nvPr>
            <p:ph type="title"/>
          </p:nvPr>
        </p:nvSpPr>
        <p:spPr/>
        <p:txBody>
          <a:bodyPr>
            <a:normAutofit/>
          </a:bodyPr>
          <a:lstStyle/>
          <a:p>
            <a:pPr algn="ctr"/>
            <a:r>
              <a:rPr lang="en-US" sz="6600" dirty="0" smtClean="0"/>
              <a:t>GIT Merge</a:t>
            </a:r>
            <a:endParaRPr lang="en-US" sz="6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69" y="1825625"/>
            <a:ext cx="2377440" cy="1962194"/>
          </a:xfrm>
          <a:prstGeom prst="rect">
            <a:avLst/>
          </a:prstGeom>
        </p:spPr>
      </p:pic>
    </p:spTree>
    <p:extLst>
      <p:ext uri="{BB962C8B-B14F-4D97-AF65-F5344CB8AC3E}">
        <p14:creationId xmlns:p14="http://schemas.microsoft.com/office/powerpoint/2010/main" val="114017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Fast-Forward Merge </a:t>
            </a:r>
            <a:endParaRPr lang="en-US" sz="6600" dirty="0"/>
          </a:p>
        </p:txBody>
      </p:sp>
      <p:sp>
        <p:nvSpPr>
          <p:cNvPr id="3" name="Content Placeholder 2"/>
          <p:cNvSpPr>
            <a:spLocks noGrp="1"/>
          </p:cNvSpPr>
          <p:nvPr>
            <p:ph idx="1"/>
          </p:nvPr>
        </p:nvSpPr>
        <p:spPr>
          <a:xfrm>
            <a:off x="3695700" y="1905000"/>
            <a:ext cx="4800600" cy="4267200"/>
          </a:xfrm>
        </p:spPr>
        <p:txBody>
          <a:bodyPr/>
          <a:lstStyle/>
          <a:p>
            <a:r>
              <a:rPr lang="en-US" dirty="0" smtClean="0"/>
              <a:t>Occur </a:t>
            </a:r>
            <a:r>
              <a:rPr lang="en-US" dirty="0"/>
              <a:t>when there is a linear path from the current branch tip to the target branch. Instead of “actually” merging the branches, all </a:t>
            </a:r>
            <a:r>
              <a:rPr lang="en-US" dirty="0" err="1"/>
              <a:t>Git</a:t>
            </a:r>
            <a:r>
              <a:rPr lang="en-US" dirty="0"/>
              <a:t> has to do to integrate the histories is move </a:t>
            </a:r>
            <a:r>
              <a:rPr lang="en-US" dirty="0" smtClean="0"/>
              <a:t>the </a:t>
            </a:r>
            <a:r>
              <a:rPr lang="en-US" dirty="0"/>
              <a:t>current branch tip up to the target branch tip. This effectively combines the histories, since all of the commits reachable from the target branch are now available through the current one</a:t>
            </a:r>
            <a:r>
              <a:rPr lang="en-US" dirty="0" smtClean="0"/>
              <a:t>.</a:t>
            </a:r>
          </a:p>
          <a:p>
            <a:r>
              <a:rPr lang="en-US" dirty="0"/>
              <a:t>However, a fast-forward merge is not possible if the branches have diverged.</a:t>
            </a:r>
            <a:endParaRPr lang="en-US" dirty="0"/>
          </a:p>
        </p:txBody>
      </p:sp>
    </p:spTree>
    <p:extLst>
      <p:ext uri="{BB962C8B-B14F-4D97-AF65-F5344CB8AC3E}">
        <p14:creationId xmlns:p14="http://schemas.microsoft.com/office/powerpoint/2010/main" val="367433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3-Way </a:t>
            </a:r>
            <a:r>
              <a:rPr lang="en-US" sz="6600" dirty="0"/>
              <a:t>M</a:t>
            </a:r>
            <a:r>
              <a:rPr lang="en-US" sz="6600" dirty="0" smtClean="0"/>
              <a:t>erge</a:t>
            </a:r>
            <a:endParaRPr lang="en-US" sz="6600" dirty="0"/>
          </a:p>
        </p:txBody>
      </p:sp>
      <p:sp>
        <p:nvSpPr>
          <p:cNvPr id="3" name="Content Placeholder 2"/>
          <p:cNvSpPr>
            <a:spLocks noGrp="1"/>
          </p:cNvSpPr>
          <p:nvPr>
            <p:ph idx="1"/>
          </p:nvPr>
        </p:nvSpPr>
        <p:spPr>
          <a:xfrm>
            <a:off x="3924300" y="1981200"/>
            <a:ext cx="4343400" cy="4267200"/>
          </a:xfrm>
        </p:spPr>
        <p:txBody>
          <a:bodyPr/>
          <a:lstStyle/>
          <a:p>
            <a:r>
              <a:rPr lang="en-US" dirty="0"/>
              <a:t>3-way merges use a dedicated commit to tie together the two histories. The nomenclature comes from the fact that </a:t>
            </a:r>
            <a:r>
              <a:rPr lang="en-US" dirty="0" err="1"/>
              <a:t>Git</a:t>
            </a:r>
            <a:r>
              <a:rPr lang="en-US" dirty="0"/>
              <a:t> uses three commits to generate the merge commit: the two branch tips and their common ancestor.</a:t>
            </a:r>
          </a:p>
        </p:txBody>
      </p:sp>
    </p:spTree>
    <p:extLst>
      <p:ext uri="{BB962C8B-B14F-4D97-AF65-F5344CB8AC3E}">
        <p14:creationId xmlns:p14="http://schemas.microsoft.com/office/powerpoint/2010/main" val="333730414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4873beb7-5857-4685-be1f-d57550cc96cc"/>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TotalTime>
  <Words>317</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Candara</vt:lpstr>
      <vt:lpstr>Consolas</vt:lpstr>
      <vt:lpstr>Tech Computer 16x9</vt:lpstr>
      <vt:lpstr>GIT HUB Branching &amp; Merging</vt:lpstr>
      <vt:lpstr>GIT BRANCH</vt:lpstr>
      <vt:lpstr>GIT Merge</vt:lpstr>
      <vt:lpstr>Fast-Forward Merge </vt:lpstr>
      <vt:lpstr>3-Way Merge</vt:lpstr>
    </vt:vector>
  </TitlesOfParts>
  <Company>Ozarks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 Branching &amp; Merging</dc:title>
  <dc:creator>EVANS, ASHLEY N.</dc:creator>
  <cp:lastModifiedBy>EVANS, ASHLEY N.</cp:lastModifiedBy>
  <cp:revision>4</cp:revision>
  <dcterms:created xsi:type="dcterms:W3CDTF">2017-09-25T14:58:20Z</dcterms:created>
  <dcterms:modified xsi:type="dcterms:W3CDTF">2017-09-25T15:30:19Z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