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57" r:id="rId7"/>
    <p:sldId id="261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 HUB Branching &amp; Merging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Adam, Justin, Kalin &amp; Ashley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&lt;repo URL&gt;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-u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</a:t>
            </a:r>
            <a:r>
              <a:rPr lang="en-US" dirty="0" err="1"/>
              <a:t>m’some</a:t>
            </a:r>
            <a:r>
              <a:rPr lang="en-US" dirty="0"/>
              <a:t> comment’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Initializes Repo</a:t>
            </a:r>
          </a:p>
          <a:p>
            <a:pPr lvl="1"/>
            <a:r>
              <a:rPr lang="en-US" dirty="0"/>
              <a:t>Clones the repo to a location</a:t>
            </a:r>
          </a:p>
          <a:p>
            <a:pPr lvl="1"/>
            <a:r>
              <a:rPr lang="en-US" dirty="0"/>
              <a:t>Gets the current branch status</a:t>
            </a:r>
          </a:p>
          <a:p>
            <a:pPr lvl="1"/>
            <a:r>
              <a:rPr lang="en-US" dirty="0"/>
              <a:t>Adds ALL files to the staging area</a:t>
            </a:r>
          </a:p>
          <a:p>
            <a:pPr lvl="2"/>
            <a:r>
              <a:rPr lang="en-US" dirty="0"/>
              <a:t>Without deleted</a:t>
            </a:r>
          </a:p>
          <a:p>
            <a:pPr lvl="2"/>
            <a:r>
              <a:rPr lang="en-US" dirty="0"/>
              <a:t>Without new</a:t>
            </a:r>
          </a:p>
          <a:p>
            <a:pPr lvl="1"/>
            <a:r>
              <a:rPr lang="en-US" dirty="0"/>
              <a:t>Adds the specified file to stage</a:t>
            </a:r>
          </a:p>
          <a:p>
            <a:pPr lvl="1"/>
            <a:r>
              <a:rPr lang="en-US" dirty="0"/>
              <a:t>Commits all staged files</a:t>
            </a:r>
          </a:p>
          <a:p>
            <a:pPr lvl="1"/>
            <a:r>
              <a:rPr lang="en-US" dirty="0"/>
              <a:t>Pushes the changes to GitHub</a:t>
            </a:r>
          </a:p>
          <a:p>
            <a:pPr lvl="1"/>
            <a:r>
              <a:rPr lang="en-US" dirty="0"/>
              <a:t>Grabs any changes from GitHub</a:t>
            </a:r>
          </a:p>
        </p:txBody>
      </p:sp>
    </p:spTree>
    <p:extLst>
      <p:ext uri="{BB962C8B-B14F-4D97-AF65-F5344CB8AC3E}">
        <p14:creationId xmlns:p14="http://schemas.microsoft.com/office/powerpoint/2010/main" val="37798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BRANCH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5448399" cy="2362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Think of them as a way to request a brand new working directory, staging area, and project history. </a:t>
            </a:r>
          </a:p>
          <a:p>
            <a:r>
              <a:rPr lang="en-US" dirty="0"/>
              <a:t>Makes sure that unstable code is never committed to the main code base</a:t>
            </a:r>
          </a:p>
          <a:p>
            <a:r>
              <a:rPr lang="en-US" dirty="0"/>
              <a:t>Clean up feature’s history before merging it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815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Git</a:t>
            </a:r>
            <a:r>
              <a:rPr lang="en-US" sz="4400" dirty="0"/>
              <a:t> Branchy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Branch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‘branch-Name’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it means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Makes the new branch</a:t>
            </a:r>
          </a:p>
          <a:p>
            <a:pPr lvl="1"/>
            <a:r>
              <a:rPr lang="en-US" dirty="0"/>
              <a:t>Switch to  named branch</a:t>
            </a:r>
          </a:p>
          <a:p>
            <a:pPr lvl="1"/>
            <a:r>
              <a:rPr lang="en-US" dirty="0"/>
              <a:t>Safely Delete the named branch</a:t>
            </a:r>
          </a:p>
          <a:p>
            <a:pPr lvl="1"/>
            <a:r>
              <a:rPr lang="en-US" dirty="0"/>
              <a:t>Non safe way to delete branch</a:t>
            </a:r>
          </a:p>
        </p:txBody>
      </p:sp>
    </p:spTree>
    <p:extLst>
      <p:ext uri="{BB962C8B-B14F-4D97-AF65-F5344CB8AC3E}">
        <p14:creationId xmlns:p14="http://schemas.microsoft.com/office/powerpoint/2010/main" val="22368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" y="3577978"/>
            <a:ext cx="4235336" cy="32481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git merge command lets you take the independent lines of development created by git branch and integrate them into a single branch.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" y="57219"/>
            <a:ext cx="4243649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Merge Commands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2"/>
            <a:r>
              <a:rPr lang="en-US" dirty="0"/>
              <a:t>Handy for dealing with conflicts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Creates a new branch</a:t>
            </a:r>
          </a:p>
          <a:p>
            <a:pPr lvl="1"/>
            <a:r>
              <a:rPr lang="en-US" sz="1600" dirty="0"/>
              <a:t>Merges named branch to current  branch</a:t>
            </a:r>
          </a:p>
          <a:p>
            <a:pPr lvl="1"/>
            <a:r>
              <a:rPr lang="en-US" dirty="0"/>
              <a:t>Shows status of current branch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BEA-673C-4237-A362-AB3450D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with </a:t>
            </a:r>
            <a:r>
              <a:rPr lang="en-US" dirty="0" err="1"/>
              <a:t>GitKraken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C6F-E2AE-46EE-BEC4-CF2F6CB9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410200" cy="4270375"/>
          </a:xfrm>
        </p:spPr>
        <p:txBody>
          <a:bodyPr/>
          <a:lstStyle/>
          <a:p>
            <a:r>
              <a:rPr lang="en-US" dirty="0"/>
              <a:t>Simply right click on your local </a:t>
            </a:r>
            <a:r>
              <a:rPr lang="en-US" i="1" dirty="0"/>
              <a:t>master</a:t>
            </a:r>
            <a:r>
              <a:rPr lang="en-US" dirty="0"/>
              <a:t> branch and select  ‘</a:t>
            </a:r>
            <a:r>
              <a:rPr lang="en-US" i="1" dirty="0"/>
              <a:t>Create branch here</a:t>
            </a:r>
            <a:r>
              <a:rPr lang="en-US" dirty="0"/>
              <a:t>‘.</a:t>
            </a:r>
          </a:p>
          <a:p>
            <a:r>
              <a:rPr lang="en-US" dirty="0"/>
              <a:t>Type the name of your new branch when prompted to do so.</a:t>
            </a:r>
          </a:p>
          <a:p>
            <a:r>
              <a:rPr lang="en-US" dirty="0"/>
              <a:t>You can now begin working on your branch files just as you would the master. As you add or change your files you can stage, commit, and push the changes.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D58C5-771D-4327-8AD7-4FFD159DC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2" y="1825625"/>
            <a:ext cx="5144917" cy="4270375"/>
          </a:xfrm>
        </p:spPr>
      </p:pic>
    </p:spTree>
    <p:extLst>
      <p:ext uri="{BB962C8B-B14F-4D97-AF65-F5344CB8AC3E}">
        <p14:creationId xmlns:p14="http://schemas.microsoft.com/office/powerpoint/2010/main" val="4269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57D4-F8FE-49B9-BF36-356CD974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GitKraken</a:t>
            </a:r>
            <a:r>
              <a:rPr lang="en-US" dirty="0"/>
              <a:t> Graphical View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(What you are seeing is </a:t>
            </a:r>
            <a:r>
              <a:rPr lang="en-US" sz="2200" dirty="0" err="1"/>
              <a:t>Adam’sPPEdits</a:t>
            </a:r>
            <a:r>
              <a:rPr lang="en-US" sz="2200" dirty="0"/>
              <a:t> branch and the 3 commits I have made since I branched off of the master.)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60259-C6EC-4CBD-9D06-1667A0B4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2692"/>
            <a:ext cx="9144000" cy="4271908"/>
          </a:xfrm>
        </p:spPr>
      </p:pic>
    </p:spTree>
    <p:extLst>
      <p:ext uri="{BB962C8B-B14F-4D97-AF65-F5344CB8AC3E}">
        <p14:creationId xmlns:p14="http://schemas.microsoft.com/office/powerpoint/2010/main" val="25295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B72-0639-4ED4-A100-E05B93DD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Merging with </a:t>
            </a:r>
            <a:r>
              <a:rPr lang="en-US" dirty="0" err="1"/>
              <a:t>GitKraken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B51BF3-85D7-4E3A-8B24-B9F937B8E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5625"/>
            <a:ext cx="5068717" cy="427037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4B1E4-3737-48F0-8B5A-A4E923CE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334000" cy="4270375"/>
          </a:xfrm>
        </p:spPr>
        <p:txBody>
          <a:bodyPr/>
          <a:lstStyle/>
          <a:p>
            <a:r>
              <a:rPr lang="en-US" dirty="0"/>
              <a:t>Merging takes </a:t>
            </a:r>
            <a:r>
              <a:rPr lang="en-US" i="1" dirty="0"/>
              <a:t>differences </a:t>
            </a:r>
            <a:r>
              <a:rPr lang="en-US" dirty="0"/>
              <a:t>from another branch, and apply them to whichever branch you are currently working on.</a:t>
            </a:r>
          </a:p>
          <a:p>
            <a:r>
              <a:rPr lang="en-US" dirty="0"/>
              <a:t>This is accomplished by dragging one local branch into another branch. It should open a menu, from which you want to select ‘</a:t>
            </a:r>
            <a:r>
              <a:rPr lang="en-US" i="1" dirty="0"/>
              <a:t>Merge </a:t>
            </a:r>
            <a:r>
              <a:rPr lang="en-US" i="1" dirty="0" err="1"/>
              <a:t>branchX</a:t>
            </a:r>
            <a:r>
              <a:rPr lang="en-US" i="1" dirty="0"/>
              <a:t> into </a:t>
            </a:r>
            <a:r>
              <a:rPr lang="en-US" i="1" dirty="0" err="1"/>
              <a:t>branchY</a:t>
            </a:r>
            <a:r>
              <a:rPr lang="en-US" i="1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07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177</TotalTime>
  <Words>295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GIT HUB Branching &amp; Merging</vt:lpstr>
      <vt:lpstr>Basic Git Commands</vt:lpstr>
      <vt:lpstr>GIT BRANCH</vt:lpstr>
      <vt:lpstr>Git Branchy</vt:lpstr>
      <vt:lpstr>GIT Merge</vt:lpstr>
      <vt:lpstr>Git Mergey</vt:lpstr>
      <vt:lpstr>Branching with GitKraken</vt:lpstr>
      <vt:lpstr>GitKraken Graphical View  (What you are seeing is Adam’sPPEdits branch and the 3 commits I have made since I branched off of the master.)</vt:lpstr>
      <vt:lpstr>Merging with GitKraken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Branching &amp; Merging</dc:title>
  <dc:creator>EVANS, ASHLEY N.</dc:creator>
  <cp:lastModifiedBy>STOVER, ADAM R.</cp:lastModifiedBy>
  <cp:revision>27</cp:revision>
  <dcterms:created xsi:type="dcterms:W3CDTF">2017-09-25T14:58:20Z</dcterms:created>
  <dcterms:modified xsi:type="dcterms:W3CDTF">2017-09-27T04:26:08Z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