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3" r:id="rId6"/>
    <p:sldId id="257" r:id="rId7"/>
    <p:sldId id="261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2" d="100"/>
          <a:sy n="72" d="100"/>
        </p:scale>
        <p:origin x="6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GIT HUB Branching &amp; Merging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Adam, Justin, Kalin &amp; Ashley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clone &lt;repo URL&gt;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–A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add -u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&lt;file-name&gt;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–</a:t>
            </a:r>
            <a:r>
              <a:rPr lang="en-US" dirty="0" err="1"/>
              <a:t>m’some</a:t>
            </a:r>
            <a:r>
              <a:rPr lang="en-US" dirty="0"/>
              <a:t> comment’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They Do</a:t>
            </a:r>
          </a:p>
          <a:p>
            <a:pPr lvl="1"/>
            <a:r>
              <a:rPr lang="en-US" dirty="0"/>
              <a:t>Initializes Repo</a:t>
            </a:r>
          </a:p>
          <a:p>
            <a:pPr lvl="1"/>
            <a:r>
              <a:rPr lang="en-US" dirty="0"/>
              <a:t>Clones the repo to a location</a:t>
            </a:r>
          </a:p>
          <a:p>
            <a:pPr lvl="1"/>
            <a:r>
              <a:rPr lang="en-US" dirty="0"/>
              <a:t>Gets the current branch status</a:t>
            </a:r>
          </a:p>
          <a:p>
            <a:pPr lvl="1"/>
            <a:r>
              <a:rPr lang="en-US" dirty="0"/>
              <a:t>Adds ALL files to the staging area</a:t>
            </a:r>
          </a:p>
          <a:p>
            <a:pPr lvl="2"/>
            <a:r>
              <a:rPr lang="en-US" dirty="0"/>
              <a:t>Without deleted</a:t>
            </a:r>
          </a:p>
          <a:p>
            <a:pPr lvl="2"/>
            <a:r>
              <a:rPr lang="en-US" dirty="0"/>
              <a:t>Without new</a:t>
            </a:r>
          </a:p>
          <a:p>
            <a:pPr lvl="1"/>
            <a:r>
              <a:rPr lang="en-US" dirty="0"/>
              <a:t>Adds the specified file to stage</a:t>
            </a:r>
          </a:p>
          <a:p>
            <a:pPr lvl="1"/>
            <a:r>
              <a:rPr lang="en-US" dirty="0"/>
              <a:t>Commits all staged files</a:t>
            </a:r>
          </a:p>
          <a:p>
            <a:pPr lvl="1"/>
            <a:r>
              <a:rPr lang="en-US" dirty="0"/>
              <a:t>Pushes the changes to GitHub</a:t>
            </a:r>
          </a:p>
          <a:p>
            <a:pPr lvl="1"/>
            <a:r>
              <a:rPr lang="en-US" dirty="0"/>
              <a:t>Grabs any changes from GitHub</a:t>
            </a:r>
          </a:p>
        </p:txBody>
      </p:sp>
    </p:spTree>
    <p:extLst>
      <p:ext uri="{BB962C8B-B14F-4D97-AF65-F5344CB8AC3E}">
        <p14:creationId xmlns:p14="http://schemas.microsoft.com/office/powerpoint/2010/main" val="37798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GIT BRANCH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5448399" cy="236220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Think of them as a way to request a brand new working directory, staging area, and project history. </a:t>
            </a:r>
          </a:p>
          <a:p>
            <a:r>
              <a:rPr lang="en-US" dirty="0"/>
              <a:t>Makes sure that unstable code is never committed to the main code base</a:t>
            </a:r>
          </a:p>
          <a:p>
            <a:r>
              <a:rPr lang="en-US" dirty="0"/>
              <a:t>Clean up feature’s history before merging it into the main branch.</a:t>
            </a:r>
          </a:p>
        </p:txBody>
      </p:sp>
    </p:spTree>
    <p:extLst>
      <p:ext uri="{BB962C8B-B14F-4D97-AF65-F5344CB8AC3E}">
        <p14:creationId xmlns:p14="http://schemas.microsoft.com/office/powerpoint/2010/main" val="8150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Git</a:t>
            </a:r>
            <a:r>
              <a:rPr lang="en-US" sz="4400" dirty="0"/>
              <a:t> Branchy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Git</a:t>
            </a:r>
            <a:r>
              <a:rPr lang="en-US" dirty="0"/>
              <a:t> Branch Commands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&lt;branch-Name&gt;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‘branch-Name’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-d &lt;branch-Name&gt;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–D &lt;branch-Name&gt;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it means</a:t>
            </a:r>
          </a:p>
          <a:p>
            <a:pPr lvl="1"/>
            <a:r>
              <a:rPr lang="en-US" dirty="0"/>
              <a:t>List all branches</a:t>
            </a:r>
          </a:p>
          <a:p>
            <a:pPr lvl="1"/>
            <a:r>
              <a:rPr lang="en-US" dirty="0"/>
              <a:t>Makes the new branch</a:t>
            </a:r>
          </a:p>
          <a:p>
            <a:pPr lvl="1"/>
            <a:r>
              <a:rPr lang="en-US" dirty="0"/>
              <a:t>Switch to  named branch</a:t>
            </a:r>
          </a:p>
          <a:p>
            <a:pPr lvl="1"/>
            <a:r>
              <a:rPr lang="en-US" dirty="0"/>
              <a:t>Safely Delete the named branch</a:t>
            </a:r>
          </a:p>
          <a:p>
            <a:pPr lvl="1"/>
            <a:r>
              <a:rPr lang="en-US" dirty="0"/>
              <a:t>Non safe way to delete branch</a:t>
            </a:r>
          </a:p>
        </p:txBody>
      </p:sp>
    </p:spTree>
    <p:extLst>
      <p:ext uri="{BB962C8B-B14F-4D97-AF65-F5344CB8AC3E}">
        <p14:creationId xmlns:p14="http://schemas.microsoft.com/office/powerpoint/2010/main" val="223680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" y="3577978"/>
            <a:ext cx="4235336" cy="324815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git merge command lets you take the independent lines of development created by git branch and integrate them into a single branch.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GIT Merge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" y="57219"/>
            <a:ext cx="4243649" cy="35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7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Git</a:t>
            </a:r>
            <a:r>
              <a:rPr lang="en-US" dirty="0"/>
              <a:t> Merge Commands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&lt;branch-name&gt;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merge &lt;branch-name&gt;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2"/>
            <a:r>
              <a:rPr lang="en-US" dirty="0"/>
              <a:t>Handy for dealing with conflicts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They Do</a:t>
            </a:r>
          </a:p>
          <a:p>
            <a:pPr lvl="1"/>
            <a:r>
              <a:rPr lang="en-US" dirty="0"/>
              <a:t>List all branches</a:t>
            </a:r>
          </a:p>
          <a:p>
            <a:pPr lvl="1"/>
            <a:r>
              <a:rPr lang="en-US" dirty="0"/>
              <a:t>Creates a new branch</a:t>
            </a:r>
          </a:p>
          <a:p>
            <a:pPr lvl="1"/>
            <a:r>
              <a:rPr lang="en-US" sz="1600" dirty="0"/>
              <a:t>Merges named branch to current  branch</a:t>
            </a:r>
          </a:p>
          <a:p>
            <a:pPr lvl="1"/>
            <a:r>
              <a:rPr lang="en-US" dirty="0"/>
              <a:t>Shows status of current branch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7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9BEA-673C-4237-A362-AB3450DD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Branching with </a:t>
            </a:r>
            <a:r>
              <a:rPr lang="en-US" dirty="0" err="1"/>
              <a:t>GitKraken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DC6F-E2AE-46EE-BEC4-CF2F6CB9D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410200" cy="4270375"/>
          </a:xfrm>
        </p:spPr>
        <p:txBody>
          <a:bodyPr/>
          <a:lstStyle/>
          <a:p>
            <a:r>
              <a:rPr lang="en-US" dirty="0"/>
              <a:t>Simply right click on your local </a:t>
            </a:r>
            <a:r>
              <a:rPr lang="en-US" i="1" dirty="0"/>
              <a:t>master</a:t>
            </a:r>
            <a:r>
              <a:rPr lang="en-US" dirty="0"/>
              <a:t> branch and select  ‘</a:t>
            </a:r>
            <a:r>
              <a:rPr lang="en-US" i="1" dirty="0"/>
              <a:t>Create branch here</a:t>
            </a:r>
            <a:r>
              <a:rPr lang="en-US" dirty="0"/>
              <a:t>‘.</a:t>
            </a:r>
          </a:p>
          <a:p>
            <a:r>
              <a:rPr lang="en-US"/>
              <a:t>Type the name of your new branch when prompted to do so.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6D58C5-771D-4327-8AD7-4FFD159DC5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82" y="1825625"/>
            <a:ext cx="5144917" cy="4270375"/>
          </a:xfrm>
        </p:spPr>
      </p:pic>
    </p:spTree>
    <p:extLst>
      <p:ext uri="{BB962C8B-B14F-4D97-AF65-F5344CB8AC3E}">
        <p14:creationId xmlns:p14="http://schemas.microsoft.com/office/powerpoint/2010/main" val="42692239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165</TotalTime>
  <Words>288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Tech Computer 16x9</vt:lpstr>
      <vt:lpstr>GIT HUB Branching &amp; Merging</vt:lpstr>
      <vt:lpstr>Basic Git Commands</vt:lpstr>
      <vt:lpstr>GIT BRANCH</vt:lpstr>
      <vt:lpstr>Git Branchy</vt:lpstr>
      <vt:lpstr>GIT Merge</vt:lpstr>
      <vt:lpstr>Git Mergey</vt:lpstr>
      <vt:lpstr>Branching with GitKraken</vt:lpstr>
    </vt:vector>
  </TitlesOfParts>
  <Company>Ozarks Technical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 Branching &amp; Merging</dc:title>
  <dc:creator>EVANS, ASHLEY N.</dc:creator>
  <cp:lastModifiedBy>STOVER, ADAM R.</cp:lastModifiedBy>
  <cp:revision>23</cp:revision>
  <dcterms:created xsi:type="dcterms:W3CDTF">2017-09-25T14:58:20Z</dcterms:created>
  <dcterms:modified xsi:type="dcterms:W3CDTF">2017-09-27T04:08:38Z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