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9" r:id="rId11"/>
    <p:sldId id="265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Ozarks Technical Community College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Shipping &amp; Receiving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</a:t>
            </a:r>
          </a:p>
          <a:p>
            <a:r>
              <a:rPr lang="en-US" dirty="0"/>
              <a:t>	</a:t>
            </a:r>
            <a:r>
              <a:rPr lang="en-US" dirty="0"/>
              <a:t>Kalin</a:t>
            </a:r>
            <a:r>
              <a:rPr lang="en-US" dirty="0"/>
              <a:t> Bowden</a:t>
            </a:r>
          </a:p>
          <a:p>
            <a:r>
              <a:rPr lang="en-US" dirty="0"/>
              <a:t>		&amp;</a:t>
            </a:r>
          </a:p>
          <a:p>
            <a:r>
              <a:rPr lang="en-US" dirty="0"/>
              <a:t>	Jesse Fender</a:t>
            </a:r>
          </a:p>
        </p:txBody>
      </p:sp>
    </p:spTree>
    <p:extLst>
      <p:ext uri="{BB962C8B-B14F-4D97-AF65-F5344CB8AC3E}">
        <p14:creationId xmlns:p14="http://schemas.microsoft.com/office/powerpoint/2010/main" val="290647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0" y="569495"/>
            <a:ext cx="11413053" cy="54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3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9C39-9715-4EA8-AA49-E0CDABC4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98483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about the data side???</a:t>
            </a:r>
          </a:p>
        </p:txBody>
      </p:sp>
    </p:spTree>
    <p:extLst>
      <p:ext uri="{BB962C8B-B14F-4D97-AF65-F5344CB8AC3E}">
        <p14:creationId xmlns:p14="http://schemas.microsoft.com/office/powerpoint/2010/main" val="115023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E5973-71BE-4FC1-8A5B-661146CD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8" y="13014"/>
            <a:ext cx="7064679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7A668-00C8-4EA3-92B0-73B19371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74" y="13014"/>
            <a:ext cx="6739003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023" y="997526"/>
            <a:ext cx="11280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Security Concerns ? ?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203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75-5C8A-40C8-B29F-2AC2B50D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06"/>
            <a:ext cx="11879394" cy="478936"/>
          </a:xfrm>
        </p:spPr>
        <p:txBody>
          <a:bodyPr/>
          <a:lstStyle/>
          <a:p>
            <a:r>
              <a:rPr lang="en-US" dirty="0"/>
              <a:t>Our Plan Of attack.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042"/>
            <a:ext cx="12192000" cy="64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8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new tool to manage shipping and receiving?</a:t>
            </a:r>
          </a:p>
        </p:txBody>
      </p:sp>
    </p:spTree>
    <p:extLst>
      <p:ext uri="{BB962C8B-B14F-4D97-AF65-F5344CB8AC3E}">
        <p14:creationId xmlns:p14="http://schemas.microsoft.com/office/powerpoint/2010/main" val="28377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70232" cy="28394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0496"/>
            <a:ext cx="12217567" cy="1367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7578"/>
            <a:ext cx="8470233" cy="2526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2422" y="882315"/>
            <a:ext cx="36495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Currently uses Excel to store vendor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to manually input each line of items from a PO or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track more than 80 items per page, if more than that receiving  must manually create a second log and save it as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75203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356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422" y="4704347"/>
            <a:ext cx="10176293" cy="2091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Currently manually generates the delivery log, prints that and that is used to print, this is a ton of repetitive work that could be limited to a minimum.</a:t>
            </a:r>
          </a:p>
        </p:txBody>
      </p:sp>
    </p:spTree>
    <p:extLst>
      <p:ext uri="{BB962C8B-B14F-4D97-AF65-F5344CB8AC3E}">
        <p14:creationId xmlns:p14="http://schemas.microsoft.com/office/powerpoint/2010/main" val="359073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49" y="0"/>
            <a:ext cx="8534401" cy="1110526"/>
          </a:xfrm>
        </p:spPr>
        <p:txBody>
          <a:bodyPr/>
          <a:lstStyle/>
          <a:p>
            <a:r>
              <a:rPr lang="en-US" dirty="0"/>
              <a:t>What the client needs?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137" y="1412069"/>
            <a:ext cx="4323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 </a:t>
            </a:r>
            <a:r>
              <a:rPr lang="en-US" dirty="0" smtClean="0"/>
              <a:t>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 and train </a:t>
            </a:r>
            <a:r>
              <a:rPr lang="en-US" dirty="0" smtClean="0"/>
              <a:t>GUI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delivery management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</a:t>
            </a:r>
            <a:r>
              <a:rPr lang="en-US" dirty="0"/>
              <a:t>the status of </a:t>
            </a:r>
            <a:r>
              <a:rPr lang="en-US" dirty="0" smtClean="0"/>
              <a:t>deliveries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Automatically </a:t>
            </a:r>
            <a:r>
              <a:rPr lang="en-US" dirty="0"/>
              <a:t>generate </a:t>
            </a:r>
            <a:r>
              <a:rPr lang="en-US" dirty="0" smtClean="0"/>
              <a:t>reports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delivery log </a:t>
            </a:r>
            <a:r>
              <a:rPr lang="en-US" dirty="0" smtClean="0"/>
              <a:t>automatically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Manage </a:t>
            </a:r>
            <a:r>
              <a:rPr lang="en-US" dirty="0"/>
              <a:t>the </a:t>
            </a:r>
            <a:r>
              <a:rPr lang="en-US" dirty="0" smtClean="0"/>
              <a:t>database </a:t>
            </a:r>
            <a:r>
              <a:rPr lang="en-US" dirty="0"/>
              <a:t>using a simple </a:t>
            </a:r>
            <a:r>
              <a:rPr lang="en-US" dirty="0" smtClean="0"/>
              <a:t>GUI.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137" y="1042737"/>
            <a:ext cx="3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MUST HAVES: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0779" y="104273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NICE TO HAVES: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2758" y="1580147"/>
            <a:ext cx="509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 PDF scrapped for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PDF </a:t>
            </a:r>
            <a:r>
              <a:rPr lang="en-US" dirty="0" smtClean="0"/>
              <a:t>documents in DB </a:t>
            </a:r>
            <a:r>
              <a:rPr lang="en-US" dirty="0"/>
              <a:t>as a blob</a:t>
            </a:r>
          </a:p>
        </p:txBody>
      </p:sp>
    </p:spTree>
    <p:extLst>
      <p:ext uri="{BB962C8B-B14F-4D97-AF65-F5344CB8AC3E}">
        <p14:creationId xmlns:p14="http://schemas.microsoft.com/office/powerpoint/2010/main" val="355401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749-A2BB-4748-8A60-58F27C2B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26"/>
            <a:ext cx="12192000" cy="688932"/>
          </a:xfrm>
        </p:spPr>
        <p:txBody>
          <a:bodyPr/>
          <a:lstStyle/>
          <a:p>
            <a:r>
              <a:rPr lang="en-US" dirty="0"/>
              <a:t>How we plan to resolve the customers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62BCA-FD47-406F-A7D6-BE4D11A44AB5}"/>
              </a:ext>
            </a:extLst>
          </p:cNvPr>
          <p:cNvSpPr txBox="1"/>
          <p:nvPr/>
        </p:nvSpPr>
        <p:spPr>
          <a:xfrm>
            <a:off x="0" y="70145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whole new User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26" y="701458"/>
            <a:ext cx="6125406" cy="59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89102E3-A474-47A0-A9AC-A0AABAE28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56160-DC48-4795-ABDC-017530AE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4" y="132347"/>
            <a:ext cx="11319831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000125"/>
            <a:ext cx="73056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B8A72-A3E0-4269-9771-AC980746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9" y="876077"/>
            <a:ext cx="6918643" cy="3776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984AEA-1EC6-4B2C-AF5F-6A145C6E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720" y="1122173"/>
            <a:ext cx="4794078" cy="32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182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Ozarks Technical Community College   Shipping &amp; Receiving Management Tool</vt:lpstr>
      <vt:lpstr>Why a new tool to manage shipping and receiving?</vt:lpstr>
      <vt:lpstr>PowerPoint Presentation</vt:lpstr>
      <vt:lpstr>PowerPoint Presentation</vt:lpstr>
      <vt:lpstr>What the client needs?</vt:lpstr>
      <vt:lpstr>How we plan to resolve the customers problem</vt:lpstr>
      <vt:lpstr>PowerPoint Presentation</vt:lpstr>
      <vt:lpstr>PowerPoint Presentation</vt:lpstr>
      <vt:lpstr>PowerPoint Presentation</vt:lpstr>
      <vt:lpstr>PowerPoint Presentation</vt:lpstr>
      <vt:lpstr>What about the data side???</vt:lpstr>
      <vt:lpstr>PowerPoint Presentation</vt:lpstr>
      <vt:lpstr>PowerPoint Presentation</vt:lpstr>
      <vt:lpstr>PowerPoint Presentation</vt:lpstr>
      <vt:lpstr>Our Plan Of attack. 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Ozarks Technical Community College   Shipping &amp; Receiving Management Tool</dc:title>
  <dc:creator>FENDER, JESSE A.</dc:creator>
  <cp:lastModifiedBy>FENDER, JESSE A.</cp:lastModifiedBy>
  <cp:revision>18</cp:revision>
  <dcterms:created xsi:type="dcterms:W3CDTF">2018-02-08T22:03:27Z</dcterms:created>
  <dcterms:modified xsi:type="dcterms:W3CDTF">2018-02-15T03:10:00Z</dcterms:modified>
</cp:coreProperties>
</file>