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7" r:id="rId6"/>
    <p:sldId id="282" r:id="rId7"/>
    <p:sldId id="268" r:id="rId8"/>
    <p:sldId id="269" r:id="rId9"/>
    <p:sldId id="270" r:id="rId10"/>
    <p:sldId id="273" r:id="rId11"/>
    <p:sldId id="275" r:id="rId12"/>
    <p:sldId id="283" r:id="rId13"/>
    <p:sldId id="284" r:id="rId14"/>
    <p:sldId id="278" r:id="rId15"/>
    <p:sldId id="280" r:id="rId16"/>
    <p:sldId id="276" r:id="rId17"/>
    <p:sldId id="281" r:id="rId18"/>
    <p:sldId id="285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43" autoAdjust="0"/>
    <p:restoredTop sz="94660"/>
  </p:normalViewPr>
  <p:slideViewPr>
    <p:cSldViewPr>
      <p:cViewPr varScale="1">
        <p:scale>
          <a:sx n="106" d="100"/>
          <a:sy n="106" d="100"/>
        </p:scale>
        <p:origin x="150" y="3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ikIbuSAUE8?t=30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ikIbuSAUE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2" y="584200"/>
            <a:ext cx="9829800" cy="200025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What's New in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isual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tudio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Kalin Bowden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5639-E00D-4D3F-83A7-F3A63AEE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Solution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2594-014A-4C7F-B669-C89F7D8B4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/>
              </a:rPr>
              <a:t>https://youtu.be/QikIbuSAUE8?t=304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9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 Better Code Faster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Dots!!!</a:t>
            </a:r>
          </a:p>
          <a:p>
            <a:r>
              <a:rPr lang="en-US" dirty="0"/>
              <a:t>Toggle full solution analysis</a:t>
            </a:r>
          </a:p>
          <a:p>
            <a:r>
              <a:rPr lang="en-US" dirty="0"/>
              <a:t>New </a:t>
            </a:r>
            <a:r>
              <a:rPr lang="en-US" dirty="0" err="1"/>
              <a:t>Intellisense</a:t>
            </a:r>
            <a:endParaRPr lang="en-US" dirty="0"/>
          </a:p>
          <a:p>
            <a:pPr lvl="1"/>
            <a:r>
              <a:rPr lang="en-US" dirty="0"/>
              <a:t>CamelCase matching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r>
              <a:rPr lang="en-US" dirty="0"/>
              <a:t>Dot to Dot</a:t>
            </a:r>
          </a:p>
          <a:p>
            <a:r>
              <a:rPr lang="en-US" dirty="0"/>
              <a:t>New </a:t>
            </a:r>
            <a:r>
              <a:rPr lang="en-US" dirty="0" err="1"/>
              <a:t>GoToAll</a:t>
            </a:r>
            <a:endParaRPr lang="en-US" dirty="0"/>
          </a:p>
          <a:p>
            <a:r>
              <a:rPr lang="en-US" dirty="0"/>
              <a:t>New find all references </a:t>
            </a:r>
          </a:p>
          <a:p>
            <a:r>
              <a:rPr lang="en-US" dirty="0"/>
              <a:t>Package install on the fly</a:t>
            </a:r>
          </a:p>
          <a:p>
            <a:r>
              <a:rPr lang="en-US" dirty="0"/>
              <a:t>Code enforcement/suggestions</a:t>
            </a:r>
          </a:p>
          <a:p>
            <a:pPr lvl="1"/>
            <a:r>
              <a:rPr lang="en-US" dirty="0"/>
              <a:t>Project specific enforcement</a:t>
            </a:r>
          </a:p>
        </p:txBody>
      </p:sp>
    </p:spTree>
    <p:extLst>
      <p:ext uri="{BB962C8B-B14F-4D97-AF65-F5344CB8AC3E}">
        <p14:creationId xmlns:p14="http://schemas.microsoft.com/office/powerpoint/2010/main" val="89319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Better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to click</a:t>
            </a:r>
          </a:p>
          <a:p>
            <a:r>
              <a:rPr lang="en-US" dirty="0"/>
              <a:t>New exception helper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2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Live Unit Testing</a:t>
            </a:r>
          </a:p>
        </p:txBody>
      </p:sp>
      <p:pic>
        <p:nvPicPr>
          <p:cNvPr id="4" name="QikIbuSAUE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53368" y="1600200"/>
            <a:ext cx="8413044" cy="47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 What's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Code</a:t>
            </a:r>
          </a:p>
          <a:p>
            <a:r>
              <a:rPr lang="en-US" dirty="0"/>
              <a:t>Bulk fix for code stylings</a:t>
            </a:r>
          </a:p>
        </p:txBody>
      </p:sp>
    </p:spTree>
    <p:extLst>
      <p:ext uri="{BB962C8B-B14F-4D97-AF65-F5344CB8AC3E}">
        <p14:creationId xmlns:p14="http://schemas.microsoft.com/office/powerpoint/2010/main" val="10719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AD4D-6708-4FDD-8B9D-6948DC07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Highlights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BCA3-0F20-4447-AC6E-E34B1431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fast customizable installer</a:t>
            </a:r>
          </a:p>
          <a:p>
            <a:r>
              <a:rPr lang="en-US" dirty="0"/>
              <a:t>New start page</a:t>
            </a:r>
          </a:p>
          <a:p>
            <a:r>
              <a:rPr lang="en-US" dirty="0"/>
              <a:t>New small core editor</a:t>
            </a:r>
          </a:p>
          <a:p>
            <a:r>
              <a:rPr lang="en-US" dirty="0"/>
              <a:t>Code suggestions</a:t>
            </a:r>
          </a:p>
          <a:p>
            <a:r>
              <a:rPr lang="en-US" dirty="0"/>
              <a:t>Live unit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thing Microsoft touches turns into a running joke… except Visual Studios”</a:t>
            </a:r>
          </a:p>
        </p:txBody>
      </p:sp>
    </p:spTree>
    <p:extLst>
      <p:ext uri="{BB962C8B-B14F-4D97-AF65-F5344CB8AC3E}">
        <p14:creationId xmlns:p14="http://schemas.microsoft.com/office/powerpoint/2010/main" val="40147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Visual Studios 97 to Visual Studios 17</a:t>
            </a:r>
          </a:p>
        </p:txBody>
      </p:sp>
    </p:spTree>
    <p:extLst>
      <p:ext uri="{BB962C8B-B14F-4D97-AF65-F5344CB8AC3E}">
        <p14:creationId xmlns:p14="http://schemas.microsoft.com/office/powerpoint/2010/main" val="318004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 what is new?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Install Experience</a:t>
            </a:r>
          </a:p>
          <a:p>
            <a:r>
              <a:rPr lang="en-US" dirty="0"/>
              <a:t>Get Up and Running Faster</a:t>
            </a:r>
          </a:p>
          <a:p>
            <a:r>
              <a:rPr lang="en-US" dirty="0"/>
              <a:t>Write Code More Easily</a:t>
            </a:r>
          </a:p>
          <a:p>
            <a:r>
              <a:rPr lang="en-US" dirty="0"/>
              <a:t>Better Debugging</a:t>
            </a:r>
          </a:p>
          <a:p>
            <a:r>
              <a:rPr lang="en-US" dirty="0"/>
              <a:t>Live Unit Testing </a:t>
            </a:r>
          </a:p>
          <a:p>
            <a:pPr lvl="1"/>
            <a:r>
              <a:rPr lang="en-US" dirty="0"/>
              <a:t>Enterprise Only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6CB2-7267-4E5B-A137-54A0CD71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Install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FB6FD-426A-4F8F-99B6-AF38FB30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Faster Install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Customize Your Install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Better Uninstall Experience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428A-7D62-4741-9342-285EC398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Faster Install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A118-A703-46CA-BDCA-3CE04A461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99003"/>
          </a:xfrm>
        </p:spPr>
        <p:txBody>
          <a:bodyPr/>
          <a:lstStyle/>
          <a:p>
            <a:r>
              <a:rPr lang="en-US" dirty="0"/>
              <a:t>Small and fast core editor</a:t>
            </a:r>
          </a:p>
          <a:p>
            <a:pPr lvl="1"/>
            <a:r>
              <a:rPr lang="en-US" dirty="0"/>
              <a:t>Only a few MB in size</a:t>
            </a:r>
          </a:p>
          <a:p>
            <a:pPr lvl="1"/>
            <a:r>
              <a:rPr lang="en-US" dirty="0"/>
              <a:t>Syntax awareness</a:t>
            </a:r>
          </a:p>
          <a:p>
            <a:pPr lvl="1"/>
            <a:r>
              <a:rPr lang="en-US" dirty="0"/>
              <a:t>Source code control</a:t>
            </a:r>
          </a:p>
          <a:p>
            <a:pPr lvl="1"/>
            <a:r>
              <a:rPr lang="en-US" dirty="0" err="1"/>
              <a:t>Intellisense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Key word colorization</a:t>
            </a:r>
          </a:p>
          <a:p>
            <a:pPr lvl="1"/>
            <a:r>
              <a:rPr lang="en-US" dirty="0"/>
              <a:t>Support for 20+ languages</a:t>
            </a:r>
          </a:p>
          <a:p>
            <a:pPr lvl="2"/>
            <a:r>
              <a:rPr lang="en-US" dirty="0"/>
              <a:t>C#, Ruby, Peral, Go, PowerShell, etc.</a:t>
            </a:r>
          </a:p>
          <a:p>
            <a:pPr lvl="1"/>
            <a:r>
              <a:rPr lang="en-US" dirty="0"/>
              <a:t>Work with any folder without making a project</a:t>
            </a:r>
          </a:p>
          <a:p>
            <a:r>
              <a:rPr lang="en-US" dirty="0"/>
              <a:t>Minimum install is 10X smaller than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5823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F8E4-C3BD-44F2-A898-1354CA06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Lower System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FEE3-CB92-4BDD-846C-A9DF2825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/>
              <a:t>17 has less dependences system wide</a:t>
            </a:r>
          </a:p>
          <a:p>
            <a:r>
              <a:rPr lang="en-US" dirty="0"/>
              <a:t>More Isolated </a:t>
            </a:r>
          </a:p>
          <a:p>
            <a:r>
              <a:rPr lang="en-US" dirty="0"/>
              <a:t>Cleaner Uninstall</a:t>
            </a:r>
          </a:p>
          <a:p>
            <a:r>
              <a:rPr lang="en-US" dirty="0"/>
              <a:t>Side by side installs without conflicts</a:t>
            </a:r>
          </a:p>
          <a:p>
            <a:pPr lvl="1"/>
            <a:r>
              <a:rPr lang="en-US" dirty="0"/>
              <a:t>Installation nicknames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822B-68CE-4277-AD7B-7D8F786D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Get Up and Running Faster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80FA-D637-44B6-B2F1-BCECCD2E6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start page</a:t>
            </a:r>
          </a:p>
          <a:p>
            <a:r>
              <a:rPr lang="en-US" dirty="0"/>
              <a:t>Light weight solution load</a:t>
            </a:r>
          </a:p>
          <a:p>
            <a:r>
              <a:rPr lang="en-US" dirty="0"/>
              <a:t>Improved solution load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3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EE52-5BFF-4D2C-8F24-1CE53637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Start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6CC2-40EC-4158-A975-B47135A0C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News</a:t>
            </a:r>
          </a:p>
          <a:p>
            <a:r>
              <a:rPr lang="en-US" dirty="0"/>
              <a:t>New Project</a:t>
            </a:r>
          </a:p>
          <a:p>
            <a:r>
              <a:rPr lang="en-US" dirty="0"/>
              <a:t>Open</a:t>
            </a:r>
          </a:p>
          <a:p>
            <a:pPr lvl="1"/>
            <a:r>
              <a:rPr lang="en-US" dirty="0"/>
              <a:t>Checkout from all source control sources</a:t>
            </a:r>
          </a:p>
          <a:p>
            <a:r>
              <a:rPr lang="en-US" dirty="0"/>
              <a:t>Recent and Pinned </a:t>
            </a:r>
          </a:p>
          <a:p>
            <a:pPr lvl="1"/>
            <a:r>
              <a:rPr lang="en-US" dirty="0"/>
              <a:t>Roaming projects</a:t>
            </a:r>
          </a:p>
        </p:txBody>
      </p:sp>
    </p:spTree>
    <p:extLst>
      <p:ext uri="{BB962C8B-B14F-4D97-AF65-F5344CB8AC3E}">
        <p14:creationId xmlns:p14="http://schemas.microsoft.com/office/powerpoint/2010/main" val="78038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2513</TotalTime>
  <Words>264</Words>
  <Application>Microsoft Office PowerPoint</Application>
  <PresentationFormat>Custom</PresentationFormat>
  <Paragraphs>71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Tech 16x9</vt:lpstr>
      <vt:lpstr>What's New in Visual Studio 2017</vt:lpstr>
      <vt:lpstr>PowerPoint Presentation</vt:lpstr>
      <vt:lpstr>PowerPoint Presentation</vt:lpstr>
      <vt:lpstr>So what is new?</vt:lpstr>
      <vt:lpstr>New Install Experience</vt:lpstr>
      <vt:lpstr>Faster Install </vt:lpstr>
      <vt:lpstr>Lower System Impact</vt:lpstr>
      <vt:lpstr>Get Up and Running Faster</vt:lpstr>
      <vt:lpstr>New Start Page</vt:lpstr>
      <vt:lpstr>Faster Solution Load</vt:lpstr>
      <vt:lpstr>Write Better Code Faster</vt:lpstr>
      <vt:lpstr>Better Debugging</vt:lpstr>
      <vt:lpstr>Live Unit Testing</vt:lpstr>
      <vt:lpstr>So What's Next?</vt:lpstr>
      <vt:lpstr>Highlights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in Visual Studio 2017</dc:title>
  <dc:creator>Kalin Bowden</dc:creator>
  <cp:lastModifiedBy>Kalin Bowden</cp:lastModifiedBy>
  <cp:revision>57</cp:revision>
  <dcterms:created xsi:type="dcterms:W3CDTF">2017-11-03T21:19:39Z</dcterms:created>
  <dcterms:modified xsi:type="dcterms:W3CDTF">2017-11-26T23:03:41Z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