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16D02-3558-4FBF-B040-9A2BA336E560}" type="datetimeFigureOut">
              <a:rPr lang="en-US" smtClean="0"/>
              <a:t>3/18/2018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38A2-5F81-49FD-8BA1-758F5F00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61525" y="-1632437"/>
            <a:ext cx="10468947" cy="10468947"/>
          </a:xfrm>
          <a:prstGeom prst="ellipse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sz="3200" dirty="0" smtClean="0"/>
              <a:t>THE ERRORs</a:t>
            </a:r>
            <a:r>
              <a:rPr lang="en-US" dirty="0" smtClean="0"/>
              <a:t>: </a:t>
            </a:r>
            <a:r>
              <a:rPr lang="bg-BG" dirty="0" smtClean="0"/>
              <a:t>Костадин Костадинов, Калин Дойчев, Александър Маринов, Мартин Пенев, Невена Павловска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8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08" y="365125"/>
            <a:ext cx="9192491" cy="1325563"/>
          </a:xfrm>
        </p:spPr>
        <p:txBody>
          <a:bodyPr/>
          <a:lstStyle/>
          <a:p>
            <a:r>
              <a:rPr lang="en-US" b="1" dirty="0" err="1" smtClean="0"/>
              <a:t>Bachet</a:t>
            </a:r>
            <a:r>
              <a:rPr lang="en-US" b="1" dirty="0" smtClean="0"/>
              <a:t> Game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46909" y="1825625"/>
            <a:ext cx="5648100" cy="4351338"/>
          </a:xfrm>
          <a:noFill/>
        </p:spPr>
        <p:txBody>
          <a:bodyPr/>
          <a:lstStyle/>
          <a:p>
            <a:r>
              <a:rPr lang="en-US" dirty="0" smtClean="0"/>
              <a:t>Option – single / 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take from one to five objects from the common </a:t>
            </a:r>
            <a:r>
              <a:rPr lang="en-US" dirty="0" smtClean="0"/>
              <a:t>group</a:t>
            </a:r>
          </a:p>
          <a:p>
            <a:r>
              <a:rPr lang="en-US" dirty="0" smtClean="0"/>
              <a:t>Goal - </a:t>
            </a:r>
            <a:r>
              <a:rPr lang="en-US" dirty="0"/>
              <a:t>make your opponent take the last object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04" y="474432"/>
            <a:ext cx="3207674" cy="570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/>
              <a:t>Dudeney</a:t>
            </a:r>
            <a:r>
              <a:rPr lang="en-US" b="1" dirty="0"/>
              <a:t> </a:t>
            </a:r>
            <a:r>
              <a:rPr lang="en-US" b="1" dirty="0" smtClean="0"/>
              <a:t>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 smtClean="0"/>
              <a:t>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complete the common group with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Goal - </a:t>
            </a:r>
            <a:r>
              <a:rPr lang="en-US" dirty="0"/>
              <a:t>succeed in decreasing the amount of objects in the group to a given </a:t>
            </a:r>
            <a:r>
              <a:rPr lang="en-US" dirty="0" smtClean="0"/>
              <a:t>number or </a:t>
            </a:r>
            <a:r>
              <a:rPr lang="en-US" dirty="0"/>
              <a:t>to create a situation, where the opponent always exceeds the given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11" y="560278"/>
            <a:ext cx="3322579" cy="590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/>
              <a:t>Even Mania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6" y="1825625"/>
            <a:ext cx="5810597" cy="4351338"/>
          </a:xfrm>
          <a:noFill/>
        </p:spPr>
        <p:txBody>
          <a:bodyPr/>
          <a:lstStyle/>
          <a:p>
            <a:r>
              <a:rPr lang="en-US" dirty="0" smtClean="0"/>
              <a:t>Multi player</a:t>
            </a:r>
          </a:p>
          <a:p>
            <a:r>
              <a:rPr lang="en-US" dirty="0" smtClean="0"/>
              <a:t>Turn - </a:t>
            </a:r>
            <a:r>
              <a:rPr lang="en-US" dirty="0"/>
              <a:t> control one circular object in a coordinate </a:t>
            </a:r>
            <a:r>
              <a:rPr lang="en-US" dirty="0" smtClean="0"/>
              <a:t>system</a:t>
            </a:r>
          </a:p>
          <a:p>
            <a:r>
              <a:rPr lang="en-US" dirty="0"/>
              <a:t>Player 1 </a:t>
            </a:r>
            <a:r>
              <a:rPr lang="en-US" dirty="0" smtClean="0"/>
              <a:t>-&gt; X axis</a:t>
            </a:r>
          </a:p>
          <a:p>
            <a:r>
              <a:rPr lang="en-US" dirty="0" smtClean="0"/>
              <a:t>Player </a:t>
            </a:r>
            <a:r>
              <a:rPr lang="en-US" dirty="0"/>
              <a:t>2 </a:t>
            </a:r>
            <a:r>
              <a:rPr lang="en-US" dirty="0" smtClean="0"/>
              <a:t>-&gt; Y </a:t>
            </a:r>
            <a:r>
              <a:rPr lang="en-US" dirty="0"/>
              <a:t>axis</a:t>
            </a:r>
            <a:endParaRPr lang="en-US" dirty="0" smtClean="0"/>
          </a:p>
          <a:p>
            <a:r>
              <a:rPr lang="en-US" dirty="0" smtClean="0"/>
              <a:t>Goal -</a:t>
            </a:r>
            <a:r>
              <a:rPr lang="en-US" dirty="0"/>
              <a:t>the object, the players are moving, passes the diagonal </a:t>
            </a:r>
            <a:r>
              <a:rPr lang="en-US" dirty="0" smtClean="0"/>
              <a:t>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90" y="704520"/>
            <a:ext cx="3180777" cy="56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9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2" y="365125"/>
            <a:ext cx="9275618" cy="1325563"/>
          </a:xfrm>
        </p:spPr>
        <p:txBody>
          <a:bodyPr/>
          <a:lstStyle/>
          <a:p>
            <a:r>
              <a:rPr lang="en-US" b="1" dirty="0" err="1" smtClean="0"/>
              <a:t>Xames</a:t>
            </a:r>
            <a:r>
              <a:rPr lang="en-US" b="1" dirty="0" smtClean="0"/>
              <a:t> and Hack 30xTUES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38595" y="2643447"/>
            <a:ext cx="10390909" cy="3533516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4400" dirty="0" smtClean="0"/>
              <a:t>Topic: Digital Past    VS.    Product: </a:t>
            </a:r>
            <a:r>
              <a:rPr lang="en-US" sz="4400" dirty="0" err="1" smtClean="0"/>
              <a:t>Xames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8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61526" y="-1632436"/>
            <a:ext cx="10468947" cy="10468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02" y="365125"/>
            <a:ext cx="9458498" cy="1325563"/>
          </a:xfrm>
        </p:spPr>
        <p:txBody>
          <a:bodyPr/>
          <a:lstStyle/>
          <a:p>
            <a:r>
              <a:rPr lang="en-US" b="1" dirty="0" smtClean="0"/>
              <a:t>What We Used: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147156" y="1825625"/>
            <a:ext cx="10206644" cy="4351338"/>
          </a:xfrm>
          <a:noFill/>
        </p:spPr>
        <p:txBody>
          <a:bodyPr/>
          <a:lstStyle/>
          <a:p>
            <a:r>
              <a:rPr lang="en-US" dirty="0" smtClean="0"/>
              <a:t>Written on Java / Android Studio</a:t>
            </a:r>
          </a:p>
          <a:p>
            <a:r>
              <a:rPr lang="en-US" dirty="0"/>
              <a:t>Used  </a:t>
            </a:r>
            <a:r>
              <a:rPr lang="en-US" dirty="0" smtClean="0"/>
              <a:t>libraries:</a:t>
            </a:r>
            <a:r>
              <a:rPr lang="en-US" dirty="0"/>
              <a:t> </a:t>
            </a:r>
            <a:r>
              <a:rPr lang="en-US" dirty="0" smtClean="0"/>
              <a:t>Butter Knife</a:t>
            </a:r>
          </a:p>
          <a:p>
            <a:r>
              <a:rPr lang="en-US" dirty="0" smtClean="0"/>
              <a:t>A lot of Coffee</a:t>
            </a:r>
          </a:p>
          <a:p>
            <a:r>
              <a:rPr lang="en-US" dirty="0" smtClean="0"/>
              <a:t>No sleep</a:t>
            </a:r>
          </a:p>
        </p:txBody>
      </p:sp>
    </p:spTree>
    <p:extLst>
      <p:ext uri="{BB962C8B-B14F-4D97-AF65-F5344CB8AC3E}">
        <p14:creationId xmlns:p14="http://schemas.microsoft.com/office/powerpoint/2010/main" val="37842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129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XAMES</vt:lpstr>
      <vt:lpstr>Bachet Game</vt:lpstr>
      <vt:lpstr>Dudeney Game</vt:lpstr>
      <vt:lpstr>Even Mania</vt:lpstr>
      <vt:lpstr>Xames and Hack 30xTUES</vt:lpstr>
      <vt:lpstr>What We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</dc:creator>
  <cp:lastModifiedBy>nevi</cp:lastModifiedBy>
  <cp:revision>9</cp:revision>
  <dcterms:created xsi:type="dcterms:W3CDTF">2018-03-17T23:13:46Z</dcterms:created>
  <dcterms:modified xsi:type="dcterms:W3CDTF">2018-03-18T06:53:04Z</dcterms:modified>
</cp:coreProperties>
</file>