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61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4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6D02-3558-4FBF-B040-9A2BA336E560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38A2-5F81-49FD-8BA1-758F5F00F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09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6D02-3558-4FBF-B040-9A2BA336E560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38A2-5F81-49FD-8BA1-758F5F00F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84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6D02-3558-4FBF-B040-9A2BA336E560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38A2-5F81-49FD-8BA1-758F5F00F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95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6D02-3558-4FBF-B040-9A2BA336E560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38A2-5F81-49FD-8BA1-758F5F00F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87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6D02-3558-4FBF-B040-9A2BA336E560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38A2-5F81-49FD-8BA1-758F5F00F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85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6D02-3558-4FBF-B040-9A2BA336E560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38A2-5F81-49FD-8BA1-758F5F00F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45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6D02-3558-4FBF-B040-9A2BA336E560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38A2-5F81-49FD-8BA1-758F5F00F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65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6D02-3558-4FBF-B040-9A2BA336E560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38A2-5F81-49FD-8BA1-758F5F00F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63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6D02-3558-4FBF-B040-9A2BA336E560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38A2-5F81-49FD-8BA1-758F5F00F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6D02-3558-4FBF-B040-9A2BA336E560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38A2-5F81-49FD-8BA1-758F5F00F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5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6D02-3558-4FBF-B040-9A2BA336E560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38A2-5F81-49FD-8BA1-758F5F00F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99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16D02-3558-4FBF-B040-9A2BA336E560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C38A2-5F81-49FD-8BA1-758F5F00F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4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61526" y="-1632436"/>
            <a:ext cx="10468947" cy="104689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61525" y="-1632437"/>
            <a:ext cx="10468947" cy="10468947"/>
          </a:xfrm>
          <a:prstGeom prst="ellipse">
            <a:avLst/>
          </a:prstGeom>
          <a:blipFill dpi="0" rotWithShape="1">
            <a:blip r:embed="rId2">
              <a:alphaModFix amt="29000"/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XAMES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r>
              <a:rPr lang="en-US" sz="3200" dirty="0" smtClean="0"/>
              <a:t>THE ERRORs</a:t>
            </a:r>
            <a:r>
              <a:rPr lang="en-US" dirty="0" smtClean="0"/>
              <a:t>: </a:t>
            </a:r>
            <a:r>
              <a:rPr lang="bg-BG" dirty="0" smtClean="0"/>
              <a:t>Костадин Костадинов, Калин Дойчев, Александър Маринов, Мартин Пенев, Невена Павловска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38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61526" y="-1632436"/>
            <a:ext cx="10468947" cy="104689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1308" y="365125"/>
            <a:ext cx="9192491" cy="1325563"/>
          </a:xfrm>
        </p:spPr>
        <p:txBody>
          <a:bodyPr/>
          <a:lstStyle/>
          <a:p>
            <a:r>
              <a:rPr lang="en-US" b="1" dirty="0" err="1" smtClean="0"/>
              <a:t>Bachet</a:t>
            </a:r>
            <a:r>
              <a:rPr lang="en-US" b="1" dirty="0" smtClean="0"/>
              <a:t> Game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246909" y="1825625"/>
            <a:ext cx="5648100" cy="4351338"/>
          </a:xfrm>
          <a:noFill/>
        </p:spPr>
        <p:txBody>
          <a:bodyPr/>
          <a:lstStyle/>
          <a:p>
            <a:r>
              <a:rPr lang="en-US" dirty="0" smtClean="0"/>
              <a:t>Option – single / multi player</a:t>
            </a:r>
          </a:p>
          <a:p>
            <a:r>
              <a:rPr lang="en-US" dirty="0" smtClean="0"/>
              <a:t>Turn - </a:t>
            </a:r>
            <a:r>
              <a:rPr lang="en-US" dirty="0"/>
              <a:t>take from one to five objects from the common </a:t>
            </a:r>
            <a:r>
              <a:rPr lang="en-US" dirty="0" smtClean="0"/>
              <a:t>group</a:t>
            </a:r>
          </a:p>
          <a:p>
            <a:r>
              <a:rPr lang="en-US" dirty="0" smtClean="0"/>
              <a:t>Goal - </a:t>
            </a:r>
            <a:r>
              <a:rPr lang="en-US" dirty="0"/>
              <a:t>make your opponent take the last object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904" y="474432"/>
            <a:ext cx="3207674" cy="57025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188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61526" y="-1632436"/>
            <a:ext cx="10468947" cy="104689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182" y="365125"/>
            <a:ext cx="9275618" cy="1325563"/>
          </a:xfrm>
        </p:spPr>
        <p:txBody>
          <a:bodyPr/>
          <a:lstStyle/>
          <a:p>
            <a:r>
              <a:rPr lang="en-US" b="1" dirty="0" err="1"/>
              <a:t>Dudeney</a:t>
            </a:r>
            <a:r>
              <a:rPr lang="en-US" b="1" dirty="0"/>
              <a:t> </a:t>
            </a:r>
            <a:r>
              <a:rPr lang="en-US" b="1" dirty="0" smtClean="0"/>
              <a:t>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238596" y="1825625"/>
            <a:ext cx="5810597" cy="4351338"/>
          </a:xfrm>
          <a:noFill/>
        </p:spPr>
        <p:txBody>
          <a:bodyPr/>
          <a:lstStyle/>
          <a:p>
            <a:r>
              <a:rPr lang="en-US" dirty="0" smtClean="0"/>
              <a:t>Multi player</a:t>
            </a:r>
          </a:p>
          <a:p>
            <a:r>
              <a:rPr lang="en-US" dirty="0" smtClean="0"/>
              <a:t>Turn - </a:t>
            </a:r>
            <a:r>
              <a:rPr lang="en-US" dirty="0"/>
              <a:t>complete the common group with </a:t>
            </a:r>
            <a:r>
              <a:rPr lang="en-US" dirty="0" smtClean="0"/>
              <a:t>objects</a:t>
            </a:r>
          </a:p>
          <a:p>
            <a:r>
              <a:rPr lang="en-US" dirty="0" smtClean="0"/>
              <a:t>Goal - </a:t>
            </a:r>
            <a:r>
              <a:rPr lang="en-US" dirty="0"/>
              <a:t>succeed in decreasing the amount of objects in the group to a given </a:t>
            </a:r>
            <a:r>
              <a:rPr lang="en-US" dirty="0" smtClean="0"/>
              <a:t>number or </a:t>
            </a:r>
            <a:r>
              <a:rPr lang="en-US" dirty="0"/>
              <a:t>to create a situation, where the opponent always exceeds the given value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711" y="560278"/>
            <a:ext cx="3322579" cy="59068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333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61526" y="-1632436"/>
            <a:ext cx="10468947" cy="104689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182" y="365125"/>
            <a:ext cx="9275618" cy="1325563"/>
          </a:xfrm>
        </p:spPr>
        <p:txBody>
          <a:bodyPr/>
          <a:lstStyle/>
          <a:p>
            <a:r>
              <a:rPr lang="en-US" b="1" dirty="0"/>
              <a:t>Even Mania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238596" y="1825625"/>
            <a:ext cx="5810597" cy="4351338"/>
          </a:xfrm>
          <a:noFill/>
        </p:spPr>
        <p:txBody>
          <a:bodyPr/>
          <a:lstStyle/>
          <a:p>
            <a:r>
              <a:rPr lang="en-US" dirty="0" smtClean="0"/>
              <a:t>Multi player</a:t>
            </a:r>
          </a:p>
          <a:p>
            <a:r>
              <a:rPr lang="en-US" dirty="0" smtClean="0"/>
              <a:t>Turn - </a:t>
            </a:r>
            <a:r>
              <a:rPr lang="en-US" dirty="0"/>
              <a:t> control one circular object in a coordinate </a:t>
            </a:r>
            <a:r>
              <a:rPr lang="en-US" dirty="0" smtClean="0"/>
              <a:t>system</a:t>
            </a:r>
          </a:p>
          <a:p>
            <a:r>
              <a:rPr lang="en-US" dirty="0"/>
              <a:t>Player 1 </a:t>
            </a:r>
            <a:r>
              <a:rPr lang="en-US" dirty="0" smtClean="0"/>
              <a:t>-&gt; X axis</a:t>
            </a:r>
          </a:p>
          <a:p>
            <a:r>
              <a:rPr lang="en-US" dirty="0" smtClean="0"/>
              <a:t>Player </a:t>
            </a:r>
            <a:r>
              <a:rPr lang="en-US" dirty="0"/>
              <a:t>2 </a:t>
            </a:r>
            <a:r>
              <a:rPr lang="en-US" dirty="0" smtClean="0"/>
              <a:t>-&gt; Y </a:t>
            </a:r>
            <a:r>
              <a:rPr lang="en-US" dirty="0"/>
              <a:t>axis</a:t>
            </a:r>
            <a:endParaRPr lang="en-US" dirty="0" smtClean="0"/>
          </a:p>
          <a:p>
            <a:r>
              <a:rPr lang="en-US" dirty="0" smtClean="0"/>
              <a:t>Goal -</a:t>
            </a:r>
            <a:r>
              <a:rPr lang="en-US" dirty="0"/>
              <a:t>the object, the players are moving, passes the diagonal </a:t>
            </a:r>
            <a:r>
              <a:rPr lang="en-US" dirty="0" smtClean="0"/>
              <a:t>line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390" y="704520"/>
            <a:ext cx="3180777" cy="56547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469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61526" y="-1632436"/>
            <a:ext cx="10468947" cy="104689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182" y="365125"/>
            <a:ext cx="9275618" cy="1325563"/>
          </a:xfrm>
        </p:spPr>
        <p:txBody>
          <a:bodyPr/>
          <a:lstStyle/>
          <a:p>
            <a:r>
              <a:rPr lang="en-US" b="1" dirty="0" err="1" smtClean="0"/>
              <a:t>Xames</a:t>
            </a:r>
            <a:r>
              <a:rPr lang="en-US" b="1" dirty="0" smtClean="0"/>
              <a:t> and Hack 30xTUES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238595" y="2643447"/>
            <a:ext cx="10390909" cy="3533516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sz="4400" i="1" dirty="0" smtClean="0"/>
              <a:t>Topic: </a:t>
            </a:r>
            <a:r>
              <a:rPr lang="en-US" sz="4400" dirty="0" smtClean="0"/>
              <a:t>Digital Past    </a:t>
            </a:r>
            <a:r>
              <a:rPr lang="en-US" sz="5400" dirty="0" smtClean="0">
                <a:blipFill dpi="0" rotWithShape="1">
                  <a:blip r:embed="rId2"/>
                  <a:srcRect/>
                  <a:tile tx="0" ty="0" sx="100000" sy="100000" flip="none" algn="ctr"/>
                </a:blipFill>
              </a:rPr>
              <a:t>VS.</a:t>
            </a:r>
            <a:r>
              <a:rPr lang="en-US" sz="4400" dirty="0" smtClean="0"/>
              <a:t>    </a:t>
            </a:r>
            <a:r>
              <a:rPr lang="en-US" sz="4400" i="1" dirty="0" smtClean="0"/>
              <a:t>Product:</a:t>
            </a:r>
            <a:r>
              <a:rPr lang="en-US" sz="4400" dirty="0" smtClean="0"/>
              <a:t> </a:t>
            </a:r>
            <a:r>
              <a:rPr lang="en-US" sz="4400" dirty="0" err="1" smtClean="0"/>
              <a:t>Xames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088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61526" y="-1632436"/>
            <a:ext cx="10468947" cy="104689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5302" y="365125"/>
            <a:ext cx="9458498" cy="1325563"/>
          </a:xfrm>
        </p:spPr>
        <p:txBody>
          <a:bodyPr/>
          <a:lstStyle/>
          <a:p>
            <a:r>
              <a:rPr lang="en-US" b="1" dirty="0" smtClean="0"/>
              <a:t>What We Used: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521229" y="2017213"/>
            <a:ext cx="10206644" cy="4351338"/>
          </a:xfrm>
          <a:noFill/>
        </p:spPr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Written on Java / Android Studio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Used  </a:t>
            </a:r>
            <a:r>
              <a:rPr lang="en-US" dirty="0" smtClean="0"/>
              <a:t>libraries:</a:t>
            </a:r>
            <a:r>
              <a:rPr lang="en-US" dirty="0"/>
              <a:t> </a:t>
            </a:r>
            <a:r>
              <a:rPr lang="en-US" dirty="0" smtClean="0"/>
              <a:t>Butter Knife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An old </a:t>
            </a:r>
            <a:r>
              <a:rPr lang="en-US" dirty="0" smtClean="0"/>
              <a:t>book</a:t>
            </a:r>
            <a:endParaRPr lang="en-US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A lot </a:t>
            </a:r>
            <a:r>
              <a:rPr lang="en-US" smtClean="0"/>
              <a:t>of Coffee</a:t>
            </a:r>
            <a:endParaRPr lang="en-US" dirty="0" smtClean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Sleep--;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421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132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XAMES</vt:lpstr>
      <vt:lpstr>Bachet Game</vt:lpstr>
      <vt:lpstr>Dudeney Game</vt:lpstr>
      <vt:lpstr>Even Mania</vt:lpstr>
      <vt:lpstr>Xames and Hack 30xTUES</vt:lpstr>
      <vt:lpstr>What We Used: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nevi</dc:creator>
  <cp:lastModifiedBy>Dance Machine</cp:lastModifiedBy>
  <cp:revision>16</cp:revision>
  <dcterms:created xsi:type="dcterms:W3CDTF">2018-03-17T23:13:46Z</dcterms:created>
  <dcterms:modified xsi:type="dcterms:W3CDTF">2018-03-18T07:15:34Z</dcterms:modified>
</cp:coreProperties>
</file>