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244A0-50EC-465D-A38D-1CAC53F2E2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A70C811-7D5B-4B2C-992A-61CC64F7AF56}">
      <dgm:prSet phldrT="[文字]" custT="1"/>
      <dgm:spPr/>
      <dgm:t>
        <a:bodyPr/>
        <a:lstStyle/>
        <a:p>
          <a:r>
            <a:rPr lang="en-US" altLang="zh-TW" sz="2800" dirty="0">
              <a:latin typeface="Arial" panose="020B0604020202020204" pitchFamily="34" charset="0"/>
              <a:cs typeface="Arial" panose="020B0604020202020204" pitchFamily="34" charset="0"/>
            </a:rPr>
            <a:t>My Program</a:t>
          </a:r>
        </a:p>
        <a:p>
          <a:r>
            <a:rPr lang="en-US" altLang="zh-TW" sz="2400" dirty="0">
              <a:latin typeface="Arial" panose="020B0604020202020204" pitchFamily="34" charset="0"/>
              <a:cs typeface="Arial" panose="020B0604020202020204" pitchFamily="34" charset="0"/>
            </a:rPr>
            <a:t>(main.py)</a:t>
          </a:r>
          <a:endParaRPr lang="zh-TW" alt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62947D-378A-4C53-B4FF-46F34857EEDE}" type="parTrans" cxnId="{BE659D29-72E7-4E9E-8C3B-73B4E9DB5679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EF7F56-189F-4BB7-8D84-AF8AE6580234}" type="sibTrans" cxnId="{BE659D29-72E7-4E9E-8C3B-73B4E9DB5679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FA034-3B56-4EDF-BEBC-7A412E597F86}">
      <dgm:prSet phldrT="[文字]" custT="1"/>
      <dgm:spPr/>
      <dgm:t>
        <a:bodyPr/>
        <a:lstStyle/>
        <a:p>
          <a:r>
            <a:rPr lang="en-US" sz="2800" b="0" dirty="0">
              <a:latin typeface="Arial" panose="020B0604020202020204" pitchFamily="34" charset="0"/>
              <a:cs typeface="Arial" panose="020B0604020202020204" pitchFamily="34" charset="0"/>
            </a:rPr>
            <a:t>matplotlib</a:t>
          </a:r>
          <a:endParaRPr lang="zh-TW" alt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E519D-4479-404E-872A-45A978BF52E4}" type="parTrans" cxnId="{7942C117-2A2B-44BE-BEC6-22EA753609DE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296E33-548E-486E-AEEF-1794577F1F5E}" type="sibTrans" cxnId="{7942C117-2A2B-44BE-BEC6-22EA753609DE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55B340-C820-4791-A2C1-378C6C5E1213}">
      <dgm:prSet phldrT="[文字]" custT="1"/>
      <dgm:spPr/>
      <dgm:t>
        <a:bodyPr/>
        <a:lstStyle/>
        <a:p>
          <a:r>
            <a:rPr lang="en-US" altLang="zh-TW" sz="2400" dirty="0" err="1">
              <a:latin typeface="Arial" panose="020B0604020202020204" pitchFamily="34" charset="0"/>
              <a:cs typeface="Arial" panose="020B0604020202020204" pitchFamily="34" charset="0"/>
            </a:rPr>
            <a:t>Binance</a:t>
          </a:r>
          <a:r>
            <a:rPr lang="en-US" altLang="zh-TW" sz="2400" dirty="0">
              <a:latin typeface="Arial" panose="020B0604020202020204" pitchFamily="34" charset="0"/>
              <a:cs typeface="Arial" panose="020B0604020202020204" pitchFamily="34" charset="0"/>
            </a:rPr>
            <a:t> API</a:t>
          </a:r>
        </a:p>
        <a:p>
          <a:r>
            <a:rPr lang="en-US" altLang="zh-TW" sz="20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altLang="zh-TW" sz="2000" dirty="0" err="1">
              <a:latin typeface="Arial" panose="020B0604020202020204" pitchFamily="34" charset="0"/>
              <a:cs typeface="Arial" panose="020B0604020202020204" pitchFamily="34" charset="0"/>
            </a:rPr>
            <a:t>Offical</a:t>
          </a:r>
          <a:r>
            <a:rPr lang="en-US" altLang="zh-TW" sz="20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zh-TW" alt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D068-80DA-4F04-B546-120521D73BC2}" type="parTrans" cxnId="{B4B8498F-B256-49E1-9ABC-5A1067252EFF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759994-A145-4396-A45A-548AF43F389D}" type="sibTrans" cxnId="{B4B8498F-B256-49E1-9ABC-5A1067252EFF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86B03-257B-4B59-B848-95EACD72BA07}">
      <dgm:prSet phldrT="[文字]" custT="1"/>
      <dgm:spPr/>
      <dgm:t>
        <a:bodyPr/>
        <a:lstStyle/>
        <a:p>
          <a:r>
            <a:rPr lang="en-US" altLang="zh-TW" sz="2800" dirty="0" err="1">
              <a:latin typeface="Arial" panose="020B0604020202020204" pitchFamily="34" charset="0"/>
              <a:cs typeface="Arial" panose="020B0604020202020204" pitchFamily="34" charset="0"/>
            </a:rPr>
            <a:t>Tkinter</a:t>
          </a:r>
          <a:endParaRPr lang="zh-TW" alt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C11295-853D-486D-B647-7110EBE64A47}" type="sibTrans" cxnId="{1F289088-FBBC-4AF9-96E2-F5CB2A845848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DEFCAB-B8B4-442A-8C53-63AD9BD32D02}" type="parTrans" cxnId="{1F289088-FBBC-4AF9-96E2-F5CB2A845848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B7EA27-0ED4-464B-AE59-3BC5780F3D01}">
      <dgm:prSet custT="1"/>
      <dgm:spPr/>
      <dgm:t>
        <a:bodyPr/>
        <a:lstStyle/>
        <a:p>
          <a:r>
            <a:rPr lang="en-US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mplfinance</a:t>
          </a:r>
          <a:endParaRPr lang="en-US" altLang="zh-TW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54F5E6-9C57-41CF-9ACC-291E7E1597AD}" type="parTrans" cxnId="{3821EF86-3A51-44DC-A307-4C88D95CC3EC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97329-FEFB-493C-BEDA-CF636B38FF6C}" type="sibTrans" cxnId="{3821EF86-3A51-44DC-A307-4C88D95CC3EC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AD8945-3243-45E4-9A74-2B8001FBDC1B}">
      <dgm:prSet custT="1"/>
      <dgm:spPr/>
      <dgm:t>
        <a:bodyPr/>
        <a:lstStyle/>
        <a:p>
          <a:r>
            <a:rPr lang="en-US" sz="2000" b="0" dirty="0" err="1">
              <a:latin typeface="Arial" panose="020B0604020202020204" pitchFamily="34" charset="0"/>
              <a:cs typeface="Arial" panose="020B0604020202020204" pitchFamily="34" charset="0"/>
            </a:rPr>
            <a:t>backend_tkagg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6CA857-DADC-40E4-815A-7746897C7BB9}" type="parTrans" cxnId="{4EF45DF3-B09E-4FA3-A40F-5EFD421EF0A0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71812C-EB49-4EDB-A907-2E4CD73A1B73}" type="sibTrans" cxnId="{4EF45DF3-B09E-4FA3-A40F-5EFD421EF0A0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089F7F-8571-450F-BC2A-EB06D024D49C}">
      <dgm:prSet custT="1"/>
      <dgm:spPr/>
      <dgm:t>
        <a:bodyPr/>
        <a:lstStyle/>
        <a:p>
          <a:r>
            <a:rPr lang="en-US" sz="2000" b="0" i="0" dirty="0">
              <a:latin typeface="Arial" panose="020B0604020202020204" pitchFamily="34" charset="0"/>
              <a:cs typeface="Arial" panose="020B0604020202020204" pitchFamily="34" charset="0"/>
            </a:rPr>
            <a:t>python-</a:t>
          </a:r>
          <a:r>
            <a:rPr lang="en-US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binance</a:t>
          </a:r>
          <a:endParaRPr lang="en-US" sz="2000" b="0" i="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TW" sz="16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altLang="zh-TW" sz="1600" dirty="0" err="1">
              <a:latin typeface="Arial" panose="020B0604020202020204" pitchFamily="34" charset="0"/>
              <a:cs typeface="Arial" panose="020B0604020202020204" pitchFamily="34" charset="0"/>
            </a:rPr>
            <a:t>Unoffical</a:t>
          </a:r>
          <a:r>
            <a:rPr lang="en-US" altLang="zh-TW" sz="1600" dirty="0">
              <a:latin typeface="Arial" panose="020B0604020202020204" pitchFamily="34" charset="0"/>
              <a:cs typeface="Arial" panose="020B0604020202020204" pitchFamily="34" charset="0"/>
            </a:rPr>
            <a:t> )</a:t>
          </a:r>
        </a:p>
      </dgm:t>
    </dgm:pt>
    <dgm:pt modelId="{096F7C74-3D58-4285-AF3D-6C4501A08B69}" type="parTrans" cxnId="{E27C5C70-488C-473F-B716-F0BA110F2854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E6B305-BE18-4857-8404-4082C59D3B00}" type="sibTrans" cxnId="{E27C5C70-488C-473F-B716-F0BA110F2854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F827E-8C89-4639-ACE6-C0E102AFD72E}" type="pres">
      <dgm:prSet presAssocID="{3F2244A0-50EC-465D-A38D-1CAC53F2E2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67D19B-5337-42B4-B85B-EE6E1F417FBD}" type="pres">
      <dgm:prSet presAssocID="{AA70C811-7D5B-4B2C-992A-61CC64F7AF56}" presName="hierRoot1" presStyleCnt="0">
        <dgm:presLayoutVars>
          <dgm:hierBranch val="init"/>
        </dgm:presLayoutVars>
      </dgm:prSet>
      <dgm:spPr/>
    </dgm:pt>
    <dgm:pt modelId="{78546788-66D6-43B8-873F-BE7C3D3C39ED}" type="pres">
      <dgm:prSet presAssocID="{AA70C811-7D5B-4B2C-992A-61CC64F7AF56}" presName="rootComposite1" presStyleCnt="0"/>
      <dgm:spPr/>
    </dgm:pt>
    <dgm:pt modelId="{01B5EF92-E169-4D80-BD75-00E4B61301DD}" type="pres">
      <dgm:prSet presAssocID="{AA70C811-7D5B-4B2C-992A-61CC64F7AF56}" presName="rootText1" presStyleLbl="node0" presStyleIdx="0" presStyleCnt="1" custScaleX="129692" custLinFactNeighborX="-23572" custLinFactNeighborY="-1954">
        <dgm:presLayoutVars>
          <dgm:chPref val="3"/>
        </dgm:presLayoutVars>
      </dgm:prSet>
      <dgm:spPr/>
    </dgm:pt>
    <dgm:pt modelId="{4796A38E-2567-4FB6-8B9C-D510C42ECC9B}" type="pres">
      <dgm:prSet presAssocID="{AA70C811-7D5B-4B2C-992A-61CC64F7AF56}" presName="rootConnector1" presStyleLbl="node1" presStyleIdx="0" presStyleCnt="0"/>
      <dgm:spPr/>
    </dgm:pt>
    <dgm:pt modelId="{41AE1B12-5906-43D6-9473-AF0038777AF8}" type="pres">
      <dgm:prSet presAssocID="{AA70C811-7D5B-4B2C-992A-61CC64F7AF56}" presName="hierChild2" presStyleCnt="0"/>
      <dgm:spPr/>
    </dgm:pt>
    <dgm:pt modelId="{8A8AAA10-58B9-4D57-AF75-9B6F9F1F665F}" type="pres">
      <dgm:prSet presAssocID="{FBDEFCAB-B8B4-442A-8C53-63AD9BD32D02}" presName="Name37" presStyleLbl="parChTrans1D2" presStyleIdx="0" presStyleCnt="3"/>
      <dgm:spPr/>
    </dgm:pt>
    <dgm:pt modelId="{3109E850-EA7A-4627-95AA-91268AD968F6}" type="pres">
      <dgm:prSet presAssocID="{07186B03-257B-4B59-B848-95EACD72BA07}" presName="hierRoot2" presStyleCnt="0">
        <dgm:presLayoutVars>
          <dgm:hierBranch val="init"/>
        </dgm:presLayoutVars>
      </dgm:prSet>
      <dgm:spPr/>
    </dgm:pt>
    <dgm:pt modelId="{68DD8733-9557-4E0E-B4A3-64040ECE26B2}" type="pres">
      <dgm:prSet presAssocID="{07186B03-257B-4B59-B848-95EACD72BA07}" presName="rootComposite" presStyleCnt="0"/>
      <dgm:spPr/>
    </dgm:pt>
    <dgm:pt modelId="{572D02EA-4392-4AB2-9926-FC644E5E6926}" type="pres">
      <dgm:prSet presAssocID="{07186B03-257B-4B59-B848-95EACD72BA07}" presName="rootText" presStyleLbl="node2" presStyleIdx="0" presStyleCnt="3">
        <dgm:presLayoutVars>
          <dgm:chPref val="3"/>
        </dgm:presLayoutVars>
      </dgm:prSet>
      <dgm:spPr/>
    </dgm:pt>
    <dgm:pt modelId="{6F484371-D6F4-4733-AC81-AF64F666DC5D}" type="pres">
      <dgm:prSet presAssocID="{07186B03-257B-4B59-B848-95EACD72BA07}" presName="rootConnector" presStyleLbl="node2" presStyleIdx="0" presStyleCnt="3"/>
      <dgm:spPr/>
    </dgm:pt>
    <dgm:pt modelId="{BC9EC0C9-05DD-414D-BD17-4E723CB7A8FA}" type="pres">
      <dgm:prSet presAssocID="{07186B03-257B-4B59-B848-95EACD72BA07}" presName="hierChild4" presStyleCnt="0"/>
      <dgm:spPr/>
    </dgm:pt>
    <dgm:pt modelId="{F568D566-818E-4C69-BC6D-A2D5FC6F9220}" type="pres">
      <dgm:prSet presAssocID="{07186B03-257B-4B59-B848-95EACD72BA07}" presName="hierChild5" presStyleCnt="0"/>
      <dgm:spPr/>
    </dgm:pt>
    <dgm:pt modelId="{C68E90E4-7A50-477A-BC08-850CD3536549}" type="pres">
      <dgm:prSet presAssocID="{C26E519D-4479-404E-872A-45A978BF52E4}" presName="Name37" presStyleLbl="parChTrans1D2" presStyleIdx="1" presStyleCnt="3"/>
      <dgm:spPr/>
    </dgm:pt>
    <dgm:pt modelId="{A3A2EA13-D705-4C9B-916D-1FADD1EDDA8F}" type="pres">
      <dgm:prSet presAssocID="{426FA034-3B56-4EDF-BEBC-7A412E597F86}" presName="hierRoot2" presStyleCnt="0">
        <dgm:presLayoutVars>
          <dgm:hierBranch val="init"/>
        </dgm:presLayoutVars>
      </dgm:prSet>
      <dgm:spPr/>
    </dgm:pt>
    <dgm:pt modelId="{1DEBC91A-2B99-42BA-A4A1-558B9126F4F0}" type="pres">
      <dgm:prSet presAssocID="{426FA034-3B56-4EDF-BEBC-7A412E597F86}" presName="rootComposite" presStyleCnt="0"/>
      <dgm:spPr/>
    </dgm:pt>
    <dgm:pt modelId="{1B7BA14E-104E-4C46-8C4C-DFB5B0A7AD52}" type="pres">
      <dgm:prSet presAssocID="{426FA034-3B56-4EDF-BEBC-7A412E597F86}" presName="rootText" presStyleLbl="node2" presStyleIdx="1" presStyleCnt="3" custScaleX="128309">
        <dgm:presLayoutVars>
          <dgm:chPref val="3"/>
        </dgm:presLayoutVars>
      </dgm:prSet>
      <dgm:spPr/>
    </dgm:pt>
    <dgm:pt modelId="{B85675A4-DCCF-48D4-A31F-017414F9749C}" type="pres">
      <dgm:prSet presAssocID="{426FA034-3B56-4EDF-BEBC-7A412E597F86}" presName="rootConnector" presStyleLbl="node2" presStyleIdx="1" presStyleCnt="3"/>
      <dgm:spPr/>
    </dgm:pt>
    <dgm:pt modelId="{8C794B51-64B0-44E2-A415-D9DE08A18D28}" type="pres">
      <dgm:prSet presAssocID="{426FA034-3B56-4EDF-BEBC-7A412E597F86}" presName="hierChild4" presStyleCnt="0"/>
      <dgm:spPr/>
    </dgm:pt>
    <dgm:pt modelId="{4C9B1765-F7E7-47C8-BD04-9878B204A2AB}" type="pres">
      <dgm:prSet presAssocID="{1654F5E6-9C57-41CF-9ACC-291E7E1597AD}" presName="Name37" presStyleLbl="parChTrans1D3" presStyleIdx="0" presStyleCnt="3"/>
      <dgm:spPr/>
    </dgm:pt>
    <dgm:pt modelId="{FABD1F41-22BC-4998-A71D-1E99A790995F}" type="pres">
      <dgm:prSet presAssocID="{2AB7EA27-0ED4-464B-AE59-3BC5780F3D01}" presName="hierRoot2" presStyleCnt="0">
        <dgm:presLayoutVars>
          <dgm:hierBranch val="init"/>
        </dgm:presLayoutVars>
      </dgm:prSet>
      <dgm:spPr/>
    </dgm:pt>
    <dgm:pt modelId="{2787F94B-A7D0-4406-AFB1-40601EECA570}" type="pres">
      <dgm:prSet presAssocID="{2AB7EA27-0ED4-464B-AE59-3BC5780F3D01}" presName="rootComposite" presStyleCnt="0"/>
      <dgm:spPr/>
    </dgm:pt>
    <dgm:pt modelId="{5D39E664-F950-484B-A360-5C095896CFFE}" type="pres">
      <dgm:prSet presAssocID="{2AB7EA27-0ED4-464B-AE59-3BC5780F3D01}" presName="rootText" presStyleLbl="node3" presStyleIdx="0" presStyleCnt="3" custScaleX="107556">
        <dgm:presLayoutVars>
          <dgm:chPref val="3"/>
        </dgm:presLayoutVars>
      </dgm:prSet>
      <dgm:spPr/>
    </dgm:pt>
    <dgm:pt modelId="{1C366DE7-C4C0-4CD4-B8E0-FFB9E4D93A52}" type="pres">
      <dgm:prSet presAssocID="{2AB7EA27-0ED4-464B-AE59-3BC5780F3D01}" presName="rootConnector" presStyleLbl="node3" presStyleIdx="0" presStyleCnt="3"/>
      <dgm:spPr/>
    </dgm:pt>
    <dgm:pt modelId="{0E0D82A7-4D53-4E4D-B25A-7DE931B2B1F5}" type="pres">
      <dgm:prSet presAssocID="{2AB7EA27-0ED4-464B-AE59-3BC5780F3D01}" presName="hierChild4" presStyleCnt="0"/>
      <dgm:spPr/>
    </dgm:pt>
    <dgm:pt modelId="{21F9980F-D7DD-41D0-99CC-CCBD9CB46B0B}" type="pres">
      <dgm:prSet presAssocID="{2AB7EA27-0ED4-464B-AE59-3BC5780F3D01}" presName="hierChild5" presStyleCnt="0"/>
      <dgm:spPr/>
    </dgm:pt>
    <dgm:pt modelId="{DA4386F9-357D-4630-9437-9EA4F7CE1923}" type="pres">
      <dgm:prSet presAssocID="{826CA857-DADC-40E4-815A-7746897C7BB9}" presName="Name37" presStyleLbl="parChTrans1D3" presStyleIdx="1" presStyleCnt="3"/>
      <dgm:spPr/>
    </dgm:pt>
    <dgm:pt modelId="{7E9E0B71-B9CA-42A4-9984-B805453E4500}" type="pres">
      <dgm:prSet presAssocID="{2EAD8945-3243-45E4-9A74-2B8001FBDC1B}" presName="hierRoot2" presStyleCnt="0">
        <dgm:presLayoutVars>
          <dgm:hierBranch val="init"/>
        </dgm:presLayoutVars>
      </dgm:prSet>
      <dgm:spPr/>
    </dgm:pt>
    <dgm:pt modelId="{02F364EA-7FCC-4962-B84D-96AA82800B7F}" type="pres">
      <dgm:prSet presAssocID="{2EAD8945-3243-45E4-9A74-2B8001FBDC1B}" presName="rootComposite" presStyleCnt="0"/>
      <dgm:spPr/>
    </dgm:pt>
    <dgm:pt modelId="{2C5C5A0E-371A-49D1-AD06-9676446CE17A}" type="pres">
      <dgm:prSet presAssocID="{2EAD8945-3243-45E4-9A74-2B8001FBDC1B}" presName="rootText" presStyleLbl="node3" presStyleIdx="1" presStyleCnt="3" custScaleX="117709">
        <dgm:presLayoutVars>
          <dgm:chPref val="3"/>
        </dgm:presLayoutVars>
      </dgm:prSet>
      <dgm:spPr/>
    </dgm:pt>
    <dgm:pt modelId="{BD43B784-0973-4929-A1E3-5EB952CD1C36}" type="pres">
      <dgm:prSet presAssocID="{2EAD8945-3243-45E4-9A74-2B8001FBDC1B}" presName="rootConnector" presStyleLbl="node3" presStyleIdx="1" presStyleCnt="3"/>
      <dgm:spPr/>
    </dgm:pt>
    <dgm:pt modelId="{6B9AD33F-C367-4331-BCAB-46D20A61264D}" type="pres">
      <dgm:prSet presAssocID="{2EAD8945-3243-45E4-9A74-2B8001FBDC1B}" presName="hierChild4" presStyleCnt="0"/>
      <dgm:spPr/>
    </dgm:pt>
    <dgm:pt modelId="{1BAEDFC7-8A30-4DD9-8EAF-5463D4203B4A}" type="pres">
      <dgm:prSet presAssocID="{2EAD8945-3243-45E4-9A74-2B8001FBDC1B}" presName="hierChild5" presStyleCnt="0"/>
      <dgm:spPr/>
    </dgm:pt>
    <dgm:pt modelId="{B123DF09-35AA-4E28-A0DE-FA63BF865502}" type="pres">
      <dgm:prSet presAssocID="{426FA034-3B56-4EDF-BEBC-7A412E597F86}" presName="hierChild5" presStyleCnt="0"/>
      <dgm:spPr/>
    </dgm:pt>
    <dgm:pt modelId="{EF646330-3FFF-46F9-9D30-A2BDF15F7B0F}" type="pres">
      <dgm:prSet presAssocID="{A377D068-80DA-4F04-B546-120521D73BC2}" presName="Name37" presStyleLbl="parChTrans1D2" presStyleIdx="2" presStyleCnt="3"/>
      <dgm:spPr/>
    </dgm:pt>
    <dgm:pt modelId="{6A26AE22-190D-4E35-AAC7-5BE0A0A1683C}" type="pres">
      <dgm:prSet presAssocID="{5255B340-C820-4791-A2C1-378C6C5E1213}" presName="hierRoot2" presStyleCnt="0">
        <dgm:presLayoutVars>
          <dgm:hierBranch val="init"/>
        </dgm:presLayoutVars>
      </dgm:prSet>
      <dgm:spPr/>
    </dgm:pt>
    <dgm:pt modelId="{307B9E11-47EF-4B90-9A00-7775D20C15D3}" type="pres">
      <dgm:prSet presAssocID="{5255B340-C820-4791-A2C1-378C6C5E1213}" presName="rootComposite" presStyleCnt="0"/>
      <dgm:spPr/>
    </dgm:pt>
    <dgm:pt modelId="{BF4900C9-9DF3-4742-A4FC-E6E93871F40D}" type="pres">
      <dgm:prSet presAssocID="{5255B340-C820-4791-A2C1-378C6C5E1213}" presName="rootText" presStyleLbl="node2" presStyleIdx="2" presStyleCnt="3" custScaleX="147142" custLinFactNeighborX="11641" custLinFactNeighborY="571">
        <dgm:presLayoutVars>
          <dgm:chPref val="3"/>
        </dgm:presLayoutVars>
      </dgm:prSet>
      <dgm:spPr/>
    </dgm:pt>
    <dgm:pt modelId="{A053F4A3-F260-45E5-98D4-14A0546A9301}" type="pres">
      <dgm:prSet presAssocID="{5255B340-C820-4791-A2C1-378C6C5E1213}" presName="rootConnector" presStyleLbl="node2" presStyleIdx="2" presStyleCnt="3"/>
      <dgm:spPr/>
    </dgm:pt>
    <dgm:pt modelId="{0631D5C8-E8D2-456D-9BCA-145D302ACA1E}" type="pres">
      <dgm:prSet presAssocID="{5255B340-C820-4791-A2C1-378C6C5E1213}" presName="hierChild4" presStyleCnt="0"/>
      <dgm:spPr/>
    </dgm:pt>
    <dgm:pt modelId="{B6D12253-296B-4861-9165-EE8A70917B75}" type="pres">
      <dgm:prSet presAssocID="{096F7C74-3D58-4285-AF3D-6C4501A08B69}" presName="Name37" presStyleLbl="parChTrans1D3" presStyleIdx="2" presStyleCnt="3"/>
      <dgm:spPr/>
    </dgm:pt>
    <dgm:pt modelId="{2AAC3AA2-6343-4134-86CF-EFD2896D3CBD}" type="pres">
      <dgm:prSet presAssocID="{73089F7F-8571-450F-BC2A-EB06D024D49C}" presName="hierRoot2" presStyleCnt="0">
        <dgm:presLayoutVars>
          <dgm:hierBranch val="init"/>
        </dgm:presLayoutVars>
      </dgm:prSet>
      <dgm:spPr/>
    </dgm:pt>
    <dgm:pt modelId="{D4A46F94-372B-4E9E-BE13-A4BB7B0AE1AF}" type="pres">
      <dgm:prSet presAssocID="{73089F7F-8571-450F-BC2A-EB06D024D49C}" presName="rootComposite" presStyleCnt="0"/>
      <dgm:spPr/>
    </dgm:pt>
    <dgm:pt modelId="{7D8211DF-C9A6-44CB-97AB-D634BC297D01}" type="pres">
      <dgm:prSet presAssocID="{73089F7F-8571-450F-BC2A-EB06D024D49C}" presName="rootText" presStyleLbl="node3" presStyleIdx="2" presStyleCnt="3" custScaleX="146258" custLinFactNeighborX="92541" custLinFactNeighborY="11412">
        <dgm:presLayoutVars>
          <dgm:chPref val="3"/>
        </dgm:presLayoutVars>
      </dgm:prSet>
      <dgm:spPr/>
    </dgm:pt>
    <dgm:pt modelId="{6B94086D-3D76-4997-BC62-171BE00E53F3}" type="pres">
      <dgm:prSet presAssocID="{73089F7F-8571-450F-BC2A-EB06D024D49C}" presName="rootConnector" presStyleLbl="node3" presStyleIdx="2" presStyleCnt="3"/>
      <dgm:spPr/>
    </dgm:pt>
    <dgm:pt modelId="{0B2FB164-55FB-4816-AC92-CE03EEA515F1}" type="pres">
      <dgm:prSet presAssocID="{73089F7F-8571-450F-BC2A-EB06D024D49C}" presName="hierChild4" presStyleCnt="0"/>
      <dgm:spPr/>
    </dgm:pt>
    <dgm:pt modelId="{DDEBC307-6E3A-48FF-A230-1E9F84177682}" type="pres">
      <dgm:prSet presAssocID="{73089F7F-8571-450F-BC2A-EB06D024D49C}" presName="hierChild5" presStyleCnt="0"/>
      <dgm:spPr/>
    </dgm:pt>
    <dgm:pt modelId="{50B683BC-0539-45E2-95B2-2B4C5EF831BA}" type="pres">
      <dgm:prSet presAssocID="{5255B340-C820-4791-A2C1-378C6C5E1213}" presName="hierChild5" presStyleCnt="0"/>
      <dgm:spPr/>
    </dgm:pt>
    <dgm:pt modelId="{05929FE8-B52E-4343-833F-8F230F784292}" type="pres">
      <dgm:prSet presAssocID="{AA70C811-7D5B-4B2C-992A-61CC64F7AF56}" presName="hierChild3" presStyleCnt="0"/>
      <dgm:spPr/>
    </dgm:pt>
  </dgm:ptLst>
  <dgm:cxnLst>
    <dgm:cxn modelId="{7942C117-2A2B-44BE-BEC6-22EA753609DE}" srcId="{AA70C811-7D5B-4B2C-992A-61CC64F7AF56}" destId="{426FA034-3B56-4EDF-BEBC-7A412E597F86}" srcOrd="1" destOrd="0" parTransId="{C26E519D-4479-404E-872A-45A978BF52E4}" sibTransId="{F6296E33-548E-486E-AEEF-1794577F1F5E}"/>
    <dgm:cxn modelId="{A30D4E1F-C3F3-4D23-A4E5-B0FFB0103362}" type="presOf" srcId="{AA70C811-7D5B-4B2C-992A-61CC64F7AF56}" destId="{4796A38E-2567-4FB6-8B9C-D510C42ECC9B}" srcOrd="1" destOrd="0" presId="urn:microsoft.com/office/officeart/2005/8/layout/orgChart1"/>
    <dgm:cxn modelId="{BD089A25-B5E6-4998-B32F-32C61B5A7670}" type="presOf" srcId="{07186B03-257B-4B59-B848-95EACD72BA07}" destId="{572D02EA-4392-4AB2-9926-FC644E5E6926}" srcOrd="0" destOrd="0" presId="urn:microsoft.com/office/officeart/2005/8/layout/orgChart1"/>
    <dgm:cxn modelId="{BE659D29-72E7-4E9E-8C3B-73B4E9DB5679}" srcId="{3F2244A0-50EC-465D-A38D-1CAC53F2E2E0}" destId="{AA70C811-7D5B-4B2C-992A-61CC64F7AF56}" srcOrd="0" destOrd="0" parTransId="{5B62947D-378A-4C53-B4FF-46F34857EEDE}" sibTransId="{42EF7F56-189F-4BB7-8D84-AF8AE6580234}"/>
    <dgm:cxn modelId="{71D3C438-677B-47B3-B56E-6FBF5FEF5B3E}" type="presOf" srcId="{73089F7F-8571-450F-BC2A-EB06D024D49C}" destId="{6B94086D-3D76-4997-BC62-171BE00E53F3}" srcOrd="1" destOrd="0" presId="urn:microsoft.com/office/officeart/2005/8/layout/orgChart1"/>
    <dgm:cxn modelId="{F6982E42-0357-4E3A-A07A-EED8AE23B7B7}" type="presOf" srcId="{2EAD8945-3243-45E4-9A74-2B8001FBDC1B}" destId="{2C5C5A0E-371A-49D1-AD06-9676446CE17A}" srcOrd="0" destOrd="0" presId="urn:microsoft.com/office/officeart/2005/8/layout/orgChart1"/>
    <dgm:cxn modelId="{C5AA7264-F5A9-41E6-A05D-51BFA4166F66}" type="presOf" srcId="{2EAD8945-3243-45E4-9A74-2B8001FBDC1B}" destId="{BD43B784-0973-4929-A1E3-5EB952CD1C36}" srcOrd="1" destOrd="0" presId="urn:microsoft.com/office/officeart/2005/8/layout/orgChart1"/>
    <dgm:cxn modelId="{9B58516C-2057-49C5-834E-016AAE9D02B2}" type="presOf" srcId="{826CA857-DADC-40E4-815A-7746897C7BB9}" destId="{DA4386F9-357D-4630-9437-9EA4F7CE1923}" srcOrd="0" destOrd="0" presId="urn:microsoft.com/office/officeart/2005/8/layout/orgChart1"/>
    <dgm:cxn modelId="{E27C5C70-488C-473F-B716-F0BA110F2854}" srcId="{5255B340-C820-4791-A2C1-378C6C5E1213}" destId="{73089F7F-8571-450F-BC2A-EB06D024D49C}" srcOrd="0" destOrd="0" parTransId="{096F7C74-3D58-4285-AF3D-6C4501A08B69}" sibTransId="{FCE6B305-BE18-4857-8404-4082C59D3B00}"/>
    <dgm:cxn modelId="{5C793E83-5D81-44D0-A8F0-A8890F57C28B}" type="presOf" srcId="{FBDEFCAB-B8B4-442A-8C53-63AD9BD32D02}" destId="{8A8AAA10-58B9-4D57-AF75-9B6F9F1F665F}" srcOrd="0" destOrd="0" presId="urn:microsoft.com/office/officeart/2005/8/layout/orgChart1"/>
    <dgm:cxn modelId="{3821EF86-3A51-44DC-A307-4C88D95CC3EC}" srcId="{426FA034-3B56-4EDF-BEBC-7A412E597F86}" destId="{2AB7EA27-0ED4-464B-AE59-3BC5780F3D01}" srcOrd="0" destOrd="0" parTransId="{1654F5E6-9C57-41CF-9ACC-291E7E1597AD}" sibTransId="{B1897329-FEFB-493C-BEDA-CF636B38FF6C}"/>
    <dgm:cxn modelId="{1F289088-FBBC-4AF9-96E2-F5CB2A845848}" srcId="{AA70C811-7D5B-4B2C-992A-61CC64F7AF56}" destId="{07186B03-257B-4B59-B848-95EACD72BA07}" srcOrd="0" destOrd="0" parTransId="{FBDEFCAB-B8B4-442A-8C53-63AD9BD32D02}" sibTransId="{24C11295-853D-486D-B647-7110EBE64A47}"/>
    <dgm:cxn modelId="{F2D2A589-2091-4664-87A9-28823AE9F347}" type="presOf" srcId="{426FA034-3B56-4EDF-BEBC-7A412E597F86}" destId="{1B7BA14E-104E-4C46-8C4C-DFB5B0A7AD52}" srcOrd="0" destOrd="0" presId="urn:microsoft.com/office/officeart/2005/8/layout/orgChart1"/>
    <dgm:cxn modelId="{B4B8498F-B256-49E1-9ABC-5A1067252EFF}" srcId="{AA70C811-7D5B-4B2C-992A-61CC64F7AF56}" destId="{5255B340-C820-4791-A2C1-378C6C5E1213}" srcOrd="2" destOrd="0" parTransId="{A377D068-80DA-4F04-B546-120521D73BC2}" sibTransId="{54759994-A145-4396-A45A-548AF43F389D}"/>
    <dgm:cxn modelId="{160AC08F-31CB-45F1-B166-DEEF25F69AC0}" type="presOf" srcId="{C26E519D-4479-404E-872A-45A978BF52E4}" destId="{C68E90E4-7A50-477A-BC08-850CD3536549}" srcOrd="0" destOrd="0" presId="urn:microsoft.com/office/officeart/2005/8/layout/orgChart1"/>
    <dgm:cxn modelId="{9970E790-AD8F-4B1B-8E52-1CA207D368B7}" type="presOf" srcId="{A377D068-80DA-4F04-B546-120521D73BC2}" destId="{EF646330-3FFF-46F9-9D30-A2BDF15F7B0F}" srcOrd="0" destOrd="0" presId="urn:microsoft.com/office/officeart/2005/8/layout/orgChart1"/>
    <dgm:cxn modelId="{16597D91-8EFC-42C2-98D9-D96CBEB223F4}" type="presOf" srcId="{426FA034-3B56-4EDF-BEBC-7A412E597F86}" destId="{B85675A4-DCCF-48D4-A31F-017414F9749C}" srcOrd="1" destOrd="0" presId="urn:microsoft.com/office/officeart/2005/8/layout/orgChart1"/>
    <dgm:cxn modelId="{F0CE2C92-213A-442B-B1DF-2CDD906DDB17}" type="presOf" srcId="{2AB7EA27-0ED4-464B-AE59-3BC5780F3D01}" destId="{1C366DE7-C4C0-4CD4-B8E0-FFB9E4D93A52}" srcOrd="1" destOrd="0" presId="urn:microsoft.com/office/officeart/2005/8/layout/orgChart1"/>
    <dgm:cxn modelId="{31CC5C95-D39B-40EF-8975-104F4A6D8808}" type="presOf" srcId="{096F7C74-3D58-4285-AF3D-6C4501A08B69}" destId="{B6D12253-296B-4861-9165-EE8A70917B75}" srcOrd="0" destOrd="0" presId="urn:microsoft.com/office/officeart/2005/8/layout/orgChart1"/>
    <dgm:cxn modelId="{72922E97-B014-4A22-8879-167413CC9786}" type="presOf" srcId="{1654F5E6-9C57-41CF-9ACC-291E7E1597AD}" destId="{4C9B1765-F7E7-47C8-BD04-9878B204A2AB}" srcOrd="0" destOrd="0" presId="urn:microsoft.com/office/officeart/2005/8/layout/orgChart1"/>
    <dgm:cxn modelId="{956EA79C-92D2-401A-BC2D-D6870968E07B}" type="presOf" srcId="{3F2244A0-50EC-465D-A38D-1CAC53F2E2E0}" destId="{071F827E-8C89-4639-ACE6-C0E102AFD72E}" srcOrd="0" destOrd="0" presId="urn:microsoft.com/office/officeart/2005/8/layout/orgChart1"/>
    <dgm:cxn modelId="{1E6BD1B2-C541-485D-9F54-F2CCBF55E505}" type="presOf" srcId="{5255B340-C820-4791-A2C1-378C6C5E1213}" destId="{A053F4A3-F260-45E5-98D4-14A0546A9301}" srcOrd="1" destOrd="0" presId="urn:microsoft.com/office/officeart/2005/8/layout/orgChart1"/>
    <dgm:cxn modelId="{7F4879B9-1CC9-4CCC-B3AD-631A04F2B6B5}" type="presOf" srcId="{AA70C811-7D5B-4B2C-992A-61CC64F7AF56}" destId="{01B5EF92-E169-4D80-BD75-00E4B61301DD}" srcOrd="0" destOrd="0" presId="urn:microsoft.com/office/officeart/2005/8/layout/orgChart1"/>
    <dgm:cxn modelId="{9C1647C4-914C-4BEA-BA15-E6692D2D7C3E}" type="presOf" srcId="{73089F7F-8571-450F-BC2A-EB06D024D49C}" destId="{7D8211DF-C9A6-44CB-97AB-D634BC297D01}" srcOrd="0" destOrd="0" presId="urn:microsoft.com/office/officeart/2005/8/layout/orgChart1"/>
    <dgm:cxn modelId="{D2749BC4-4E78-4E02-A3A3-6864EBC65FB0}" type="presOf" srcId="{5255B340-C820-4791-A2C1-378C6C5E1213}" destId="{BF4900C9-9DF3-4742-A4FC-E6E93871F40D}" srcOrd="0" destOrd="0" presId="urn:microsoft.com/office/officeart/2005/8/layout/orgChart1"/>
    <dgm:cxn modelId="{DB7CB7D5-0C41-436D-976C-41DFA87B2A0F}" type="presOf" srcId="{07186B03-257B-4B59-B848-95EACD72BA07}" destId="{6F484371-D6F4-4733-AC81-AF64F666DC5D}" srcOrd="1" destOrd="0" presId="urn:microsoft.com/office/officeart/2005/8/layout/orgChart1"/>
    <dgm:cxn modelId="{4EF45DF3-B09E-4FA3-A40F-5EFD421EF0A0}" srcId="{426FA034-3B56-4EDF-BEBC-7A412E597F86}" destId="{2EAD8945-3243-45E4-9A74-2B8001FBDC1B}" srcOrd="1" destOrd="0" parTransId="{826CA857-DADC-40E4-815A-7746897C7BB9}" sibTransId="{9371812C-EB49-4EDB-A907-2E4CD73A1B73}"/>
    <dgm:cxn modelId="{B03ED7F6-ADF6-4827-8D17-9E448F723D1B}" type="presOf" srcId="{2AB7EA27-0ED4-464B-AE59-3BC5780F3D01}" destId="{5D39E664-F950-484B-A360-5C095896CFFE}" srcOrd="0" destOrd="0" presId="urn:microsoft.com/office/officeart/2005/8/layout/orgChart1"/>
    <dgm:cxn modelId="{8E662DBD-B9BC-4615-AF4A-FD797C18B4D3}" type="presParOf" srcId="{071F827E-8C89-4639-ACE6-C0E102AFD72E}" destId="{5067D19B-5337-42B4-B85B-EE6E1F417FBD}" srcOrd="0" destOrd="0" presId="urn:microsoft.com/office/officeart/2005/8/layout/orgChart1"/>
    <dgm:cxn modelId="{5E530839-C3C2-4312-9C19-21CC6B54CBCC}" type="presParOf" srcId="{5067D19B-5337-42B4-B85B-EE6E1F417FBD}" destId="{78546788-66D6-43B8-873F-BE7C3D3C39ED}" srcOrd="0" destOrd="0" presId="urn:microsoft.com/office/officeart/2005/8/layout/orgChart1"/>
    <dgm:cxn modelId="{EF578D68-C5E2-42C0-9B35-A17530EEA23E}" type="presParOf" srcId="{78546788-66D6-43B8-873F-BE7C3D3C39ED}" destId="{01B5EF92-E169-4D80-BD75-00E4B61301DD}" srcOrd="0" destOrd="0" presId="urn:microsoft.com/office/officeart/2005/8/layout/orgChart1"/>
    <dgm:cxn modelId="{22617AF0-2A50-4889-9254-53B2D53BFAF8}" type="presParOf" srcId="{78546788-66D6-43B8-873F-BE7C3D3C39ED}" destId="{4796A38E-2567-4FB6-8B9C-D510C42ECC9B}" srcOrd="1" destOrd="0" presId="urn:microsoft.com/office/officeart/2005/8/layout/orgChart1"/>
    <dgm:cxn modelId="{71C0A585-35E3-4DDA-9BF8-3CEA37AF12AF}" type="presParOf" srcId="{5067D19B-5337-42B4-B85B-EE6E1F417FBD}" destId="{41AE1B12-5906-43D6-9473-AF0038777AF8}" srcOrd="1" destOrd="0" presId="urn:microsoft.com/office/officeart/2005/8/layout/orgChart1"/>
    <dgm:cxn modelId="{00E07F9C-FCA1-4E30-98FE-C57978B452ED}" type="presParOf" srcId="{41AE1B12-5906-43D6-9473-AF0038777AF8}" destId="{8A8AAA10-58B9-4D57-AF75-9B6F9F1F665F}" srcOrd="0" destOrd="0" presId="urn:microsoft.com/office/officeart/2005/8/layout/orgChart1"/>
    <dgm:cxn modelId="{AF0CED45-4ACC-4462-9143-507826E4A299}" type="presParOf" srcId="{41AE1B12-5906-43D6-9473-AF0038777AF8}" destId="{3109E850-EA7A-4627-95AA-91268AD968F6}" srcOrd="1" destOrd="0" presId="urn:microsoft.com/office/officeart/2005/8/layout/orgChart1"/>
    <dgm:cxn modelId="{6A4CF9AE-22F3-4558-938F-A64B572EB656}" type="presParOf" srcId="{3109E850-EA7A-4627-95AA-91268AD968F6}" destId="{68DD8733-9557-4E0E-B4A3-64040ECE26B2}" srcOrd="0" destOrd="0" presId="urn:microsoft.com/office/officeart/2005/8/layout/orgChart1"/>
    <dgm:cxn modelId="{5C73D51E-A2B6-452D-87F9-C5571F194F78}" type="presParOf" srcId="{68DD8733-9557-4E0E-B4A3-64040ECE26B2}" destId="{572D02EA-4392-4AB2-9926-FC644E5E6926}" srcOrd="0" destOrd="0" presId="urn:microsoft.com/office/officeart/2005/8/layout/orgChart1"/>
    <dgm:cxn modelId="{96C3786D-A795-4182-905F-DC746763B8F1}" type="presParOf" srcId="{68DD8733-9557-4E0E-B4A3-64040ECE26B2}" destId="{6F484371-D6F4-4733-AC81-AF64F666DC5D}" srcOrd="1" destOrd="0" presId="urn:microsoft.com/office/officeart/2005/8/layout/orgChart1"/>
    <dgm:cxn modelId="{8EED05E0-E4FF-4F95-AB1D-A04D78115A5D}" type="presParOf" srcId="{3109E850-EA7A-4627-95AA-91268AD968F6}" destId="{BC9EC0C9-05DD-414D-BD17-4E723CB7A8FA}" srcOrd="1" destOrd="0" presId="urn:microsoft.com/office/officeart/2005/8/layout/orgChart1"/>
    <dgm:cxn modelId="{F7953A8B-89B9-4C20-B84A-5AAD8C428C45}" type="presParOf" srcId="{3109E850-EA7A-4627-95AA-91268AD968F6}" destId="{F568D566-818E-4C69-BC6D-A2D5FC6F9220}" srcOrd="2" destOrd="0" presId="urn:microsoft.com/office/officeart/2005/8/layout/orgChart1"/>
    <dgm:cxn modelId="{B4D52242-0B24-423E-A99A-DC09D1C294DB}" type="presParOf" srcId="{41AE1B12-5906-43D6-9473-AF0038777AF8}" destId="{C68E90E4-7A50-477A-BC08-850CD3536549}" srcOrd="2" destOrd="0" presId="urn:microsoft.com/office/officeart/2005/8/layout/orgChart1"/>
    <dgm:cxn modelId="{6C5A5358-782E-43FE-8ADD-68E8C4543A75}" type="presParOf" srcId="{41AE1B12-5906-43D6-9473-AF0038777AF8}" destId="{A3A2EA13-D705-4C9B-916D-1FADD1EDDA8F}" srcOrd="3" destOrd="0" presId="urn:microsoft.com/office/officeart/2005/8/layout/orgChart1"/>
    <dgm:cxn modelId="{B75AF7B7-A1A7-465A-ACC3-8F032244849B}" type="presParOf" srcId="{A3A2EA13-D705-4C9B-916D-1FADD1EDDA8F}" destId="{1DEBC91A-2B99-42BA-A4A1-558B9126F4F0}" srcOrd="0" destOrd="0" presId="urn:microsoft.com/office/officeart/2005/8/layout/orgChart1"/>
    <dgm:cxn modelId="{8E25A634-FC53-426F-8D99-5579C0A4C6A9}" type="presParOf" srcId="{1DEBC91A-2B99-42BA-A4A1-558B9126F4F0}" destId="{1B7BA14E-104E-4C46-8C4C-DFB5B0A7AD52}" srcOrd="0" destOrd="0" presId="urn:microsoft.com/office/officeart/2005/8/layout/orgChart1"/>
    <dgm:cxn modelId="{C6631079-4A87-48B8-9C78-C93495C42467}" type="presParOf" srcId="{1DEBC91A-2B99-42BA-A4A1-558B9126F4F0}" destId="{B85675A4-DCCF-48D4-A31F-017414F9749C}" srcOrd="1" destOrd="0" presId="urn:microsoft.com/office/officeart/2005/8/layout/orgChart1"/>
    <dgm:cxn modelId="{1D87A886-47F9-4315-829C-DBF48F7A8C9E}" type="presParOf" srcId="{A3A2EA13-D705-4C9B-916D-1FADD1EDDA8F}" destId="{8C794B51-64B0-44E2-A415-D9DE08A18D28}" srcOrd="1" destOrd="0" presId="urn:microsoft.com/office/officeart/2005/8/layout/orgChart1"/>
    <dgm:cxn modelId="{52C91EDC-DFD4-4048-84E5-EAC7813E14FB}" type="presParOf" srcId="{8C794B51-64B0-44E2-A415-D9DE08A18D28}" destId="{4C9B1765-F7E7-47C8-BD04-9878B204A2AB}" srcOrd="0" destOrd="0" presId="urn:microsoft.com/office/officeart/2005/8/layout/orgChart1"/>
    <dgm:cxn modelId="{4420C0AF-B33C-409F-AD8E-40D8B9BED53D}" type="presParOf" srcId="{8C794B51-64B0-44E2-A415-D9DE08A18D28}" destId="{FABD1F41-22BC-4998-A71D-1E99A790995F}" srcOrd="1" destOrd="0" presId="urn:microsoft.com/office/officeart/2005/8/layout/orgChart1"/>
    <dgm:cxn modelId="{328F8808-B1CB-47DA-8097-9D95572F0CD7}" type="presParOf" srcId="{FABD1F41-22BC-4998-A71D-1E99A790995F}" destId="{2787F94B-A7D0-4406-AFB1-40601EECA570}" srcOrd="0" destOrd="0" presId="urn:microsoft.com/office/officeart/2005/8/layout/orgChart1"/>
    <dgm:cxn modelId="{6B17DE09-85CB-432C-ADBF-EF6166EBBD3B}" type="presParOf" srcId="{2787F94B-A7D0-4406-AFB1-40601EECA570}" destId="{5D39E664-F950-484B-A360-5C095896CFFE}" srcOrd="0" destOrd="0" presId="urn:microsoft.com/office/officeart/2005/8/layout/orgChart1"/>
    <dgm:cxn modelId="{FD7390A4-67AA-49ED-A68F-A40F651C594C}" type="presParOf" srcId="{2787F94B-A7D0-4406-AFB1-40601EECA570}" destId="{1C366DE7-C4C0-4CD4-B8E0-FFB9E4D93A52}" srcOrd="1" destOrd="0" presId="urn:microsoft.com/office/officeart/2005/8/layout/orgChart1"/>
    <dgm:cxn modelId="{5068FACC-79D4-4213-BA63-16827D062F4B}" type="presParOf" srcId="{FABD1F41-22BC-4998-A71D-1E99A790995F}" destId="{0E0D82A7-4D53-4E4D-B25A-7DE931B2B1F5}" srcOrd="1" destOrd="0" presId="urn:microsoft.com/office/officeart/2005/8/layout/orgChart1"/>
    <dgm:cxn modelId="{CD6F727B-5D53-4DAC-B4B2-514D2C9DB853}" type="presParOf" srcId="{FABD1F41-22BC-4998-A71D-1E99A790995F}" destId="{21F9980F-D7DD-41D0-99CC-CCBD9CB46B0B}" srcOrd="2" destOrd="0" presId="urn:microsoft.com/office/officeart/2005/8/layout/orgChart1"/>
    <dgm:cxn modelId="{D135E8ED-9BA4-4D9D-A31F-F4134D21EC4B}" type="presParOf" srcId="{8C794B51-64B0-44E2-A415-D9DE08A18D28}" destId="{DA4386F9-357D-4630-9437-9EA4F7CE1923}" srcOrd="2" destOrd="0" presId="urn:microsoft.com/office/officeart/2005/8/layout/orgChart1"/>
    <dgm:cxn modelId="{9B62777B-9046-4D4E-86DA-F2E2A18BB20B}" type="presParOf" srcId="{8C794B51-64B0-44E2-A415-D9DE08A18D28}" destId="{7E9E0B71-B9CA-42A4-9984-B805453E4500}" srcOrd="3" destOrd="0" presId="urn:microsoft.com/office/officeart/2005/8/layout/orgChart1"/>
    <dgm:cxn modelId="{90064620-0FC6-4141-B7F1-22B57B915C96}" type="presParOf" srcId="{7E9E0B71-B9CA-42A4-9984-B805453E4500}" destId="{02F364EA-7FCC-4962-B84D-96AA82800B7F}" srcOrd="0" destOrd="0" presId="urn:microsoft.com/office/officeart/2005/8/layout/orgChart1"/>
    <dgm:cxn modelId="{CA6ED769-F086-4C04-99B5-3067014C4D87}" type="presParOf" srcId="{02F364EA-7FCC-4962-B84D-96AA82800B7F}" destId="{2C5C5A0E-371A-49D1-AD06-9676446CE17A}" srcOrd="0" destOrd="0" presId="urn:microsoft.com/office/officeart/2005/8/layout/orgChart1"/>
    <dgm:cxn modelId="{09BF1635-BBA2-4B0E-89AF-9649BE1453E9}" type="presParOf" srcId="{02F364EA-7FCC-4962-B84D-96AA82800B7F}" destId="{BD43B784-0973-4929-A1E3-5EB952CD1C36}" srcOrd="1" destOrd="0" presId="urn:microsoft.com/office/officeart/2005/8/layout/orgChart1"/>
    <dgm:cxn modelId="{B193BF80-4093-4F89-9D42-A7140E090A50}" type="presParOf" srcId="{7E9E0B71-B9CA-42A4-9984-B805453E4500}" destId="{6B9AD33F-C367-4331-BCAB-46D20A61264D}" srcOrd="1" destOrd="0" presId="urn:microsoft.com/office/officeart/2005/8/layout/orgChart1"/>
    <dgm:cxn modelId="{F9030ED7-3791-41D5-B7B7-2DF3802FDDB0}" type="presParOf" srcId="{7E9E0B71-B9CA-42A4-9984-B805453E4500}" destId="{1BAEDFC7-8A30-4DD9-8EAF-5463D4203B4A}" srcOrd="2" destOrd="0" presId="urn:microsoft.com/office/officeart/2005/8/layout/orgChart1"/>
    <dgm:cxn modelId="{57D18899-D819-4C0F-BA80-2D5781034BD9}" type="presParOf" srcId="{A3A2EA13-D705-4C9B-916D-1FADD1EDDA8F}" destId="{B123DF09-35AA-4E28-A0DE-FA63BF865502}" srcOrd="2" destOrd="0" presId="urn:microsoft.com/office/officeart/2005/8/layout/orgChart1"/>
    <dgm:cxn modelId="{DDD9986E-AE9A-4F55-8438-68E032BBD062}" type="presParOf" srcId="{41AE1B12-5906-43D6-9473-AF0038777AF8}" destId="{EF646330-3FFF-46F9-9D30-A2BDF15F7B0F}" srcOrd="4" destOrd="0" presId="urn:microsoft.com/office/officeart/2005/8/layout/orgChart1"/>
    <dgm:cxn modelId="{CD92DF62-9FE3-4259-802E-190A3E213408}" type="presParOf" srcId="{41AE1B12-5906-43D6-9473-AF0038777AF8}" destId="{6A26AE22-190D-4E35-AAC7-5BE0A0A1683C}" srcOrd="5" destOrd="0" presId="urn:microsoft.com/office/officeart/2005/8/layout/orgChart1"/>
    <dgm:cxn modelId="{DBDFDFF7-B122-404A-9164-B2F0E120FA97}" type="presParOf" srcId="{6A26AE22-190D-4E35-AAC7-5BE0A0A1683C}" destId="{307B9E11-47EF-4B90-9A00-7775D20C15D3}" srcOrd="0" destOrd="0" presId="urn:microsoft.com/office/officeart/2005/8/layout/orgChart1"/>
    <dgm:cxn modelId="{7A099813-84D6-4B3C-B6ED-01EEB58D9EA8}" type="presParOf" srcId="{307B9E11-47EF-4B90-9A00-7775D20C15D3}" destId="{BF4900C9-9DF3-4742-A4FC-E6E93871F40D}" srcOrd="0" destOrd="0" presId="urn:microsoft.com/office/officeart/2005/8/layout/orgChart1"/>
    <dgm:cxn modelId="{9972A7E3-6596-48F6-AD03-B3B7E22683C8}" type="presParOf" srcId="{307B9E11-47EF-4B90-9A00-7775D20C15D3}" destId="{A053F4A3-F260-45E5-98D4-14A0546A9301}" srcOrd="1" destOrd="0" presId="urn:microsoft.com/office/officeart/2005/8/layout/orgChart1"/>
    <dgm:cxn modelId="{9B4DB5DC-6356-4CCF-A552-9E6AE33AB986}" type="presParOf" srcId="{6A26AE22-190D-4E35-AAC7-5BE0A0A1683C}" destId="{0631D5C8-E8D2-456D-9BCA-145D302ACA1E}" srcOrd="1" destOrd="0" presId="urn:microsoft.com/office/officeart/2005/8/layout/orgChart1"/>
    <dgm:cxn modelId="{A389F456-6D66-485D-A708-E16A8E43E5F3}" type="presParOf" srcId="{0631D5C8-E8D2-456D-9BCA-145D302ACA1E}" destId="{B6D12253-296B-4861-9165-EE8A70917B75}" srcOrd="0" destOrd="0" presId="urn:microsoft.com/office/officeart/2005/8/layout/orgChart1"/>
    <dgm:cxn modelId="{4FA6EC59-D66F-4661-84C4-1D78432C68ED}" type="presParOf" srcId="{0631D5C8-E8D2-456D-9BCA-145D302ACA1E}" destId="{2AAC3AA2-6343-4134-86CF-EFD2896D3CBD}" srcOrd="1" destOrd="0" presId="urn:microsoft.com/office/officeart/2005/8/layout/orgChart1"/>
    <dgm:cxn modelId="{EA46D288-4EBE-4BB4-AE4C-210B419CDE9D}" type="presParOf" srcId="{2AAC3AA2-6343-4134-86CF-EFD2896D3CBD}" destId="{D4A46F94-372B-4E9E-BE13-A4BB7B0AE1AF}" srcOrd="0" destOrd="0" presId="urn:microsoft.com/office/officeart/2005/8/layout/orgChart1"/>
    <dgm:cxn modelId="{9656DAD7-8D60-4E7A-8F48-D642B17A33F4}" type="presParOf" srcId="{D4A46F94-372B-4E9E-BE13-A4BB7B0AE1AF}" destId="{7D8211DF-C9A6-44CB-97AB-D634BC297D01}" srcOrd="0" destOrd="0" presId="urn:microsoft.com/office/officeart/2005/8/layout/orgChart1"/>
    <dgm:cxn modelId="{503F69E6-E9E2-4F8C-AFB0-0D7DC946C1A3}" type="presParOf" srcId="{D4A46F94-372B-4E9E-BE13-A4BB7B0AE1AF}" destId="{6B94086D-3D76-4997-BC62-171BE00E53F3}" srcOrd="1" destOrd="0" presId="urn:microsoft.com/office/officeart/2005/8/layout/orgChart1"/>
    <dgm:cxn modelId="{FC4DF773-7487-4706-A0B5-00EA4BE59826}" type="presParOf" srcId="{2AAC3AA2-6343-4134-86CF-EFD2896D3CBD}" destId="{0B2FB164-55FB-4816-AC92-CE03EEA515F1}" srcOrd="1" destOrd="0" presId="urn:microsoft.com/office/officeart/2005/8/layout/orgChart1"/>
    <dgm:cxn modelId="{A3462CE1-3790-47A8-BFE0-98EA1B267ED5}" type="presParOf" srcId="{2AAC3AA2-6343-4134-86CF-EFD2896D3CBD}" destId="{DDEBC307-6E3A-48FF-A230-1E9F84177682}" srcOrd="2" destOrd="0" presId="urn:microsoft.com/office/officeart/2005/8/layout/orgChart1"/>
    <dgm:cxn modelId="{218CC1EE-11F0-4A3A-9AE9-E4FD8034EEA3}" type="presParOf" srcId="{6A26AE22-190D-4E35-AAC7-5BE0A0A1683C}" destId="{50B683BC-0539-45E2-95B2-2B4C5EF831BA}" srcOrd="2" destOrd="0" presId="urn:microsoft.com/office/officeart/2005/8/layout/orgChart1"/>
    <dgm:cxn modelId="{41C540BA-0144-4133-8AD7-653C826E0198}" type="presParOf" srcId="{5067D19B-5337-42B4-B85B-EE6E1F417FBD}" destId="{05929FE8-B52E-4343-833F-8F230F7842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B8EDF-DCE3-4956-AC22-31097E418C5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5A6FB83-2F7A-4A7D-9E78-0FBA3D7D2B2F}">
      <dgm:prSet phldrT="[文字]" custT="1"/>
      <dgm:spPr/>
      <dgm:t>
        <a:bodyPr/>
        <a:lstStyle/>
        <a:p>
          <a:r>
            <a:rPr lang="en-US" altLang="zh-TW" sz="2800" dirty="0">
              <a:latin typeface="Arial" panose="020B0604020202020204" pitchFamily="34" charset="0"/>
              <a:cs typeface="Arial" panose="020B0604020202020204" pitchFamily="34" charset="0"/>
            </a:rPr>
            <a:t>Account Interface</a:t>
          </a:r>
        </a:p>
        <a:p>
          <a:r>
            <a:rPr lang="en-US" altLang="zh-TW" sz="2400" dirty="0">
              <a:latin typeface="Arial" panose="020B0604020202020204" pitchFamily="34" charset="0"/>
              <a:cs typeface="Arial" panose="020B0604020202020204" pitchFamily="34" charset="0"/>
            </a:rPr>
            <a:t>(account.py)</a:t>
          </a:r>
          <a:endParaRPr lang="zh-TW" alt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E9BCC2-B46B-422F-98ED-2C98A1349ACC}" type="parTrans" cxnId="{B93A583E-9A54-4788-8764-AF211FB9F4A6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D489DA-A759-47C8-89E0-EE05344E1C82}" type="sibTrans" cxnId="{B93A583E-9A54-4788-8764-AF211FB9F4A6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57366B-7615-4065-832B-1F51A3EBC37A}">
      <dgm:prSet phldrT="[文字]" custT="1"/>
      <dgm:spPr/>
      <dgm:t>
        <a:bodyPr/>
        <a:lstStyle/>
        <a:p>
          <a:r>
            <a:rPr lang="en-US" altLang="zh-TW" sz="2400" dirty="0" err="1">
              <a:latin typeface="Arial" panose="020B0604020202020204" pitchFamily="34" charset="0"/>
              <a:cs typeface="Arial" panose="020B0604020202020204" pitchFamily="34" charset="0"/>
            </a:rPr>
            <a:t>Tkinter</a:t>
          </a:r>
          <a:endParaRPr lang="zh-TW" alt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359744-84B1-4C93-9404-00E588AC8EC8}" type="parTrans" cxnId="{817DE53B-7B1D-4935-92A2-CFD3A202FAD3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B5CFFE-B1EB-4493-B12D-FC15641C2497}" type="sibTrans" cxnId="{817DE53B-7B1D-4935-92A2-CFD3A202FAD3}">
      <dgm:prSet/>
      <dgm:spPr/>
      <dgm:t>
        <a:bodyPr/>
        <a:lstStyle/>
        <a:p>
          <a:endParaRPr lang="zh-TW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552F0C-5274-4CD6-AA88-309A34EE8B86}">
      <dgm:prSet custT="1"/>
      <dgm:spPr/>
      <dgm:t>
        <a:bodyPr/>
        <a:lstStyle/>
        <a:p>
          <a:r>
            <a:rPr lang="en-US" altLang="zh-TW" sz="2400" dirty="0" err="1"/>
            <a:t>webbrowser</a:t>
          </a:r>
          <a:endParaRPr lang="zh-TW" altLang="en-US" sz="2400" dirty="0"/>
        </a:p>
      </dgm:t>
    </dgm:pt>
    <dgm:pt modelId="{5ADA85D2-47B6-4739-9A76-46C6CABDA1CA}" type="parTrans" cxnId="{23996DDF-0AB5-467F-9691-D098F8A326A7}">
      <dgm:prSet/>
      <dgm:spPr/>
      <dgm:t>
        <a:bodyPr/>
        <a:lstStyle/>
        <a:p>
          <a:endParaRPr lang="zh-TW" altLang="en-US"/>
        </a:p>
      </dgm:t>
    </dgm:pt>
    <dgm:pt modelId="{7A8CF43E-5989-4889-A7FB-211D18181516}" type="sibTrans" cxnId="{23996DDF-0AB5-467F-9691-D098F8A326A7}">
      <dgm:prSet/>
      <dgm:spPr/>
      <dgm:t>
        <a:bodyPr/>
        <a:lstStyle/>
        <a:p>
          <a:endParaRPr lang="zh-TW" altLang="en-US"/>
        </a:p>
      </dgm:t>
    </dgm:pt>
    <dgm:pt modelId="{5FFF430E-61BC-4838-B542-28FE80F2A91C}" type="pres">
      <dgm:prSet presAssocID="{858B8EDF-DCE3-4956-AC22-31097E418C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C91DF6-B818-4404-B640-E7A91D829CA6}" type="pres">
      <dgm:prSet presAssocID="{85A6FB83-2F7A-4A7D-9E78-0FBA3D7D2B2F}" presName="hierRoot1" presStyleCnt="0">
        <dgm:presLayoutVars>
          <dgm:hierBranch val="init"/>
        </dgm:presLayoutVars>
      </dgm:prSet>
      <dgm:spPr/>
    </dgm:pt>
    <dgm:pt modelId="{3219533B-868A-4FDD-970C-AE564C711E5A}" type="pres">
      <dgm:prSet presAssocID="{85A6FB83-2F7A-4A7D-9E78-0FBA3D7D2B2F}" presName="rootComposite1" presStyleCnt="0"/>
      <dgm:spPr/>
    </dgm:pt>
    <dgm:pt modelId="{220BB168-F019-4B77-A523-66465E0D68FC}" type="pres">
      <dgm:prSet presAssocID="{85A6FB83-2F7A-4A7D-9E78-0FBA3D7D2B2F}" presName="rootText1" presStyleLbl="node0" presStyleIdx="0" presStyleCnt="1" custScaleX="111292" custScaleY="81520" custLinFactNeighborX="223" custLinFactNeighborY="-3785">
        <dgm:presLayoutVars>
          <dgm:chPref val="3"/>
        </dgm:presLayoutVars>
      </dgm:prSet>
      <dgm:spPr/>
    </dgm:pt>
    <dgm:pt modelId="{B589B3A2-A056-4B46-9AB0-C7E7A36D8825}" type="pres">
      <dgm:prSet presAssocID="{85A6FB83-2F7A-4A7D-9E78-0FBA3D7D2B2F}" presName="rootConnector1" presStyleLbl="node1" presStyleIdx="0" presStyleCnt="0"/>
      <dgm:spPr/>
    </dgm:pt>
    <dgm:pt modelId="{21E884E3-4585-4D71-86B3-D19E3CCE55E7}" type="pres">
      <dgm:prSet presAssocID="{85A6FB83-2F7A-4A7D-9E78-0FBA3D7D2B2F}" presName="hierChild2" presStyleCnt="0"/>
      <dgm:spPr/>
    </dgm:pt>
    <dgm:pt modelId="{254C7981-B5DD-4725-8C52-2BD5A69FD1FB}" type="pres">
      <dgm:prSet presAssocID="{2A359744-84B1-4C93-9404-00E588AC8EC8}" presName="Name37" presStyleLbl="parChTrans1D2" presStyleIdx="0" presStyleCnt="2"/>
      <dgm:spPr/>
    </dgm:pt>
    <dgm:pt modelId="{7FE19FC4-6E96-471F-9DCD-ADEF36A931B3}" type="pres">
      <dgm:prSet presAssocID="{AC57366B-7615-4065-832B-1F51A3EBC37A}" presName="hierRoot2" presStyleCnt="0">
        <dgm:presLayoutVars>
          <dgm:hierBranch val="init"/>
        </dgm:presLayoutVars>
      </dgm:prSet>
      <dgm:spPr/>
    </dgm:pt>
    <dgm:pt modelId="{74E0C7DA-C58C-43CF-AEEE-9A12B30DDA77}" type="pres">
      <dgm:prSet presAssocID="{AC57366B-7615-4065-832B-1F51A3EBC37A}" presName="rootComposite" presStyleCnt="0"/>
      <dgm:spPr/>
    </dgm:pt>
    <dgm:pt modelId="{1157ACC0-6B6E-44D4-9A14-08B7F26EF6A1}" type="pres">
      <dgm:prSet presAssocID="{AC57366B-7615-4065-832B-1F51A3EBC37A}" presName="rootText" presStyleLbl="node2" presStyleIdx="0" presStyleCnt="2" custScaleX="42286" custScaleY="46624" custLinFactNeighborX="13124">
        <dgm:presLayoutVars>
          <dgm:chPref val="3"/>
        </dgm:presLayoutVars>
      </dgm:prSet>
      <dgm:spPr/>
    </dgm:pt>
    <dgm:pt modelId="{A2BE59F0-DACB-4083-BE81-7161665ECC9D}" type="pres">
      <dgm:prSet presAssocID="{AC57366B-7615-4065-832B-1F51A3EBC37A}" presName="rootConnector" presStyleLbl="node2" presStyleIdx="0" presStyleCnt="2"/>
      <dgm:spPr/>
    </dgm:pt>
    <dgm:pt modelId="{E271871B-5910-42A3-A3E8-12041757EFEE}" type="pres">
      <dgm:prSet presAssocID="{AC57366B-7615-4065-832B-1F51A3EBC37A}" presName="hierChild4" presStyleCnt="0"/>
      <dgm:spPr/>
    </dgm:pt>
    <dgm:pt modelId="{D2BFE8E5-0A1A-4323-8C31-843C9C879789}" type="pres">
      <dgm:prSet presAssocID="{AC57366B-7615-4065-832B-1F51A3EBC37A}" presName="hierChild5" presStyleCnt="0"/>
      <dgm:spPr/>
    </dgm:pt>
    <dgm:pt modelId="{317F89CF-5201-4C21-AA14-6056254B8C4A}" type="pres">
      <dgm:prSet presAssocID="{5ADA85D2-47B6-4739-9A76-46C6CABDA1CA}" presName="Name37" presStyleLbl="parChTrans1D2" presStyleIdx="1" presStyleCnt="2"/>
      <dgm:spPr/>
    </dgm:pt>
    <dgm:pt modelId="{58E993FF-C29C-496E-87D1-AF674955E779}" type="pres">
      <dgm:prSet presAssocID="{DE552F0C-5274-4CD6-AA88-309A34EE8B86}" presName="hierRoot2" presStyleCnt="0">
        <dgm:presLayoutVars>
          <dgm:hierBranch val="init"/>
        </dgm:presLayoutVars>
      </dgm:prSet>
      <dgm:spPr/>
    </dgm:pt>
    <dgm:pt modelId="{010D3434-58B4-416B-B634-A2E056274463}" type="pres">
      <dgm:prSet presAssocID="{DE552F0C-5274-4CD6-AA88-309A34EE8B86}" presName="rootComposite" presStyleCnt="0"/>
      <dgm:spPr/>
    </dgm:pt>
    <dgm:pt modelId="{C1897BB5-7621-4BB7-B38C-42110F7B4053}" type="pres">
      <dgm:prSet presAssocID="{DE552F0C-5274-4CD6-AA88-309A34EE8B86}" presName="rootText" presStyleLbl="node2" presStyleIdx="1" presStyleCnt="2" custScaleX="68977" custScaleY="46624">
        <dgm:presLayoutVars>
          <dgm:chPref val="3"/>
        </dgm:presLayoutVars>
      </dgm:prSet>
      <dgm:spPr/>
    </dgm:pt>
    <dgm:pt modelId="{54BF7D6D-C0DC-4AD1-9DBA-F955E2DF4CBE}" type="pres">
      <dgm:prSet presAssocID="{DE552F0C-5274-4CD6-AA88-309A34EE8B86}" presName="rootConnector" presStyleLbl="node2" presStyleIdx="1" presStyleCnt="2"/>
      <dgm:spPr/>
    </dgm:pt>
    <dgm:pt modelId="{82243C03-C244-4F81-9DF7-4AA29184F686}" type="pres">
      <dgm:prSet presAssocID="{DE552F0C-5274-4CD6-AA88-309A34EE8B86}" presName="hierChild4" presStyleCnt="0"/>
      <dgm:spPr/>
    </dgm:pt>
    <dgm:pt modelId="{E97424B2-B49C-46FA-894C-17343C05341F}" type="pres">
      <dgm:prSet presAssocID="{DE552F0C-5274-4CD6-AA88-309A34EE8B86}" presName="hierChild5" presStyleCnt="0"/>
      <dgm:spPr/>
    </dgm:pt>
    <dgm:pt modelId="{B535894A-D12A-44DB-A222-C2F26AA3D4E5}" type="pres">
      <dgm:prSet presAssocID="{85A6FB83-2F7A-4A7D-9E78-0FBA3D7D2B2F}" presName="hierChild3" presStyleCnt="0"/>
      <dgm:spPr/>
    </dgm:pt>
  </dgm:ptLst>
  <dgm:cxnLst>
    <dgm:cxn modelId="{D1271513-8EA5-493E-BFE2-536FC9D3D001}" type="presOf" srcId="{DE552F0C-5274-4CD6-AA88-309A34EE8B86}" destId="{C1897BB5-7621-4BB7-B38C-42110F7B4053}" srcOrd="0" destOrd="0" presId="urn:microsoft.com/office/officeart/2005/8/layout/orgChart1"/>
    <dgm:cxn modelId="{9409BE30-E61C-4EC8-86D0-B3EEB4FB6701}" type="presOf" srcId="{DE552F0C-5274-4CD6-AA88-309A34EE8B86}" destId="{54BF7D6D-C0DC-4AD1-9DBA-F955E2DF4CBE}" srcOrd="1" destOrd="0" presId="urn:microsoft.com/office/officeart/2005/8/layout/orgChart1"/>
    <dgm:cxn modelId="{817DE53B-7B1D-4935-92A2-CFD3A202FAD3}" srcId="{85A6FB83-2F7A-4A7D-9E78-0FBA3D7D2B2F}" destId="{AC57366B-7615-4065-832B-1F51A3EBC37A}" srcOrd="0" destOrd="0" parTransId="{2A359744-84B1-4C93-9404-00E588AC8EC8}" sibTransId="{70B5CFFE-B1EB-4493-B12D-FC15641C2497}"/>
    <dgm:cxn modelId="{B93A583E-9A54-4788-8764-AF211FB9F4A6}" srcId="{858B8EDF-DCE3-4956-AC22-31097E418C54}" destId="{85A6FB83-2F7A-4A7D-9E78-0FBA3D7D2B2F}" srcOrd="0" destOrd="0" parTransId="{29E9BCC2-B46B-422F-98ED-2C98A1349ACC}" sibTransId="{96D489DA-A759-47C8-89E0-EE05344E1C82}"/>
    <dgm:cxn modelId="{8CC50141-395C-4697-A6E4-9046A13877FB}" type="presOf" srcId="{858B8EDF-DCE3-4956-AC22-31097E418C54}" destId="{5FFF430E-61BC-4838-B542-28FE80F2A91C}" srcOrd="0" destOrd="0" presId="urn:microsoft.com/office/officeart/2005/8/layout/orgChart1"/>
    <dgm:cxn modelId="{C882BC41-1367-4F7C-9547-366156FF9D50}" type="presOf" srcId="{85A6FB83-2F7A-4A7D-9E78-0FBA3D7D2B2F}" destId="{220BB168-F019-4B77-A523-66465E0D68FC}" srcOrd="0" destOrd="0" presId="urn:microsoft.com/office/officeart/2005/8/layout/orgChart1"/>
    <dgm:cxn modelId="{564F3347-E190-4F56-8F81-FA96E37732CA}" type="presOf" srcId="{2A359744-84B1-4C93-9404-00E588AC8EC8}" destId="{254C7981-B5DD-4725-8C52-2BD5A69FD1FB}" srcOrd="0" destOrd="0" presId="urn:microsoft.com/office/officeart/2005/8/layout/orgChart1"/>
    <dgm:cxn modelId="{D5582698-540C-4809-B470-CCEDADC6FC96}" type="presOf" srcId="{AC57366B-7615-4065-832B-1F51A3EBC37A}" destId="{1157ACC0-6B6E-44D4-9A14-08B7F26EF6A1}" srcOrd="0" destOrd="0" presId="urn:microsoft.com/office/officeart/2005/8/layout/orgChart1"/>
    <dgm:cxn modelId="{2632B4BF-1D08-4C4C-89E2-251652387489}" type="presOf" srcId="{AC57366B-7615-4065-832B-1F51A3EBC37A}" destId="{A2BE59F0-DACB-4083-BE81-7161665ECC9D}" srcOrd="1" destOrd="0" presId="urn:microsoft.com/office/officeart/2005/8/layout/orgChart1"/>
    <dgm:cxn modelId="{9F04DAD3-4696-4E97-B0BA-21FCEFE88356}" type="presOf" srcId="{85A6FB83-2F7A-4A7D-9E78-0FBA3D7D2B2F}" destId="{B589B3A2-A056-4B46-9AB0-C7E7A36D8825}" srcOrd="1" destOrd="0" presId="urn:microsoft.com/office/officeart/2005/8/layout/orgChart1"/>
    <dgm:cxn modelId="{01CA03DB-0D09-4588-8E80-C83A86DF7553}" type="presOf" srcId="{5ADA85D2-47B6-4739-9A76-46C6CABDA1CA}" destId="{317F89CF-5201-4C21-AA14-6056254B8C4A}" srcOrd="0" destOrd="0" presId="urn:microsoft.com/office/officeart/2005/8/layout/orgChart1"/>
    <dgm:cxn modelId="{23996DDF-0AB5-467F-9691-D098F8A326A7}" srcId="{85A6FB83-2F7A-4A7D-9E78-0FBA3D7D2B2F}" destId="{DE552F0C-5274-4CD6-AA88-309A34EE8B86}" srcOrd="1" destOrd="0" parTransId="{5ADA85D2-47B6-4739-9A76-46C6CABDA1CA}" sibTransId="{7A8CF43E-5989-4889-A7FB-211D18181516}"/>
    <dgm:cxn modelId="{25B7CDD2-74C3-4DA3-A6F1-F0E62D9AB531}" type="presParOf" srcId="{5FFF430E-61BC-4838-B542-28FE80F2A91C}" destId="{14C91DF6-B818-4404-B640-E7A91D829CA6}" srcOrd="0" destOrd="0" presId="urn:microsoft.com/office/officeart/2005/8/layout/orgChart1"/>
    <dgm:cxn modelId="{80792424-13E4-41D2-A720-8D1AB09D0237}" type="presParOf" srcId="{14C91DF6-B818-4404-B640-E7A91D829CA6}" destId="{3219533B-868A-4FDD-970C-AE564C711E5A}" srcOrd="0" destOrd="0" presId="urn:microsoft.com/office/officeart/2005/8/layout/orgChart1"/>
    <dgm:cxn modelId="{63A0C04C-20AB-4B0E-9F74-894B5DC8653F}" type="presParOf" srcId="{3219533B-868A-4FDD-970C-AE564C711E5A}" destId="{220BB168-F019-4B77-A523-66465E0D68FC}" srcOrd="0" destOrd="0" presId="urn:microsoft.com/office/officeart/2005/8/layout/orgChart1"/>
    <dgm:cxn modelId="{1EF659FE-B2FD-4618-9493-FBC43953B17F}" type="presParOf" srcId="{3219533B-868A-4FDD-970C-AE564C711E5A}" destId="{B589B3A2-A056-4B46-9AB0-C7E7A36D8825}" srcOrd="1" destOrd="0" presId="urn:microsoft.com/office/officeart/2005/8/layout/orgChart1"/>
    <dgm:cxn modelId="{24F357BB-12DC-4B10-B911-2854D49517B2}" type="presParOf" srcId="{14C91DF6-B818-4404-B640-E7A91D829CA6}" destId="{21E884E3-4585-4D71-86B3-D19E3CCE55E7}" srcOrd="1" destOrd="0" presId="urn:microsoft.com/office/officeart/2005/8/layout/orgChart1"/>
    <dgm:cxn modelId="{F4001676-DD7A-4775-8BB4-CC3E8564D395}" type="presParOf" srcId="{21E884E3-4585-4D71-86B3-D19E3CCE55E7}" destId="{254C7981-B5DD-4725-8C52-2BD5A69FD1FB}" srcOrd="0" destOrd="0" presId="urn:microsoft.com/office/officeart/2005/8/layout/orgChart1"/>
    <dgm:cxn modelId="{FF7D2C2F-0099-4B6F-9944-0C4D41CAE284}" type="presParOf" srcId="{21E884E3-4585-4D71-86B3-D19E3CCE55E7}" destId="{7FE19FC4-6E96-471F-9DCD-ADEF36A931B3}" srcOrd="1" destOrd="0" presId="urn:microsoft.com/office/officeart/2005/8/layout/orgChart1"/>
    <dgm:cxn modelId="{89A5FA3C-2C06-4A2A-9C92-21581AB0E341}" type="presParOf" srcId="{7FE19FC4-6E96-471F-9DCD-ADEF36A931B3}" destId="{74E0C7DA-C58C-43CF-AEEE-9A12B30DDA77}" srcOrd="0" destOrd="0" presId="urn:microsoft.com/office/officeart/2005/8/layout/orgChart1"/>
    <dgm:cxn modelId="{398C4693-9ECC-4223-B8C1-70EC2138BE6C}" type="presParOf" srcId="{74E0C7DA-C58C-43CF-AEEE-9A12B30DDA77}" destId="{1157ACC0-6B6E-44D4-9A14-08B7F26EF6A1}" srcOrd="0" destOrd="0" presId="urn:microsoft.com/office/officeart/2005/8/layout/orgChart1"/>
    <dgm:cxn modelId="{A882DA3F-12C7-45DF-AF41-96C96409EAAE}" type="presParOf" srcId="{74E0C7DA-C58C-43CF-AEEE-9A12B30DDA77}" destId="{A2BE59F0-DACB-4083-BE81-7161665ECC9D}" srcOrd="1" destOrd="0" presId="urn:microsoft.com/office/officeart/2005/8/layout/orgChart1"/>
    <dgm:cxn modelId="{A38AC5A8-EE47-49C9-AE18-84316B722DB9}" type="presParOf" srcId="{7FE19FC4-6E96-471F-9DCD-ADEF36A931B3}" destId="{E271871B-5910-42A3-A3E8-12041757EFEE}" srcOrd="1" destOrd="0" presId="urn:microsoft.com/office/officeart/2005/8/layout/orgChart1"/>
    <dgm:cxn modelId="{1EC4A180-1970-4E27-8DCA-0DD27674C172}" type="presParOf" srcId="{7FE19FC4-6E96-471F-9DCD-ADEF36A931B3}" destId="{D2BFE8E5-0A1A-4323-8C31-843C9C879789}" srcOrd="2" destOrd="0" presId="urn:microsoft.com/office/officeart/2005/8/layout/orgChart1"/>
    <dgm:cxn modelId="{15FCB1D1-8416-4F9D-9DE8-B43F54598B03}" type="presParOf" srcId="{21E884E3-4585-4D71-86B3-D19E3CCE55E7}" destId="{317F89CF-5201-4C21-AA14-6056254B8C4A}" srcOrd="2" destOrd="0" presId="urn:microsoft.com/office/officeart/2005/8/layout/orgChart1"/>
    <dgm:cxn modelId="{1147248A-1415-4218-99A6-73E993E41E67}" type="presParOf" srcId="{21E884E3-4585-4D71-86B3-D19E3CCE55E7}" destId="{58E993FF-C29C-496E-87D1-AF674955E779}" srcOrd="3" destOrd="0" presId="urn:microsoft.com/office/officeart/2005/8/layout/orgChart1"/>
    <dgm:cxn modelId="{8664A2AB-5B1D-4754-AC91-A38EA1B94186}" type="presParOf" srcId="{58E993FF-C29C-496E-87D1-AF674955E779}" destId="{010D3434-58B4-416B-B634-A2E056274463}" srcOrd="0" destOrd="0" presId="urn:microsoft.com/office/officeart/2005/8/layout/orgChart1"/>
    <dgm:cxn modelId="{F721B584-E7E1-4BE1-A52B-26FCD82CF6CF}" type="presParOf" srcId="{010D3434-58B4-416B-B634-A2E056274463}" destId="{C1897BB5-7621-4BB7-B38C-42110F7B4053}" srcOrd="0" destOrd="0" presId="urn:microsoft.com/office/officeart/2005/8/layout/orgChart1"/>
    <dgm:cxn modelId="{3358D377-B8E8-4E72-B053-CBADE45A43FE}" type="presParOf" srcId="{010D3434-58B4-416B-B634-A2E056274463}" destId="{54BF7D6D-C0DC-4AD1-9DBA-F955E2DF4CBE}" srcOrd="1" destOrd="0" presId="urn:microsoft.com/office/officeart/2005/8/layout/orgChart1"/>
    <dgm:cxn modelId="{5649A8BD-78F0-4926-B971-528B2EBE1F82}" type="presParOf" srcId="{58E993FF-C29C-496E-87D1-AF674955E779}" destId="{82243C03-C244-4F81-9DF7-4AA29184F686}" srcOrd="1" destOrd="0" presId="urn:microsoft.com/office/officeart/2005/8/layout/orgChart1"/>
    <dgm:cxn modelId="{B8FD4A16-C192-4BB3-8534-53FC2E43D015}" type="presParOf" srcId="{58E993FF-C29C-496E-87D1-AF674955E779}" destId="{E97424B2-B49C-46FA-894C-17343C05341F}" srcOrd="2" destOrd="0" presId="urn:microsoft.com/office/officeart/2005/8/layout/orgChart1"/>
    <dgm:cxn modelId="{DD777267-13BF-49F0-8115-D05F80A5534B}" type="presParOf" srcId="{14C91DF6-B818-4404-B640-E7A91D829CA6}" destId="{B535894A-D12A-44DB-A222-C2F26AA3D4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12253-296B-4861-9165-EE8A70917B75}">
      <dsp:nvSpPr>
        <dsp:cNvPr id="0" name=""/>
        <dsp:cNvSpPr/>
      </dsp:nvSpPr>
      <dsp:spPr>
        <a:xfrm>
          <a:off x="5146037" y="2197864"/>
          <a:ext cx="185090" cy="891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209"/>
              </a:lnTo>
              <a:lnTo>
                <a:pt x="185090" y="89120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46330-3FFF-46F9-9D30-A2BDF15F7B0F}">
      <dsp:nvSpPr>
        <dsp:cNvPr id="0" name=""/>
        <dsp:cNvSpPr/>
      </dsp:nvSpPr>
      <dsp:spPr>
        <a:xfrm>
          <a:off x="3213357" y="945426"/>
          <a:ext cx="2952774" cy="38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65"/>
              </a:lnTo>
              <a:lnTo>
                <a:pt x="2952774" y="203865"/>
              </a:lnTo>
              <a:lnTo>
                <a:pt x="2952774" y="38584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386F9-357D-4630-9437-9EA4F7CE1923}">
      <dsp:nvSpPr>
        <dsp:cNvPr id="0" name=""/>
        <dsp:cNvSpPr/>
      </dsp:nvSpPr>
      <dsp:spPr>
        <a:xfrm>
          <a:off x="2323844" y="2192916"/>
          <a:ext cx="333573" cy="2027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819"/>
              </a:lnTo>
              <a:lnTo>
                <a:pt x="333573" y="202781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B1765-F7E7-47C8-BD04-9878B204A2AB}">
      <dsp:nvSpPr>
        <dsp:cNvPr id="0" name=""/>
        <dsp:cNvSpPr/>
      </dsp:nvSpPr>
      <dsp:spPr>
        <a:xfrm>
          <a:off x="2323844" y="2192916"/>
          <a:ext cx="333573" cy="797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262"/>
              </a:lnTo>
              <a:lnTo>
                <a:pt x="333573" y="79726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E90E4-7A50-477A-BC08-850CD3536549}">
      <dsp:nvSpPr>
        <dsp:cNvPr id="0" name=""/>
        <dsp:cNvSpPr/>
      </dsp:nvSpPr>
      <dsp:spPr>
        <a:xfrm>
          <a:off x="3167637" y="945426"/>
          <a:ext cx="91440" cy="380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917"/>
              </a:lnTo>
              <a:lnTo>
                <a:pt x="45737" y="198917"/>
              </a:lnTo>
              <a:lnTo>
                <a:pt x="45737" y="38090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AAA10-58B9-4D57-AF75-9B6F9F1F665F}">
      <dsp:nvSpPr>
        <dsp:cNvPr id="0" name=""/>
        <dsp:cNvSpPr/>
      </dsp:nvSpPr>
      <dsp:spPr>
        <a:xfrm>
          <a:off x="870904" y="945426"/>
          <a:ext cx="2342452" cy="380900"/>
        </a:xfrm>
        <a:custGeom>
          <a:avLst/>
          <a:gdLst/>
          <a:ahLst/>
          <a:cxnLst/>
          <a:rect l="0" t="0" r="0" b="0"/>
          <a:pathLst>
            <a:path>
              <a:moveTo>
                <a:pt x="2342452" y="0"/>
              </a:moveTo>
              <a:lnTo>
                <a:pt x="2342452" y="198917"/>
              </a:lnTo>
              <a:lnTo>
                <a:pt x="0" y="198917"/>
              </a:lnTo>
              <a:lnTo>
                <a:pt x="0" y="38090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5EF92-E169-4D80-BD75-00E4B61301DD}">
      <dsp:nvSpPr>
        <dsp:cNvPr id="0" name=""/>
        <dsp:cNvSpPr/>
      </dsp:nvSpPr>
      <dsp:spPr>
        <a:xfrm>
          <a:off x="2089459" y="78836"/>
          <a:ext cx="2247795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Arial" panose="020B0604020202020204" pitchFamily="34" charset="0"/>
              <a:cs typeface="Arial" panose="020B0604020202020204" pitchFamily="34" charset="0"/>
            </a:rPr>
            <a:t>My Program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Arial" panose="020B0604020202020204" pitchFamily="34" charset="0"/>
              <a:cs typeface="Arial" panose="020B0604020202020204" pitchFamily="34" charset="0"/>
            </a:rPr>
            <a:t>(main.py)</a:t>
          </a:r>
          <a:endParaRPr lang="zh-TW" alt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9459" y="78836"/>
        <a:ext cx="2247795" cy="866589"/>
      </dsp:txXfrm>
    </dsp:sp>
    <dsp:sp modelId="{572D02EA-4392-4AB2-9926-FC644E5E6926}">
      <dsp:nvSpPr>
        <dsp:cNvPr id="0" name=""/>
        <dsp:cNvSpPr/>
      </dsp:nvSpPr>
      <dsp:spPr>
        <a:xfrm>
          <a:off x="4314" y="1326326"/>
          <a:ext cx="1733179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Tkinter</a:t>
          </a:r>
          <a:endParaRPr lang="zh-TW" alt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4" y="1326326"/>
        <a:ext cx="1733179" cy="866589"/>
      </dsp:txXfrm>
    </dsp:sp>
    <dsp:sp modelId="{1B7BA14E-104E-4C46-8C4C-DFB5B0A7AD52}">
      <dsp:nvSpPr>
        <dsp:cNvPr id="0" name=""/>
        <dsp:cNvSpPr/>
      </dsp:nvSpPr>
      <dsp:spPr>
        <a:xfrm>
          <a:off x="2101461" y="1326326"/>
          <a:ext cx="2223825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Arial" panose="020B0604020202020204" pitchFamily="34" charset="0"/>
              <a:cs typeface="Arial" panose="020B0604020202020204" pitchFamily="34" charset="0"/>
            </a:rPr>
            <a:t>matplotlib</a:t>
          </a:r>
          <a:endParaRPr lang="zh-TW" alt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461" y="1326326"/>
        <a:ext cx="2223825" cy="866589"/>
      </dsp:txXfrm>
    </dsp:sp>
    <dsp:sp modelId="{5D39E664-F950-484B-A360-5C095896CFFE}">
      <dsp:nvSpPr>
        <dsp:cNvPr id="0" name=""/>
        <dsp:cNvSpPr/>
      </dsp:nvSpPr>
      <dsp:spPr>
        <a:xfrm>
          <a:off x="2657418" y="2556884"/>
          <a:ext cx="1864138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mplfinance</a:t>
          </a:r>
          <a:endParaRPr lang="en-US" altLang="zh-TW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7418" y="2556884"/>
        <a:ext cx="1864138" cy="866589"/>
      </dsp:txXfrm>
    </dsp:sp>
    <dsp:sp modelId="{2C5C5A0E-371A-49D1-AD06-9676446CE17A}">
      <dsp:nvSpPr>
        <dsp:cNvPr id="0" name=""/>
        <dsp:cNvSpPr/>
      </dsp:nvSpPr>
      <dsp:spPr>
        <a:xfrm>
          <a:off x="2657418" y="3787441"/>
          <a:ext cx="2040108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rial" panose="020B0604020202020204" pitchFamily="34" charset="0"/>
              <a:cs typeface="Arial" panose="020B0604020202020204" pitchFamily="34" charset="0"/>
            </a:rPr>
            <a:t>backend_tkagg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7418" y="3787441"/>
        <a:ext cx="2040108" cy="866589"/>
      </dsp:txXfrm>
    </dsp:sp>
    <dsp:sp modelId="{BF4900C9-9DF3-4742-A4FC-E6E93871F40D}">
      <dsp:nvSpPr>
        <dsp:cNvPr id="0" name=""/>
        <dsp:cNvSpPr/>
      </dsp:nvSpPr>
      <dsp:spPr>
        <a:xfrm>
          <a:off x="4891014" y="1331275"/>
          <a:ext cx="2550234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Binance</a:t>
          </a:r>
          <a:r>
            <a:rPr lang="en-US" altLang="zh-TW" sz="2400" kern="1200" dirty="0">
              <a:latin typeface="Arial" panose="020B0604020202020204" pitchFamily="34" charset="0"/>
              <a:cs typeface="Arial" panose="020B0604020202020204" pitchFamily="34" charset="0"/>
            </a:rPr>
            <a:t> API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altLang="zh-TW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Offical</a:t>
          </a:r>
          <a:r>
            <a:rPr lang="en-US" altLang="zh-TW" sz="20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zh-TW" alt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91014" y="1331275"/>
        <a:ext cx="2550234" cy="866589"/>
      </dsp:txXfrm>
    </dsp:sp>
    <dsp:sp modelId="{7D8211DF-C9A6-44CB-97AB-D634BC297D01}">
      <dsp:nvSpPr>
        <dsp:cNvPr id="0" name=""/>
        <dsp:cNvSpPr/>
      </dsp:nvSpPr>
      <dsp:spPr>
        <a:xfrm>
          <a:off x="5331128" y="2655779"/>
          <a:ext cx="2534913" cy="86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python-</a:t>
          </a:r>
          <a:r>
            <a:rPr lang="en-US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binance</a:t>
          </a:r>
          <a:endParaRPr lang="en-US" sz="20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altLang="zh-TW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Unoffical</a:t>
          </a:r>
          <a:r>
            <a:rPr lang="en-US" altLang="zh-TW" sz="1600" kern="1200" dirty="0">
              <a:latin typeface="Arial" panose="020B0604020202020204" pitchFamily="34" charset="0"/>
              <a:cs typeface="Arial" panose="020B0604020202020204" pitchFamily="34" charset="0"/>
            </a:rPr>
            <a:t> )</a:t>
          </a:r>
        </a:p>
      </dsp:txBody>
      <dsp:txXfrm>
        <a:off x="5331128" y="2655779"/>
        <a:ext cx="2534913" cy="86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F89CF-5201-4C21-AA14-6056254B8C4A}">
      <dsp:nvSpPr>
        <dsp:cNvPr id="0" name=""/>
        <dsp:cNvSpPr/>
      </dsp:nvSpPr>
      <dsp:spPr>
        <a:xfrm>
          <a:off x="1709786" y="1286839"/>
          <a:ext cx="809128" cy="58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31"/>
              </a:lnTo>
              <a:lnTo>
                <a:pt x="809128" y="319131"/>
              </a:lnTo>
              <a:lnTo>
                <a:pt x="809128" y="58952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C7981-B5DD-4725-8C52-2BD5A69FD1FB}">
      <dsp:nvSpPr>
        <dsp:cNvPr id="0" name=""/>
        <dsp:cNvSpPr/>
      </dsp:nvSpPr>
      <dsp:spPr>
        <a:xfrm>
          <a:off x="883468" y="1286839"/>
          <a:ext cx="826318" cy="589528"/>
        </a:xfrm>
        <a:custGeom>
          <a:avLst/>
          <a:gdLst/>
          <a:ahLst/>
          <a:cxnLst/>
          <a:rect l="0" t="0" r="0" b="0"/>
          <a:pathLst>
            <a:path>
              <a:moveTo>
                <a:pt x="826318" y="0"/>
              </a:moveTo>
              <a:lnTo>
                <a:pt x="826318" y="319131"/>
              </a:lnTo>
              <a:lnTo>
                <a:pt x="0" y="319131"/>
              </a:lnTo>
              <a:lnTo>
                <a:pt x="0" y="58952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BB168-F019-4B77-A523-66465E0D68FC}">
      <dsp:nvSpPr>
        <dsp:cNvPr id="0" name=""/>
        <dsp:cNvSpPr/>
      </dsp:nvSpPr>
      <dsp:spPr>
        <a:xfrm>
          <a:off x="276789" y="237186"/>
          <a:ext cx="2865994" cy="1049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Arial" panose="020B0604020202020204" pitchFamily="34" charset="0"/>
              <a:cs typeface="Arial" panose="020B0604020202020204" pitchFamily="34" charset="0"/>
            </a:rPr>
            <a:t>Account Interface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Arial" panose="020B0604020202020204" pitchFamily="34" charset="0"/>
              <a:cs typeface="Arial" panose="020B0604020202020204" pitchFamily="34" charset="0"/>
            </a:rPr>
            <a:t>(account.py)</a:t>
          </a:r>
          <a:endParaRPr lang="zh-TW" alt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6789" y="237186"/>
        <a:ext cx="2865994" cy="1049652"/>
      </dsp:txXfrm>
    </dsp:sp>
    <dsp:sp modelId="{1157ACC0-6B6E-44D4-9A14-08B7F26EF6A1}">
      <dsp:nvSpPr>
        <dsp:cNvPr id="0" name=""/>
        <dsp:cNvSpPr/>
      </dsp:nvSpPr>
      <dsp:spPr>
        <a:xfrm>
          <a:off x="338993" y="1876367"/>
          <a:ext cx="1088950" cy="60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Tkinter</a:t>
          </a:r>
          <a:endParaRPr lang="zh-TW" alt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993" y="1876367"/>
        <a:ext cx="1088950" cy="600331"/>
      </dsp:txXfrm>
    </dsp:sp>
    <dsp:sp modelId="{C1897BB5-7621-4BB7-B38C-42110F7B4053}">
      <dsp:nvSpPr>
        <dsp:cNvPr id="0" name=""/>
        <dsp:cNvSpPr/>
      </dsp:nvSpPr>
      <dsp:spPr>
        <a:xfrm>
          <a:off x="1630766" y="1876367"/>
          <a:ext cx="1776297" cy="60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webbrowser</a:t>
          </a:r>
          <a:endParaRPr lang="zh-TW" altLang="en-US" sz="2400" kern="1200" dirty="0"/>
        </a:p>
      </dsp:txBody>
      <dsp:txXfrm>
        <a:off x="1630766" y="1876367"/>
        <a:ext cx="1776297" cy="60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5106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7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6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8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0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99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F30CFD-24D4-4C64-8F95-FFBF4786374E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7B4D6E7-13DE-4DCE-A102-D6B34B037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tutorial.net/tkinter/tkinter-combobox/" TargetMode="External"/><Relationship Id="rId3" Type="http://schemas.openxmlformats.org/officeDocument/2006/relationships/hyperlink" Target="https://www.grenade.tw/blog/how-to-use-the-python-financial-analysis-visualization-module-mplfinance/" TargetMode="External"/><Relationship Id="rId7" Type="http://schemas.openxmlformats.org/officeDocument/2006/relationships/hyperlink" Target="https://docs.python.org/3.6/library/tkinter.ttk.html#combobox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coderzcolumn.com/tutorials/data-science/candlestick-chart-in-python-mplfinance-plotly-boke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luasoftware.com/tutorials/cryptocurrency/binance-split-trading-symbol/" TargetMode="External"/><Relationship Id="rId11" Type="http://schemas.openxmlformats.org/officeDocument/2006/relationships/hyperlink" Target="https://pythonbasics.org/tkinter-checkbox/" TargetMode="External"/><Relationship Id="rId5" Type="http://schemas.openxmlformats.org/officeDocument/2006/relationships/hyperlink" Target="https://docs.python.org/zh-tw/3/howto/regex.html" TargetMode="External"/><Relationship Id="rId10" Type="http://schemas.openxmlformats.org/officeDocument/2006/relationships/hyperlink" Target="https://zetcode.com/tkinter/menustoolbars/" TargetMode="External"/><Relationship Id="rId4" Type="http://schemas.openxmlformats.org/officeDocument/2006/relationships/hyperlink" Target="https://github.com/matplotlib/mplfinance/issues/304#issuecomment-751532329" TargetMode="External"/><Relationship Id="rId9" Type="http://schemas.openxmlformats.org/officeDocument/2006/relationships/hyperlink" Target="https://youtu.be/0CXQ3bbBLV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ance/binance-spot-api-docs" TargetMode="External"/><Relationship Id="rId2" Type="http://schemas.openxmlformats.org/officeDocument/2006/relationships/hyperlink" Target="https://github.com/sammchardy/python-bin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nance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inkuyu/binance-tra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berPunkMetalHead/Binance-volatility-trading-bo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rlunlai-void.github.io/" TargetMode="External"/><Relationship Id="rId2" Type="http://schemas.openxmlformats.org/officeDocument/2006/relationships/hyperlink" Target="https://github.com/KarlunLai-void/BinanceTr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8A037727-651F-4269-80CD-21CBC3F1F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180829" y="48429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ECD54BF-FE2B-406E-9635-F5BED085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04" y="801285"/>
            <a:ext cx="10278195" cy="4041648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Python</a:t>
            </a:r>
            <a:r>
              <a:rPr lang="zh-TW" altLang="en-US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視窗程式設計</a:t>
            </a:r>
            <a:br>
              <a:rPr lang="en-US" altLang="zh-TW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br>
              <a:rPr lang="en-US" altLang="zh-TW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						</a:t>
            </a:r>
            <a:r>
              <a:rPr lang="zh-TW" altLang="en-US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期末專題</a:t>
            </a:r>
            <a:br>
              <a:rPr lang="en-US" altLang="zh-TW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18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b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br>
              <a:rPr lang="en-US" altLang="zh-TW" sz="4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36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題目：虛擬貨幣走勢分析（使用</a:t>
            </a:r>
            <a:r>
              <a:rPr lang="en-US" altLang="zh-TW" sz="3600" b="1" dirty="0" err="1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zh-TW" altLang="en-US" sz="36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交易所）</a:t>
            </a:r>
            <a:endParaRPr lang="zh-TW" altLang="en-US" dirty="0">
              <a:solidFill>
                <a:schemeClr val="accent2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81EA9A-961F-4724-9F6C-80540187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04" y="4842933"/>
            <a:ext cx="10278195" cy="169164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C108151131 </a:t>
            </a:r>
            <a:r>
              <a:rPr lang="zh-TW" altLang="en-US" sz="32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四資工二甲 賴冠綸</a:t>
            </a:r>
            <a:endParaRPr lang="en-US" altLang="zh-TW" sz="32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18286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未來展望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Future Prospects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0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8BF73762-3F10-459A-A96B-F70714232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F33666D-C62D-459E-AEEF-8D40F2F8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6" y="1691322"/>
            <a:ext cx="5526000" cy="446632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74C3D6-67AE-4DE4-B6C1-E9AC6BEEAB7E}"/>
              </a:ext>
            </a:extLst>
          </p:cNvPr>
          <p:cNvSpPr txBox="1"/>
          <p:nvPr/>
        </p:nvSpPr>
        <p:spPr>
          <a:xfrm>
            <a:off x="6201325" y="1824409"/>
            <a:ext cx="512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套用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Twitter API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，去抓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Twitter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推文的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hashtag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，以便資料分析。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F2D830-34AC-4BFE-B99B-AC1EE653CB38}"/>
              </a:ext>
            </a:extLst>
          </p:cNvPr>
          <p:cNvSpPr txBox="1"/>
          <p:nvPr/>
        </p:nvSpPr>
        <p:spPr>
          <a:xfrm>
            <a:off x="6201325" y="2788493"/>
            <a:ext cx="512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當突破均線，或者漲跌超過一定百分比，通知使用者。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FC60CF-ABA9-482C-BBBB-3CA098425CE1}"/>
              </a:ext>
            </a:extLst>
          </p:cNvPr>
          <p:cNvSpPr txBox="1"/>
          <p:nvPr/>
        </p:nvSpPr>
        <p:spPr>
          <a:xfrm>
            <a:off x="6201325" y="3752577"/>
            <a:ext cx="6151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與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LINE Bot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結合，通知更方便。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8F77CA-6A3E-46CA-A9E0-0F8831DB6643}"/>
              </a:ext>
            </a:extLst>
          </p:cNvPr>
          <p:cNvSpPr txBox="1"/>
          <p:nvPr/>
        </p:nvSpPr>
        <p:spPr>
          <a:xfrm>
            <a:off x="6201325" y="4351880"/>
            <a:ext cx="6719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建立交易訂單。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7479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參考文獻及網站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References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F2EF5C-B636-4747-95AA-866722E10D6A}"/>
              </a:ext>
            </a:extLst>
          </p:cNvPr>
          <p:cNvSpPr txBox="1"/>
          <p:nvPr/>
        </p:nvSpPr>
        <p:spPr>
          <a:xfrm>
            <a:off x="1261871" y="1706244"/>
            <a:ext cx="96926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/>
              <a:t>mplfinance</a:t>
            </a:r>
            <a:r>
              <a:rPr lang="zh-TW" altLang="fr-FR" dirty="0"/>
              <a:t>使用方法</a:t>
            </a:r>
            <a:r>
              <a:rPr lang="en-US" altLang="zh-TW" dirty="0"/>
              <a:t> </a:t>
            </a:r>
            <a:r>
              <a:rPr lang="zh-TW" altLang="en-US" sz="1600" dirty="0">
                <a:hlinkClick r:id="rId2"/>
              </a:rPr>
              <a:t>連結</a:t>
            </a:r>
            <a:r>
              <a:rPr lang="en-US" altLang="zh-TW" sz="1600" dirty="0">
                <a:hlinkClick r:id="rId2"/>
              </a:rPr>
              <a:t>1</a:t>
            </a:r>
            <a:r>
              <a:rPr lang="en-US" altLang="zh-TW" sz="1600" dirty="0"/>
              <a:t> </a:t>
            </a:r>
            <a:r>
              <a:rPr lang="zh-TW" altLang="en-US" sz="1600" dirty="0">
                <a:hlinkClick r:id="rId3"/>
              </a:rPr>
              <a:t>連結</a:t>
            </a:r>
            <a:r>
              <a:rPr lang="en-US" altLang="zh-TW" sz="1600" dirty="0">
                <a:hlinkClick r:id="rId3"/>
              </a:rPr>
              <a:t>2</a:t>
            </a:r>
            <a:endParaRPr lang="zh-TW" altLang="fr-FR" sz="1600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fr-FR" dirty="0"/>
              <a:t>將</a:t>
            </a:r>
            <a:r>
              <a:rPr lang="fr-FR" altLang="zh-TW" dirty="0"/>
              <a:t>matplotlib/mplfinance</a:t>
            </a:r>
            <a:r>
              <a:rPr lang="zh-TW" altLang="fr-FR" dirty="0"/>
              <a:t>的圖表顯示在</a:t>
            </a:r>
            <a:r>
              <a:rPr lang="fr-FR" altLang="zh-TW" dirty="0"/>
              <a:t>tkinter</a:t>
            </a:r>
            <a:r>
              <a:rPr lang="zh-TW" altLang="fr-FR" dirty="0"/>
              <a:t>上</a:t>
            </a:r>
            <a:r>
              <a:rPr lang="en-US" altLang="zh-TW" dirty="0"/>
              <a:t> </a:t>
            </a:r>
            <a:r>
              <a:rPr lang="zh-TW" altLang="en-US" sz="1600" dirty="0">
                <a:hlinkClick r:id="rId4"/>
              </a:rPr>
              <a:t>連結</a:t>
            </a:r>
            <a:endParaRPr lang="zh-TW" altLang="fr-FR" sz="1600" dirty="0"/>
          </a:p>
          <a:p>
            <a:endParaRPr lang="zh-TW" alt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/>
              <a:t>re</a:t>
            </a:r>
            <a:r>
              <a:rPr lang="zh-TW" altLang="fr-FR" dirty="0"/>
              <a:t>正規表達式</a:t>
            </a:r>
            <a:r>
              <a:rPr lang="zh-TW" altLang="en-US" dirty="0"/>
              <a:t> </a:t>
            </a:r>
            <a:r>
              <a:rPr lang="zh-TW" altLang="en-US" sz="1600" dirty="0">
                <a:hlinkClick r:id="rId5"/>
              </a:rPr>
              <a:t>連結</a:t>
            </a:r>
            <a:endParaRPr lang="zh-TW" alt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fr-FR" dirty="0"/>
              <a:t>分割虛擬貨幣</a:t>
            </a:r>
            <a:r>
              <a:rPr lang="fr-FR" altLang="zh-TW" dirty="0"/>
              <a:t>Pair String</a:t>
            </a:r>
            <a:r>
              <a:rPr lang="zh-TW" altLang="fr-FR" dirty="0"/>
              <a:t>的方法</a:t>
            </a:r>
            <a:r>
              <a:rPr lang="zh-TW" altLang="en-US" dirty="0"/>
              <a:t> </a:t>
            </a:r>
            <a:r>
              <a:rPr lang="zh-TW" altLang="en-US" sz="1600" dirty="0">
                <a:hlinkClick r:id="rId6"/>
              </a:rPr>
              <a:t>連結</a:t>
            </a:r>
            <a:endParaRPr lang="en-US" altLang="zh-TW" dirty="0"/>
          </a:p>
          <a:p>
            <a:pPr lvl="2"/>
            <a:endParaRPr lang="fr-FR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/>
              <a:t>tkinter Combobox</a:t>
            </a:r>
            <a:r>
              <a:rPr lang="zh-TW" altLang="en-US" dirty="0"/>
              <a:t> </a:t>
            </a:r>
            <a:r>
              <a:rPr lang="zh-TW" altLang="en-US" sz="1600" dirty="0">
                <a:hlinkClick r:id="rId7"/>
              </a:rPr>
              <a:t>連結</a:t>
            </a:r>
            <a:r>
              <a:rPr lang="en-US" altLang="zh-TW" sz="1600" dirty="0">
                <a:hlinkClick r:id="rId7"/>
              </a:rPr>
              <a:t>1</a:t>
            </a:r>
            <a:r>
              <a:rPr lang="zh-TW" altLang="en-US" sz="1600" dirty="0"/>
              <a:t> </a:t>
            </a:r>
            <a:r>
              <a:rPr lang="zh-TW" altLang="en-US" sz="1600" dirty="0">
                <a:hlinkClick r:id="rId8"/>
              </a:rPr>
              <a:t>連結</a:t>
            </a:r>
            <a:r>
              <a:rPr lang="en-US" altLang="zh-TW" sz="1600" dirty="0">
                <a:hlinkClick r:id="rId8"/>
              </a:rPr>
              <a:t>2</a:t>
            </a:r>
            <a:endParaRPr lang="fr-FR" altLang="zh-TW" dirty="0"/>
          </a:p>
          <a:p>
            <a:endParaRPr lang="fr-FR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fr-FR" dirty="0"/>
              <a:t>使用</a:t>
            </a:r>
            <a:r>
              <a:rPr lang="fr-FR" altLang="zh-TW" dirty="0"/>
              <a:t>entry</a:t>
            </a:r>
            <a:r>
              <a:rPr lang="zh-TW" altLang="fr-FR" dirty="0"/>
              <a:t>搜尋，並更新相關選擇在</a:t>
            </a:r>
            <a:r>
              <a:rPr lang="fr-FR" altLang="zh-TW" dirty="0"/>
              <a:t>listbox</a:t>
            </a:r>
            <a:r>
              <a:rPr lang="zh-TW" altLang="fr-FR" dirty="0"/>
              <a:t>上（即時刷新） </a:t>
            </a:r>
            <a:r>
              <a:rPr lang="zh-TW" altLang="en-US" sz="1600" dirty="0">
                <a:hlinkClick r:id="rId9"/>
              </a:rPr>
              <a:t>連結</a:t>
            </a:r>
            <a:endParaRPr lang="zh-TW" altLang="fr-FR" dirty="0"/>
          </a:p>
          <a:p>
            <a:endParaRPr lang="zh-TW" alt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/>
              <a:t>Tkinter Menu &amp; Toolbar</a:t>
            </a:r>
            <a:r>
              <a:rPr lang="zh-TW" altLang="en-US" dirty="0"/>
              <a:t> </a:t>
            </a:r>
            <a:r>
              <a:rPr lang="zh-TW" altLang="en-US" sz="1600" dirty="0">
                <a:hlinkClick r:id="rId10"/>
              </a:rPr>
              <a:t>連結</a:t>
            </a:r>
            <a:endParaRPr lang="fr-FR" altLang="zh-TW" dirty="0"/>
          </a:p>
          <a:p>
            <a:endParaRPr lang="fr-FR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/>
              <a:t>Tkinter Checkbox </a:t>
            </a:r>
            <a:r>
              <a:rPr lang="zh-TW" altLang="en-US" sz="1600" dirty="0">
                <a:hlinkClick r:id="rId11"/>
              </a:rPr>
              <a:t>連結</a:t>
            </a:r>
            <a:endParaRPr lang="fr-FR" altLang="zh-TW" dirty="0"/>
          </a:p>
        </p:txBody>
      </p:sp>
      <p:pic>
        <p:nvPicPr>
          <p:cNvPr id="12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524C85C1-6153-4C36-BAA4-BF8F68031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9599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Anaconda</a:t>
            </a:r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內定為安裝的套件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F2EF5C-B636-4747-95AA-866722E10D6A}"/>
              </a:ext>
            </a:extLst>
          </p:cNvPr>
          <p:cNvSpPr txBox="1"/>
          <p:nvPr/>
        </p:nvSpPr>
        <p:spPr>
          <a:xfrm>
            <a:off x="1261871" y="1706244"/>
            <a:ext cx="96926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/>
              <a:t>python-binance (Unofficial)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zh-TW" dirty="0">
                <a:hlinkClick r:id="rId2"/>
              </a:rPr>
              <a:t>https://github.com/sammchardy/python-binance</a:t>
            </a:r>
            <a:endParaRPr lang="fr-FR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作者集合</a:t>
            </a:r>
            <a:r>
              <a:rPr lang="fr-FR" altLang="zh-TW" dirty="0">
                <a:hlinkClick r:id="rId3"/>
              </a:rPr>
              <a:t>Binance official API</a:t>
            </a:r>
            <a:r>
              <a:rPr lang="zh-TW" altLang="en-US" dirty="0"/>
              <a:t>並自行開發許多好用的功能</a:t>
            </a:r>
            <a:endParaRPr lang="fr-FR" altLang="zh-TW" dirty="0"/>
          </a:p>
          <a:p>
            <a:pPr lvl="1"/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格式化（表格化）資料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讓使用者視覺化資料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延伸套件：</a:t>
            </a:r>
            <a:r>
              <a:rPr lang="en-US" altLang="zh-TW" dirty="0" err="1"/>
              <a:t>Mplfinance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繪製</a:t>
            </a:r>
            <a:r>
              <a:rPr lang="en-US" altLang="zh-TW" dirty="0"/>
              <a:t>K</a:t>
            </a:r>
            <a:r>
              <a:rPr lang="zh-TW" altLang="en-US" dirty="0"/>
              <a:t>線圖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由於</a:t>
            </a:r>
            <a:r>
              <a:rPr lang="en-US" altLang="zh-TW" dirty="0" err="1"/>
              <a:t>matplotlib.finance</a:t>
            </a:r>
            <a:r>
              <a:rPr lang="zh-TW" altLang="en-US" dirty="0"/>
              <a:t>在</a:t>
            </a:r>
            <a:r>
              <a:rPr lang="en-US" altLang="zh-TW" dirty="0"/>
              <a:t>Matplotlib 3</a:t>
            </a:r>
            <a:r>
              <a:rPr lang="zh-TW" altLang="en-US" dirty="0"/>
              <a:t>已被遺棄，因此以此函式庫取代</a:t>
            </a:r>
            <a:endParaRPr lang="zh-TW" altLang="fr-FR" dirty="0"/>
          </a:p>
        </p:txBody>
      </p:sp>
      <p:pic>
        <p:nvPicPr>
          <p:cNvPr id="4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AA49893B-48F7-4D08-B043-8A74E88D5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7558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INDEX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F8403C-27A4-4416-A098-A02E012D1D38}"/>
              </a:ext>
            </a:extLst>
          </p:cNvPr>
          <p:cNvSpPr txBox="1"/>
          <p:nvPr/>
        </p:nvSpPr>
        <p:spPr>
          <a:xfrm>
            <a:off x="1261872" y="1525136"/>
            <a:ext cx="914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Motivation 			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開發動機 </a:t>
            </a:r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&amp;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功能說明</a:t>
            </a:r>
            <a:endParaRPr lang="en-US" altLang="zh-TW" sz="3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C07191-818F-41D1-8D90-7662F0C930DA}"/>
              </a:ext>
            </a:extLst>
          </p:cNvPr>
          <p:cNvSpPr txBox="1"/>
          <p:nvPr/>
        </p:nvSpPr>
        <p:spPr>
          <a:xfrm>
            <a:off x="1286256" y="2304017"/>
            <a:ext cx="10406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Previous Work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網路上別人已開發的工具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7950A2-854D-43D0-9ABD-A04434B95735}"/>
              </a:ext>
            </a:extLst>
          </p:cNvPr>
          <p:cNvSpPr txBox="1"/>
          <p:nvPr/>
        </p:nvSpPr>
        <p:spPr>
          <a:xfrm>
            <a:off x="1286256" y="3082898"/>
            <a:ext cx="9646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Structure Chart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程式架構圖</a:t>
            </a:r>
            <a:endParaRPr lang="en-US" altLang="zh-TW" sz="3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CB6FE7-B892-42FD-BEF4-E78E04342A3F}"/>
              </a:ext>
            </a:extLst>
          </p:cNvPr>
          <p:cNvSpPr txBox="1"/>
          <p:nvPr/>
        </p:nvSpPr>
        <p:spPr>
          <a:xfrm>
            <a:off x="1286256" y="3861779"/>
            <a:ext cx="9646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I/O Interface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程式介面</a:t>
            </a:r>
            <a:endParaRPr lang="en-US" altLang="zh-TW" sz="3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367002-2919-4826-8C08-AA38A106E4B5}"/>
              </a:ext>
            </a:extLst>
          </p:cNvPr>
          <p:cNvSpPr txBox="1"/>
          <p:nvPr/>
        </p:nvSpPr>
        <p:spPr>
          <a:xfrm>
            <a:off x="1261872" y="6211669"/>
            <a:ext cx="9967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References 			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參考文獻及網站</a:t>
            </a:r>
            <a:endParaRPr lang="en-US" altLang="zh-TW" sz="3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2A639-EAC8-4332-91A8-3C3A4AEC4A23}"/>
              </a:ext>
            </a:extLst>
          </p:cNvPr>
          <p:cNvSpPr txBox="1"/>
          <p:nvPr/>
        </p:nvSpPr>
        <p:spPr>
          <a:xfrm>
            <a:off x="1286255" y="4646593"/>
            <a:ext cx="971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Demo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					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執行演示</a:t>
            </a:r>
            <a:endParaRPr lang="zh-TW" altLang="en-US" sz="3600" dirty="0"/>
          </a:p>
        </p:txBody>
      </p:sp>
      <p:pic>
        <p:nvPicPr>
          <p:cNvPr id="15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F3EEA6ED-6A31-459B-8945-8979C8E39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0E3004-956F-4160-849F-9E28ECBD5332}"/>
              </a:ext>
            </a:extLst>
          </p:cNvPr>
          <p:cNvSpPr txBox="1"/>
          <p:nvPr/>
        </p:nvSpPr>
        <p:spPr>
          <a:xfrm>
            <a:off x="1261872" y="5431407"/>
            <a:ext cx="971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Future Prospects		</a:t>
            </a:r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未來展望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0528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開發動機 </a:t>
            </a:r>
            <a: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&amp; </a:t>
            </a:r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功能說明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Motivation &amp; Features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5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F3EEA6ED-6A31-459B-8945-8979C8E39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93EAEC2-F85A-48F8-BEC7-2B2A9ADBFEB7}"/>
              </a:ext>
            </a:extLst>
          </p:cNvPr>
          <p:cNvSpPr txBox="1"/>
          <p:nvPr/>
        </p:nvSpPr>
        <p:spPr>
          <a:xfrm>
            <a:off x="1019724" y="1879600"/>
            <a:ext cx="10176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剛好今年開始接觸虛擬貨幣，從挖礦到買賣，而我一直常用的虛擬貨幣交易所是─</a:t>
            </a:r>
            <a:r>
              <a:rPr lang="en-US" altLang="zh-TW" sz="2400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幣安，雖然他們本身就有網站，但既然有期末專題，那我就當作挑戰自己，並且把我認為重要的功能都加入，做為一個整合式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APP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。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69C345-52F8-4D7F-8434-AC8FDCCF21BD}"/>
              </a:ext>
            </a:extLst>
          </p:cNvPr>
          <p:cNvSpPr txBox="1"/>
          <p:nvPr/>
        </p:nvSpPr>
        <p:spPr>
          <a:xfrm>
            <a:off x="1007532" y="3539066"/>
            <a:ext cx="10176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查詢</a:t>
            </a:r>
            <a:r>
              <a:rPr lang="en-US" altLang="zh-TW" sz="2400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交易所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顯示各虛擬貨幣的市場走向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K</a:t>
            </a: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線圖（即時更新）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串接個人</a:t>
            </a:r>
            <a:r>
              <a:rPr lang="en-US" altLang="zh-TW" sz="2400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en-US" altLang="zh-TW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查詢自己的錢包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0819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網路</a:t>
            </a:r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上別人已開發</a:t>
            </a:r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的工具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Previous Work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5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F3EEA6ED-6A31-459B-8945-8979C8E39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95C77F6-933D-484A-B7FE-B537DDE3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4" y="1507293"/>
            <a:ext cx="8170333" cy="42210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188D07-650B-43B0-9A79-697C349F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99" y="2697387"/>
            <a:ext cx="7933267" cy="41068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25E84-C464-487E-83BB-969181C1485D}"/>
              </a:ext>
            </a:extLst>
          </p:cNvPr>
          <p:cNvSpPr txBox="1"/>
          <p:nvPr/>
        </p:nvSpPr>
        <p:spPr>
          <a:xfrm>
            <a:off x="498151" y="591236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交易所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  <a:hlinkClick r:id="rId5"/>
              </a:rPr>
              <a:t>https://www.binance.com/</a:t>
            </a:r>
            <a:endParaRPr lang="zh-TW" altLang="en-US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6414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網路上</a:t>
            </a:r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別人已開發</a:t>
            </a:r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的工具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Previous Work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5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F3EEA6ED-6A31-459B-8945-8979C8E39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25E84-C464-487E-83BB-969181C1485D}"/>
              </a:ext>
            </a:extLst>
          </p:cNvPr>
          <p:cNvSpPr txBox="1"/>
          <p:nvPr/>
        </p:nvSpPr>
        <p:spPr>
          <a:xfrm>
            <a:off x="743684" y="1780627"/>
            <a:ext cx="1021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在</a:t>
            </a:r>
            <a:r>
              <a:rPr lang="en-US" altLang="zh-TW" sz="20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Github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上面直接搜尋虛擬貨幣的關鍵字，基本上都可以看到類似的服務或工具。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如</a:t>
            </a:r>
            <a:r>
              <a:rPr lang="en-US" altLang="zh-TW" sz="20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、</a:t>
            </a:r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Cryptocurrency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、</a:t>
            </a:r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Bitcoin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等，不過當然的</a:t>
            </a:r>
            <a:r>
              <a:rPr lang="en-US" altLang="zh-TW" sz="20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Github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上面查到的不僅只有這類工具，查詢到的結果可能包括區塊鏈（</a:t>
            </a:r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Block-Chain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）技術。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以下是幾個在</a:t>
            </a:r>
            <a:r>
              <a:rPr lang="en-US" altLang="zh-TW" sz="20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Github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上搜尋到的工具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  <a:hlinkClick r:id="rId3"/>
              </a:rPr>
              <a:t>https://github.com/yasinkuyu/binance-trader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  <a:hlinkClick r:id="rId4"/>
              </a:rPr>
              <a:t>https://github.com/CyberPunkMetalHead/Binance-volatility-trading-bot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…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還有很多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19CEA6-CCC3-4767-9C40-27FD6C3162E4}"/>
              </a:ext>
            </a:extLst>
          </p:cNvPr>
          <p:cNvSpPr txBox="1"/>
          <p:nvPr/>
        </p:nvSpPr>
        <p:spPr>
          <a:xfrm>
            <a:off x="743684" y="4906145"/>
            <a:ext cx="1021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既然工具這麼多，那為什麼我會想自己寫一個？</a:t>
            </a:r>
            <a:endParaRPr lang="en-US" altLang="zh-TW" sz="32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F51188-B1D4-49E2-9B94-75399EA4921E}"/>
              </a:ext>
            </a:extLst>
          </p:cNvPr>
          <p:cNvSpPr txBox="1"/>
          <p:nvPr/>
        </p:nvSpPr>
        <p:spPr>
          <a:xfrm>
            <a:off x="6170818" y="5555317"/>
            <a:ext cx="364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當然是因為要練習啊！</a:t>
            </a:r>
            <a:endParaRPr lang="en-US" altLang="zh-TW" sz="3200" b="1" dirty="0">
              <a:solidFill>
                <a:srgbClr val="FF0000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663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程式架構圖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Structure Chart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4ACB04F3-08CC-4B35-B5C0-2A4696134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40387"/>
              </p:ext>
            </p:extLst>
          </p:nvPr>
        </p:nvGraphicFramePr>
        <p:xfrm>
          <a:off x="173312" y="1676378"/>
          <a:ext cx="7866042" cy="474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961ACB69-6BB7-40F4-AEC2-7B41CE0F43F7}"/>
              </a:ext>
            </a:extLst>
          </p:cNvPr>
          <p:cNvGrpSpPr/>
          <p:nvPr/>
        </p:nvGrpSpPr>
        <p:grpSpPr>
          <a:xfrm>
            <a:off x="5029200" y="2973788"/>
            <a:ext cx="4288353" cy="3076954"/>
            <a:chOff x="7281333" y="2971799"/>
            <a:chExt cx="4288353" cy="307695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2176EC6-BB49-4944-BA55-BBBE050347B7}"/>
                </a:ext>
              </a:extLst>
            </p:cNvPr>
            <p:cNvSpPr txBox="1"/>
            <p:nvPr/>
          </p:nvSpPr>
          <p:spPr>
            <a:xfrm>
              <a:off x="7281333" y="5340867"/>
              <a:ext cx="4288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API config</a:t>
              </a:r>
              <a:r>
                <a:rPr lang="zh-TW" altLang="en-US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寫在</a:t>
              </a:r>
              <a:r>
                <a:rPr lang="en-US" altLang="zh-TW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binanceAPI.py</a:t>
              </a:r>
            </a:p>
            <a:p>
              <a:r>
                <a:rPr lang="zh-TW" altLang="en-US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去跟</a:t>
              </a:r>
              <a:r>
                <a:rPr lang="en-US" altLang="zh-TW" sz="2000" b="1" dirty="0" err="1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Binance</a:t>
              </a:r>
              <a:r>
                <a:rPr lang="en-US" altLang="zh-TW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 API</a:t>
              </a:r>
              <a:r>
                <a:rPr lang="zh-TW" altLang="en-US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抓資料寫在</a:t>
              </a:r>
              <a:r>
                <a:rPr lang="en-US" altLang="zh-TW" sz="2000" b="1" dirty="0">
                  <a:solidFill>
                    <a:srgbClr val="FF0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data.py</a:t>
              </a:r>
              <a:endParaRPr lang="zh-TW" altLang="en-US" sz="2000" b="1" dirty="0">
                <a:solidFill>
                  <a:srgbClr val="FF000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B26ED1-1D61-4CBE-83A8-5968AB997443}"/>
                </a:ext>
              </a:extLst>
            </p:cNvPr>
            <p:cNvSpPr/>
            <p:nvPr/>
          </p:nvSpPr>
          <p:spPr>
            <a:xfrm>
              <a:off x="7281333" y="2971799"/>
              <a:ext cx="3166534" cy="22926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A9D520-724F-4B91-A4B7-1AAC81CD0A0D}"/>
              </a:ext>
            </a:extLst>
          </p:cNvPr>
          <p:cNvGrpSpPr/>
          <p:nvPr/>
        </p:nvGrpSpPr>
        <p:grpSpPr>
          <a:xfrm>
            <a:off x="2155235" y="2956856"/>
            <a:ext cx="2717585" cy="3899133"/>
            <a:chOff x="4144902" y="2958867"/>
            <a:chExt cx="2717585" cy="38991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27D36F-C803-41E6-9DB2-41D0071A6F57}"/>
                </a:ext>
              </a:extLst>
            </p:cNvPr>
            <p:cNvSpPr/>
            <p:nvPr/>
          </p:nvSpPr>
          <p:spPr>
            <a:xfrm>
              <a:off x="4144902" y="2958867"/>
              <a:ext cx="2717585" cy="346932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63E803-3E62-46ED-BD3F-03BD5123FC77}"/>
                </a:ext>
              </a:extLst>
            </p:cNvPr>
            <p:cNvSpPr txBox="1"/>
            <p:nvPr/>
          </p:nvSpPr>
          <p:spPr>
            <a:xfrm>
              <a:off x="4641919" y="63963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C00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繪製走勢圖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AAB5D2B-6B97-433B-B281-D361E8945F81}"/>
              </a:ext>
            </a:extLst>
          </p:cNvPr>
          <p:cNvGrpSpPr/>
          <p:nvPr/>
        </p:nvGrpSpPr>
        <p:grpSpPr>
          <a:xfrm>
            <a:off x="101599" y="2973788"/>
            <a:ext cx="1897255" cy="1456733"/>
            <a:chOff x="2091266" y="2975799"/>
            <a:chExt cx="1897255" cy="145673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F5E3FF-9AE3-4F6C-8CC7-AA3F9D942651}"/>
                </a:ext>
              </a:extLst>
            </p:cNvPr>
            <p:cNvSpPr/>
            <p:nvPr/>
          </p:nvSpPr>
          <p:spPr>
            <a:xfrm>
              <a:off x="2091266" y="2975799"/>
              <a:ext cx="1897255" cy="99506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978D3BB-D610-4A0B-8B0C-FC6F931D7870}"/>
                </a:ext>
              </a:extLst>
            </p:cNvPr>
            <p:cNvSpPr txBox="1"/>
            <p:nvPr/>
          </p:nvSpPr>
          <p:spPr>
            <a:xfrm>
              <a:off x="2332007" y="397086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視窗設計</a:t>
              </a:r>
            </a:p>
          </p:txBody>
        </p:sp>
      </p:grpSp>
      <p:graphicFrame>
        <p:nvGraphicFramePr>
          <p:cNvPr id="24" name="資料庫圖表 23">
            <a:extLst>
              <a:ext uri="{FF2B5EF4-FFF2-40B4-BE49-F238E27FC236}">
                <a16:creationId xmlns:a16="http://schemas.microsoft.com/office/drawing/2014/main" id="{781235B1-7179-40F9-8882-AD5F992B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247926"/>
              </p:ext>
            </p:extLst>
          </p:nvPr>
        </p:nvGraphicFramePr>
        <p:xfrm>
          <a:off x="8308426" y="1575545"/>
          <a:ext cx="3408087" cy="276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1DDBE548-C298-4BAF-8F85-4D8E632718DB}"/>
              </a:ext>
            </a:extLst>
          </p:cNvPr>
          <p:cNvGrpSpPr/>
          <p:nvPr/>
        </p:nvGrpSpPr>
        <p:grpSpPr>
          <a:xfrm>
            <a:off x="8713326" y="3310467"/>
            <a:ext cx="3136334" cy="1678942"/>
            <a:chOff x="8713326" y="3310467"/>
            <a:chExt cx="3136334" cy="167894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3AC4CA-AB4F-43FB-8728-50A590AF18BF}"/>
                </a:ext>
              </a:extLst>
            </p:cNvPr>
            <p:cNvSpPr/>
            <p:nvPr/>
          </p:nvSpPr>
          <p:spPr>
            <a:xfrm>
              <a:off x="9838267" y="3310467"/>
              <a:ext cx="2011393" cy="89746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5277209-1BF3-436C-BFDB-2A23DDF5EB3C}"/>
                </a:ext>
              </a:extLst>
            </p:cNvPr>
            <p:cNvSpPr txBox="1"/>
            <p:nvPr/>
          </p:nvSpPr>
          <p:spPr>
            <a:xfrm>
              <a:off x="8713326" y="4158412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0070C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瀏覽器行為</a:t>
              </a:r>
              <a:endParaRPr lang="en-US" altLang="zh-TW" sz="2400" dirty="0">
                <a:solidFill>
                  <a:srgbClr val="0070C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endParaRPr>
            </a:p>
            <a:p>
              <a:r>
                <a:rPr lang="zh-TW" altLang="en-US" sz="2400" dirty="0">
                  <a:solidFill>
                    <a:srgbClr val="0070C0"/>
                  </a:solidFill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這邊拿來開啟網站</a:t>
              </a:r>
            </a:p>
          </p:txBody>
        </p:sp>
      </p:grpSp>
      <p:pic>
        <p:nvPicPr>
          <p:cNvPr id="29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3558FDA9-DF69-4E30-B5AC-A01AB8278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C166FA1C-C2A8-417D-B3EE-2D7DE3907C4F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7284574" y="1639295"/>
            <a:ext cx="662386" cy="2006601"/>
          </a:xfrm>
          <a:prstGeom prst="curvedConnector2">
            <a:avLst/>
          </a:prstGeom>
          <a:ln w="762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98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程式介面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I/O Interface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202C7A0-AAB0-451B-9932-7951A85B7C5D}"/>
              </a:ext>
            </a:extLst>
          </p:cNvPr>
          <p:cNvGrpSpPr/>
          <p:nvPr/>
        </p:nvGrpSpPr>
        <p:grpSpPr>
          <a:xfrm>
            <a:off x="1219569" y="1691322"/>
            <a:ext cx="8285793" cy="4909211"/>
            <a:chOff x="1219569" y="1691322"/>
            <a:chExt cx="8285793" cy="490921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1A420C-29F0-4A41-9BAA-ABAEF3C7D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637" y="1691322"/>
              <a:ext cx="6818725" cy="490921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E3230E4-2423-4441-A050-3721D9B6080D}"/>
                </a:ext>
              </a:extLst>
            </p:cNvPr>
            <p:cNvSpPr txBox="1"/>
            <p:nvPr/>
          </p:nvSpPr>
          <p:spPr>
            <a:xfrm>
              <a:off x="1219569" y="5892647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主程式頁面</a:t>
              </a:r>
              <a:endParaRPr lang="en-US" altLang="zh-TW" sz="2000" dirty="0">
                <a:latin typeface="華康秀風體W3" panose="03000309000000000000" pitchFamily="65" charset="-120"/>
                <a:ea typeface="華康秀風體W3" panose="03000309000000000000" pitchFamily="65" charset="-120"/>
              </a:endParaRPr>
            </a:p>
            <a:p>
              <a:r>
                <a:rPr lang="en-US" altLang="zh-TW" sz="2000" dirty="0">
                  <a:latin typeface="華康秀風體W3" panose="03000309000000000000" pitchFamily="65" charset="-120"/>
                  <a:ea typeface="華康秀風體W3" panose="03000309000000000000" pitchFamily="65" charset="-120"/>
                </a:rPr>
                <a:t>(main.py)</a:t>
              </a:r>
              <a:endParaRPr lang="zh-TW" altLang="en-US" sz="2000" dirty="0">
                <a:latin typeface="華康秀風體W3" panose="03000309000000000000" pitchFamily="65" charset="-120"/>
                <a:ea typeface="華康秀風體W3" panose="03000309000000000000" pitchFamily="65" charset="-120"/>
              </a:endParaRPr>
            </a:p>
          </p:txBody>
        </p:sp>
      </p:grpSp>
      <p:pic>
        <p:nvPicPr>
          <p:cNvPr id="29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8E977A81-6B8F-4B6F-9BA6-BE0B99291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42018019-18C4-42C9-A0B3-2217A231C064}"/>
              </a:ext>
            </a:extLst>
          </p:cNvPr>
          <p:cNvGrpSpPr/>
          <p:nvPr/>
        </p:nvGrpSpPr>
        <p:grpSpPr>
          <a:xfrm>
            <a:off x="8432800" y="1201476"/>
            <a:ext cx="2677899" cy="1499391"/>
            <a:chOff x="8432800" y="1201476"/>
            <a:chExt cx="2677899" cy="1499391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53E2FB7-3C50-45C9-9217-779CC44B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5539" y="1201476"/>
              <a:ext cx="1505160" cy="149563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D5602B-925D-4A34-9272-A0F4229A93C9}"/>
                </a:ext>
              </a:extLst>
            </p:cNvPr>
            <p:cNvSpPr/>
            <p:nvPr/>
          </p:nvSpPr>
          <p:spPr>
            <a:xfrm>
              <a:off x="8432800" y="2023533"/>
              <a:ext cx="889000" cy="3386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32FC9A5-7177-434D-ABF5-C89F26A54707}"/>
                </a:ext>
              </a:extLst>
            </p:cNvPr>
            <p:cNvCxnSpPr/>
            <p:nvPr/>
          </p:nvCxnSpPr>
          <p:spPr>
            <a:xfrm flipV="1">
              <a:off x="9296400" y="1201476"/>
              <a:ext cx="309139" cy="8220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4AE9693-4D0C-4EF6-A445-7E1464F8EEF2}"/>
                </a:ext>
              </a:extLst>
            </p:cNvPr>
            <p:cNvCxnSpPr>
              <a:cxnSpLocks/>
            </p:cNvCxnSpPr>
            <p:nvPr/>
          </p:nvCxnSpPr>
          <p:spPr>
            <a:xfrm>
              <a:off x="9321800" y="2362200"/>
              <a:ext cx="283739" cy="3386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F7C1913-F024-4511-92A6-CAA95F4B2566}"/>
              </a:ext>
            </a:extLst>
          </p:cNvPr>
          <p:cNvGrpSpPr/>
          <p:nvPr/>
        </p:nvGrpSpPr>
        <p:grpSpPr>
          <a:xfrm>
            <a:off x="1076220" y="1339608"/>
            <a:ext cx="2058621" cy="1219370"/>
            <a:chOff x="1076220" y="1339608"/>
            <a:chExt cx="2058621" cy="1219370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1D7BB67-E19C-4318-B015-C902DC6E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6220" y="1339608"/>
              <a:ext cx="1371791" cy="1219370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E024FA-CA2A-4944-B991-7BD60A29A3BE}"/>
                </a:ext>
              </a:extLst>
            </p:cNvPr>
            <p:cNvSpPr/>
            <p:nvPr/>
          </p:nvSpPr>
          <p:spPr>
            <a:xfrm>
              <a:off x="2686637" y="1876492"/>
              <a:ext cx="448204" cy="17244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0EFC60E-E91A-49F3-9361-AF5E3B869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011" y="2107995"/>
              <a:ext cx="238626" cy="45098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88DBA74-F0D7-42AB-BD81-E4F7A85CB908}"/>
                </a:ext>
              </a:extLst>
            </p:cNvPr>
            <p:cNvCxnSpPr>
              <a:cxnSpLocks/>
            </p:cNvCxnSpPr>
            <p:nvPr/>
          </p:nvCxnSpPr>
          <p:spPr>
            <a:xfrm>
              <a:off x="2448011" y="1339608"/>
              <a:ext cx="238626" cy="53688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09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程式介面</a:t>
            </a:r>
            <a:br>
              <a:rPr lang="en-US" altLang="zh-TW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I/O Interface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CABB713-C187-4DDE-9207-8E6EB3AC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691322"/>
            <a:ext cx="7305675" cy="14097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BB6BD76-7FBB-4FF2-AAE3-85B0B4C5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21" y="3429000"/>
            <a:ext cx="2962275" cy="30575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31FD108-BF58-4D33-93F1-E8AA4E645D61}"/>
              </a:ext>
            </a:extLst>
          </p:cNvPr>
          <p:cNvSpPr txBox="1"/>
          <p:nvPr/>
        </p:nvSpPr>
        <p:spPr>
          <a:xfrm>
            <a:off x="6480196" y="5470862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API</a:t>
            </a:r>
            <a:r>
              <a:rPr lang="zh-TW" altLang="en-US" sz="20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設置及</a:t>
            </a:r>
            <a:endParaRPr lang="en-US" altLang="zh-TW" sz="20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2000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Binance</a:t>
            </a:r>
            <a:r>
              <a:rPr lang="zh-TW" altLang="en-US" sz="20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錢包查詢</a:t>
            </a:r>
            <a:endParaRPr lang="en-US" altLang="zh-TW" sz="20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20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(account.py)</a:t>
            </a:r>
            <a:endParaRPr lang="zh-TW" altLang="en-US" sz="20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0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8BF73762-3F10-459A-A96B-F70714232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914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722F-8E13-4300-B615-985D3C00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46" y="1790171"/>
            <a:ext cx="9692640" cy="132556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功能演示</a:t>
            </a:r>
            <a:br>
              <a:rPr lang="en-US" altLang="zh-TW" sz="4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Demo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97E1E6-D232-458E-A1F8-4BAA9BB2FC17}"/>
              </a:ext>
            </a:extLst>
          </p:cNvPr>
          <p:cNvSpPr txBox="1"/>
          <p:nvPr/>
        </p:nvSpPr>
        <p:spPr>
          <a:xfrm>
            <a:off x="3396190" y="3616867"/>
            <a:ext cx="5399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repository</a:t>
            </a:r>
            <a:r>
              <a:rPr lang="zh-TW" altLang="en-US" dirty="0"/>
              <a:t>連結：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https://github.com/KarlunLai-void/BinanceTrend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我有寫開發日誌，包括自己製作遇到的困難和筆記</a:t>
            </a:r>
            <a:endParaRPr lang="en-US" altLang="zh-TW" dirty="0"/>
          </a:p>
          <a:p>
            <a:r>
              <a:rPr lang="zh-TW" altLang="en-US" dirty="0"/>
              <a:t>但尚未整理，有空會逐漸放上自己的</a:t>
            </a:r>
            <a:r>
              <a:rPr lang="en-US" altLang="zh-TW" dirty="0" err="1"/>
              <a:t>Github</a:t>
            </a:r>
            <a:r>
              <a:rPr lang="zh-TW" altLang="en-US" dirty="0"/>
              <a:t>及</a:t>
            </a:r>
            <a:r>
              <a:rPr lang="en-US" altLang="zh-TW" dirty="0"/>
              <a:t>Blog</a:t>
            </a:r>
          </a:p>
          <a:p>
            <a:endParaRPr lang="en-US" altLang="zh-TW" dirty="0"/>
          </a:p>
          <a:p>
            <a:r>
              <a:rPr lang="zh-TW" altLang="en-US" dirty="0"/>
              <a:t>個人</a:t>
            </a:r>
            <a:r>
              <a:rPr lang="en-US" altLang="zh-TW" dirty="0"/>
              <a:t>Blog</a:t>
            </a:r>
            <a:r>
              <a:rPr lang="zh-TW" altLang="en-US" dirty="0"/>
              <a:t>連結：</a:t>
            </a:r>
            <a:r>
              <a:rPr lang="en-US" altLang="zh-TW" dirty="0">
                <a:hlinkClick r:id="rId3"/>
              </a:rPr>
              <a:t>https://karlunlai-void.github.io/</a:t>
            </a:r>
            <a:endParaRPr lang="zh-TW" altLang="en-US" dirty="0"/>
          </a:p>
        </p:txBody>
      </p:sp>
      <p:pic>
        <p:nvPicPr>
          <p:cNvPr id="6" name="Picture 2" descr="想學虛擬貨幣煉金術？先搞懂虛擬貨幣種類！ - 富足家學苑金融科技學院">
            <a:extLst>
              <a:ext uri="{FF2B5EF4-FFF2-40B4-BE49-F238E27FC236}">
                <a16:creationId xmlns:a16="http://schemas.microsoft.com/office/drawing/2014/main" id="{0A8385B6-A0CA-4EB2-9BCE-E6265B8E9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6" b="70545"/>
          <a:stretch/>
        </p:blipFill>
        <p:spPr bwMode="auto">
          <a:xfrm>
            <a:off x="10536429" y="5198533"/>
            <a:ext cx="1769533" cy="1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412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160</TotalTime>
  <Words>682</Words>
  <Application>Microsoft Office PowerPoint</Application>
  <PresentationFormat>寬螢幕</PresentationFormat>
  <Paragraphs>99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華康秀風體W3</vt:lpstr>
      <vt:lpstr>Arial</vt:lpstr>
      <vt:lpstr>Century Schoolbook</vt:lpstr>
      <vt:lpstr>Comic Sans MS</vt:lpstr>
      <vt:lpstr>Wingdings 2</vt:lpstr>
      <vt:lpstr>視圖</vt:lpstr>
      <vt:lpstr>Python 視窗程式設計          期末專題     題目：虛擬貨幣走勢分析（使用Binance交易所）</vt:lpstr>
      <vt:lpstr>INDEX</vt:lpstr>
      <vt:lpstr>開發動機 &amp; 功能說明 Motivation &amp; Features</vt:lpstr>
      <vt:lpstr>網路上別人已開發的工具 Previous Work</vt:lpstr>
      <vt:lpstr>網路上別人已開發的工具 Previous Work</vt:lpstr>
      <vt:lpstr>程式架構圖 Structure Chart</vt:lpstr>
      <vt:lpstr>程式介面 I/O Interface</vt:lpstr>
      <vt:lpstr>程式介面 I/O Interface</vt:lpstr>
      <vt:lpstr>功能演示 Demo</vt:lpstr>
      <vt:lpstr>未來展望 Future Prospects</vt:lpstr>
      <vt:lpstr>參考文獻及網站 References</vt:lpstr>
      <vt:lpstr>Anaconda內定為安裝的套件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視窗程式設計          期末專題   題目：虛擬貨幣走勢分析（使用Binance交易所）</dc:title>
  <dc:creator>賴 冠綸</dc:creator>
  <cp:lastModifiedBy>賴 冠綸</cp:lastModifiedBy>
  <cp:revision>75</cp:revision>
  <dcterms:created xsi:type="dcterms:W3CDTF">2021-06-20T11:27:00Z</dcterms:created>
  <dcterms:modified xsi:type="dcterms:W3CDTF">2021-06-20T14:07:17Z</dcterms:modified>
</cp:coreProperties>
</file>