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9" r:id="rId7"/>
    <p:sldId id="280" r:id="rId8"/>
    <p:sldId id="278" r:id="rId9"/>
    <p:sldId id="270" r:id="rId10"/>
    <p:sldId id="276" r:id="rId11"/>
    <p:sldId id="257" r:id="rId12"/>
    <p:sldId id="281" r:id="rId13"/>
    <p:sldId id="282" r:id="rId14"/>
    <p:sldId id="266" r:id="rId15"/>
    <p:sldId id="275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C9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E4CF-F66D-4AA9-8D65-BA4CDCC71E2F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0B060F7C-1212-4865-BDF9-804576101C93}">
      <dgm:prSet phldrT="[文字]" custT="1"/>
      <dgm:spPr/>
      <dgm:t>
        <a:bodyPr/>
        <a:lstStyle/>
        <a:p>
          <a:r>
            <a:rPr lang="zh-TW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小幫手</a:t>
          </a:r>
        </a:p>
      </dgm:t>
    </dgm:pt>
    <dgm:pt modelId="{4D2D1130-7BCC-461C-B9A6-F51787B50618}" type="parTrans" cxnId="{0EBECA3A-B455-431D-80B8-A57B3D0942FB}">
      <dgm:prSet/>
      <dgm:spPr/>
      <dgm:t>
        <a:bodyPr/>
        <a:lstStyle/>
        <a:p>
          <a:endParaRPr lang="zh-TW" altLang="en-US"/>
        </a:p>
      </dgm:t>
    </dgm:pt>
    <dgm:pt modelId="{83645586-96A5-440E-894D-54EBDF12C056}" type="sibTrans" cxnId="{0EBECA3A-B455-431D-80B8-A57B3D0942FB}">
      <dgm:prSet/>
      <dgm:spPr/>
      <dgm:t>
        <a:bodyPr/>
        <a:lstStyle/>
        <a:p>
          <a:endParaRPr lang="zh-TW" altLang="en-US"/>
        </a:p>
      </dgm:t>
    </dgm:pt>
    <dgm:pt modelId="{B4D80859-4E57-4C21-B980-0211290D7BC4}">
      <dgm:prSet phldrT="[文字]" custT="1"/>
      <dgm:spPr/>
      <dgm:t>
        <a:bodyPr/>
        <a:lstStyle/>
        <a:p>
          <a:r>
            <a:rPr lang="zh-TW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飲食紀錄</a:t>
          </a:r>
        </a:p>
      </dgm:t>
    </dgm:pt>
    <dgm:pt modelId="{5C9A7075-236C-4DCB-8277-356C5A7A468F}" type="parTrans" cxnId="{3F0E7C17-3988-4EA8-9FEE-A87734E56512}">
      <dgm:prSet/>
      <dgm:spPr/>
      <dgm:t>
        <a:bodyPr/>
        <a:lstStyle/>
        <a:p>
          <a:endParaRPr lang="zh-TW" altLang="en-US"/>
        </a:p>
      </dgm:t>
    </dgm:pt>
    <dgm:pt modelId="{CE04D2AD-2684-47A7-935D-278E73F05325}" type="sibTrans" cxnId="{3F0E7C17-3988-4EA8-9FEE-A87734E56512}">
      <dgm:prSet/>
      <dgm:spPr/>
      <dgm:t>
        <a:bodyPr/>
        <a:lstStyle/>
        <a:p>
          <a:endParaRPr lang="zh-TW" altLang="en-US"/>
        </a:p>
      </dgm:t>
    </dgm:pt>
    <dgm:pt modelId="{315B5528-1966-47C5-999B-EB1FB3931D0B}">
      <dgm:prSet phldrT="[文字]" custT="1"/>
      <dgm:spPr/>
      <dgm:t>
        <a:bodyPr/>
        <a:lstStyle/>
        <a:p>
          <a:r>
            <a:rPr lang="zh-TW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一鍵排餐</a:t>
          </a:r>
        </a:p>
      </dgm:t>
    </dgm:pt>
    <dgm:pt modelId="{BB79348D-08A4-4BB4-9A7F-CB264731DC2E}" type="parTrans" cxnId="{52987325-50FB-48E4-B44F-5C1AF03EE0FE}">
      <dgm:prSet/>
      <dgm:spPr/>
      <dgm:t>
        <a:bodyPr/>
        <a:lstStyle/>
        <a:p>
          <a:endParaRPr lang="zh-TW" altLang="en-US"/>
        </a:p>
      </dgm:t>
    </dgm:pt>
    <dgm:pt modelId="{8CF0A1CB-EDD2-40B4-8321-72F221E9139A}" type="sibTrans" cxnId="{52987325-50FB-48E4-B44F-5C1AF03EE0FE}">
      <dgm:prSet/>
      <dgm:spPr/>
      <dgm:t>
        <a:bodyPr/>
        <a:lstStyle/>
        <a:p>
          <a:endParaRPr lang="zh-TW" altLang="en-US"/>
        </a:p>
      </dgm:t>
    </dgm:pt>
    <dgm:pt modelId="{BF815F10-9C3B-4576-8160-F697FCFAFCC9}">
      <dgm:prSet phldrT="[文字]" custT="1"/>
      <dgm:spPr/>
      <dgm:t>
        <a:bodyPr/>
        <a:lstStyle/>
        <a:p>
          <a:r>
            <a:rPr lang="zh-TW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冥想放鬆</a:t>
          </a:r>
        </a:p>
      </dgm:t>
    </dgm:pt>
    <dgm:pt modelId="{30F11DF7-F762-4FD4-9247-1F07189C571B}" type="parTrans" cxnId="{9F499C7A-2908-4E36-B79C-FEC2BD0ADFCD}">
      <dgm:prSet/>
      <dgm:spPr/>
      <dgm:t>
        <a:bodyPr/>
        <a:lstStyle/>
        <a:p>
          <a:endParaRPr lang="zh-TW" altLang="en-US"/>
        </a:p>
      </dgm:t>
    </dgm:pt>
    <dgm:pt modelId="{5C694767-802C-465F-AFE8-40DDF3B3EE7A}" type="sibTrans" cxnId="{9F499C7A-2908-4E36-B79C-FEC2BD0ADFCD}">
      <dgm:prSet/>
      <dgm:spPr/>
      <dgm:t>
        <a:bodyPr/>
        <a:lstStyle/>
        <a:p>
          <a:endParaRPr lang="zh-TW" altLang="en-US"/>
        </a:p>
      </dgm:t>
    </dgm:pt>
    <dgm:pt modelId="{8AD6B0F6-241A-490A-9E47-176313E0E82B}" type="pres">
      <dgm:prSet presAssocID="{7C4CE4CF-F66D-4AA9-8D65-BA4CDCC71E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069383-447D-447D-9DF0-5AFE7C3C5C72}" type="pres">
      <dgm:prSet presAssocID="{0B060F7C-1212-4865-BDF9-804576101C93}" presName="hierRoot1" presStyleCnt="0">
        <dgm:presLayoutVars>
          <dgm:hierBranch val="init"/>
        </dgm:presLayoutVars>
      </dgm:prSet>
      <dgm:spPr/>
    </dgm:pt>
    <dgm:pt modelId="{45B21DD5-F6BF-48B5-8F7E-F8784FE44F2F}" type="pres">
      <dgm:prSet presAssocID="{0B060F7C-1212-4865-BDF9-804576101C93}" presName="rootComposite1" presStyleCnt="0"/>
      <dgm:spPr/>
    </dgm:pt>
    <dgm:pt modelId="{EC0C9D9F-0D3A-4A25-8A66-6A7CF0859F6A}" type="pres">
      <dgm:prSet presAssocID="{0B060F7C-1212-4865-BDF9-804576101C93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C106618C-EB4F-401C-A7B2-A68A617DD8A8}" type="pres">
      <dgm:prSet presAssocID="{0B060F7C-1212-4865-BDF9-804576101C93}" presName="rootConnector1" presStyleLbl="node1" presStyleIdx="0" presStyleCnt="0"/>
      <dgm:spPr/>
    </dgm:pt>
    <dgm:pt modelId="{769C67BD-863A-4C80-A187-6CA99191CD17}" type="pres">
      <dgm:prSet presAssocID="{0B060F7C-1212-4865-BDF9-804576101C93}" presName="hierChild2" presStyleCnt="0"/>
      <dgm:spPr/>
    </dgm:pt>
    <dgm:pt modelId="{514CF990-6F5F-462E-BBA1-35BBF3BE2EC7}" type="pres">
      <dgm:prSet presAssocID="{5C9A7075-236C-4DCB-8277-356C5A7A468F}" presName="Name37" presStyleLbl="parChTrans1D2" presStyleIdx="0" presStyleCnt="3"/>
      <dgm:spPr/>
    </dgm:pt>
    <dgm:pt modelId="{2D9BC30D-F85B-4EC1-81E3-9F4C60741EDE}" type="pres">
      <dgm:prSet presAssocID="{B4D80859-4E57-4C21-B980-0211290D7BC4}" presName="hierRoot2" presStyleCnt="0">
        <dgm:presLayoutVars>
          <dgm:hierBranch val="init"/>
        </dgm:presLayoutVars>
      </dgm:prSet>
      <dgm:spPr/>
    </dgm:pt>
    <dgm:pt modelId="{0B8E8C57-A29F-4B59-9E11-7CB55D83934A}" type="pres">
      <dgm:prSet presAssocID="{B4D80859-4E57-4C21-B980-0211290D7BC4}" presName="rootComposite" presStyleCnt="0"/>
      <dgm:spPr/>
    </dgm:pt>
    <dgm:pt modelId="{3D8483AF-1B55-41F1-9AC6-624A1538A715}" type="pres">
      <dgm:prSet presAssocID="{B4D80859-4E57-4C21-B980-0211290D7BC4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A91079BE-0E34-47D1-ABBA-34DC5190AC64}" type="pres">
      <dgm:prSet presAssocID="{B4D80859-4E57-4C21-B980-0211290D7BC4}" presName="rootConnector" presStyleLbl="node2" presStyleIdx="0" presStyleCnt="3"/>
      <dgm:spPr/>
    </dgm:pt>
    <dgm:pt modelId="{E8670E87-EBD2-4F45-ACCB-83859D8F4DFD}" type="pres">
      <dgm:prSet presAssocID="{B4D80859-4E57-4C21-B980-0211290D7BC4}" presName="hierChild4" presStyleCnt="0"/>
      <dgm:spPr/>
    </dgm:pt>
    <dgm:pt modelId="{0EF69F3C-6B23-4865-AFF9-89C92C8D689E}" type="pres">
      <dgm:prSet presAssocID="{B4D80859-4E57-4C21-B980-0211290D7BC4}" presName="hierChild5" presStyleCnt="0"/>
      <dgm:spPr/>
    </dgm:pt>
    <dgm:pt modelId="{56A582C4-97EA-475D-BBB9-644001288CBA}" type="pres">
      <dgm:prSet presAssocID="{BB79348D-08A4-4BB4-9A7F-CB264731DC2E}" presName="Name37" presStyleLbl="parChTrans1D2" presStyleIdx="1" presStyleCnt="3"/>
      <dgm:spPr/>
    </dgm:pt>
    <dgm:pt modelId="{68F14A04-5955-4EBD-877D-AECCDAA1E127}" type="pres">
      <dgm:prSet presAssocID="{315B5528-1966-47C5-999B-EB1FB3931D0B}" presName="hierRoot2" presStyleCnt="0">
        <dgm:presLayoutVars>
          <dgm:hierBranch val="init"/>
        </dgm:presLayoutVars>
      </dgm:prSet>
      <dgm:spPr/>
    </dgm:pt>
    <dgm:pt modelId="{42F0AFBA-E0A2-4AA2-BDAF-1C0A867E7873}" type="pres">
      <dgm:prSet presAssocID="{315B5528-1966-47C5-999B-EB1FB3931D0B}" presName="rootComposite" presStyleCnt="0"/>
      <dgm:spPr/>
    </dgm:pt>
    <dgm:pt modelId="{2AEAC588-AC73-4316-B4E3-F3C7DDC2787D}" type="pres">
      <dgm:prSet presAssocID="{315B5528-1966-47C5-999B-EB1FB3931D0B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7527FDEE-559B-4133-829F-3887966B6D8B}" type="pres">
      <dgm:prSet presAssocID="{315B5528-1966-47C5-999B-EB1FB3931D0B}" presName="rootConnector" presStyleLbl="node2" presStyleIdx="1" presStyleCnt="3"/>
      <dgm:spPr/>
    </dgm:pt>
    <dgm:pt modelId="{5495D1FF-B7FE-45C2-9EE1-ADE3D4A73111}" type="pres">
      <dgm:prSet presAssocID="{315B5528-1966-47C5-999B-EB1FB3931D0B}" presName="hierChild4" presStyleCnt="0"/>
      <dgm:spPr/>
    </dgm:pt>
    <dgm:pt modelId="{3E838055-4074-4E8D-9518-64CDA66D5C7C}" type="pres">
      <dgm:prSet presAssocID="{315B5528-1966-47C5-999B-EB1FB3931D0B}" presName="hierChild5" presStyleCnt="0"/>
      <dgm:spPr/>
    </dgm:pt>
    <dgm:pt modelId="{58753D1A-6031-44F2-9ED3-816F6F1D9BB1}" type="pres">
      <dgm:prSet presAssocID="{30F11DF7-F762-4FD4-9247-1F07189C571B}" presName="Name37" presStyleLbl="parChTrans1D2" presStyleIdx="2" presStyleCnt="3"/>
      <dgm:spPr/>
    </dgm:pt>
    <dgm:pt modelId="{643980F0-DE16-4D78-A441-37B9F6FF02CB}" type="pres">
      <dgm:prSet presAssocID="{BF815F10-9C3B-4576-8160-F697FCFAFCC9}" presName="hierRoot2" presStyleCnt="0">
        <dgm:presLayoutVars>
          <dgm:hierBranch val="init"/>
        </dgm:presLayoutVars>
      </dgm:prSet>
      <dgm:spPr/>
    </dgm:pt>
    <dgm:pt modelId="{FDEE9DBC-41ED-4B45-A6E9-0856769C0AA5}" type="pres">
      <dgm:prSet presAssocID="{BF815F10-9C3B-4576-8160-F697FCFAFCC9}" presName="rootComposite" presStyleCnt="0"/>
      <dgm:spPr/>
    </dgm:pt>
    <dgm:pt modelId="{EC0079DB-028E-4D01-94D0-A7D1E463D9A4}" type="pres">
      <dgm:prSet presAssocID="{BF815F10-9C3B-4576-8160-F697FCFAFCC9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F115219-B13B-421B-9C39-5E1323785696}" type="pres">
      <dgm:prSet presAssocID="{BF815F10-9C3B-4576-8160-F697FCFAFCC9}" presName="rootConnector" presStyleLbl="node2" presStyleIdx="2" presStyleCnt="3"/>
      <dgm:spPr/>
    </dgm:pt>
    <dgm:pt modelId="{4245CEEB-DCA3-407F-A08B-6BC082B67502}" type="pres">
      <dgm:prSet presAssocID="{BF815F10-9C3B-4576-8160-F697FCFAFCC9}" presName="hierChild4" presStyleCnt="0"/>
      <dgm:spPr/>
    </dgm:pt>
    <dgm:pt modelId="{D88F9C69-2D16-4227-9073-28C48A1A1305}" type="pres">
      <dgm:prSet presAssocID="{BF815F10-9C3B-4576-8160-F697FCFAFCC9}" presName="hierChild5" presStyleCnt="0"/>
      <dgm:spPr/>
    </dgm:pt>
    <dgm:pt modelId="{01E4F62C-0901-4DCA-9B16-EE39C0ECF551}" type="pres">
      <dgm:prSet presAssocID="{0B060F7C-1212-4865-BDF9-804576101C93}" presName="hierChild3" presStyleCnt="0"/>
      <dgm:spPr/>
    </dgm:pt>
  </dgm:ptLst>
  <dgm:cxnLst>
    <dgm:cxn modelId="{6071FC11-F30E-471C-818B-DF27CC46E27D}" type="presOf" srcId="{0B060F7C-1212-4865-BDF9-804576101C93}" destId="{EC0C9D9F-0D3A-4A25-8A66-6A7CF0859F6A}" srcOrd="0" destOrd="0" presId="urn:microsoft.com/office/officeart/2005/8/layout/orgChart1"/>
    <dgm:cxn modelId="{3F0E7C17-3988-4EA8-9FEE-A87734E56512}" srcId="{0B060F7C-1212-4865-BDF9-804576101C93}" destId="{B4D80859-4E57-4C21-B980-0211290D7BC4}" srcOrd="0" destOrd="0" parTransId="{5C9A7075-236C-4DCB-8277-356C5A7A468F}" sibTransId="{CE04D2AD-2684-47A7-935D-278E73F05325}"/>
    <dgm:cxn modelId="{52987325-50FB-48E4-B44F-5C1AF03EE0FE}" srcId="{0B060F7C-1212-4865-BDF9-804576101C93}" destId="{315B5528-1966-47C5-999B-EB1FB3931D0B}" srcOrd="1" destOrd="0" parTransId="{BB79348D-08A4-4BB4-9A7F-CB264731DC2E}" sibTransId="{8CF0A1CB-EDD2-40B4-8321-72F221E9139A}"/>
    <dgm:cxn modelId="{17FF9B35-A86A-427E-AB91-8B5320807E0E}" type="presOf" srcId="{BF815F10-9C3B-4576-8160-F697FCFAFCC9}" destId="{EC0079DB-028E-4D01-94D0-A7D1E463D9A4}" srcOrd="0" destOrd="0" presId="urn:microsoft.com/office/officeart/2005/8/layout/orgChart1"/>
    <dgm:cxn modelId="{0EBECA3A-B455-431D-80B8-A57B3D0942FB}" srcId="{7C4CE4CF-F66D-4AA9-8D65-BA4CDCC71E2F}" destId="{0B060F7C-1212-4865-BDF9-804576101C93}" srcOrd="0" destOrd="0" parTransId="{4D2D1130-7BCC-461C-B9A6-F51787B50618}" sibTransId="{83645586-96A5-440E-894D-54EBDF12C056}"/>
    <dgm:cxn modelId="{470EFE41-6767-4AD1-8F34-F9742D8FC9DA}" type="presOf" srcId="{7C4CE4CF-F66D-4AA9-8D65-BA4CDCC71E2F}" destId="{8AD6B0F6-241A-490A-9E47-176313E0E82B}" srcOrd="0" destOrd="0" presId="urn:microsoft.com/office/officeart/2005/8/layout/orgChart1"/>
    <dgm:cxn modelId="{88E12E45-BDAE-420C-88DC-BD2B2E373996}" type="presOf" srcId="{315B5528-1966-47C5-999B-EB1FB3931D0B}" destId="{2AEAC588-AC73-4316-B4E3-F3C7DDC2787D}" srcOrd="0" destOrd="0" presId="urn:microsoft.com/office/officeart/2005/8/layout/orgChart1"/>
    <dgm:cxn modelId="{231BAD45-28F8-44E6-8EA0-0393D143D79C}" type="presOf" srcId="{B4D80859-4E57-4C21-B980-0211290D7BC4}" destId="{3D8483AF-1B55-41F1-9AC6-624A1538A715}" srcOrd="0" destOrd="0" presId="urn:microsoft.com/office/officeart/2005/8/layout/orgChart1"/>
    <dgm:cxn modelId="{82F1E04B-3C58-4A6B-A3F6-C053B780B0B8}" type="presOf" srcId="{B4D80859-4E57-4C21-B980-0211290D7BC4}" destId="{A91079BE-0E34-47D1-ABBA-34DC5190AC64}" srcOrd="1" destOrd="0" presId="urn:microsoft.com/office/officeart/2005/8/layout/orgChart1"/>
    <dgm:cxn modelId="{9F499C7A-2908-4E36-B79C-FEC2BD0ADFCD}" srcId="{0B060F7C-1212-4865-BDF9-804576101C93}" destId="{BF815F10-9C3B-4576-8160-F697FCFAFCC9}" srcOrd="2" destOrd="0" parTransId="{30F11DF7-F762-4FD4-9247-1F07189C571B}" sibTransId="{5C694767-802C-465F-AFE8-40DDF3B3EE7A}"/>
    <dgm:cxn modelId="{C73ED184-7A95-445A-8198-3E4D209954B1}" type="presOf" srcId="{315B5528-1966-47C5-999B-EB1FB3931D0B}" destId="{7527FDEE-559B-4133-829F-3887966B6D8B}" srcOrd="1" destOrd="0" presId="urn:microsoft.com/office/officeart/2005/8/layout/orgChart1"/>
    <dgm:cxn modelId="{F1EBE289-43D5-4DCE-B5C6-53C0BC5AFADD}" type="presOf" srcId="{0B060F7C-1212-4865-BDF9-804576101C93}" destId="{C106618C-EB4F-401C-A7B2-A68A617DD8A8}" srcOrd="1" destOrd="0" presId="urn:microsoft.com/office/officeart/2005/8/layout/orgChart1"/>
    <dgm:cxn modelId="{54BD1290-28AB-41CA-B9BA-18928B4A2D1C}" type="presOf" srcId="{5C9A7075-236C-4DCB-8277-356C5A7A468F}" destId="{514CF990-6F5F-462E-BBA1-35BBF3BE2EC7}" srcOrd="0" destOrd="0" presId="urn:microsoft.com/office/officeart/2005/8/layout/orgChart1"/>
    <dgm:cxn modelId="{671044BD-E540-4D20-A377-E8A67401A476}" type="presOf" srcId="{BB79348D-08A4-4BB4-9A7F-CB264731DC2E}" destId="{56A582C4-97EA-475D-BBB9-644001288CBA}" srcOrd="0" destOrd="0" presId="urn:microsoft.com/office/officeart/2005/8/layout/orgChart1"/>
    <dgm:cxn modelId="{D6E37FCF-2F7B-4FB0-993E-12D1DE6800FD}" type="presOf" srcId="{BF815F10-9C3B-4576-8160-F697FCFAFCC9}" destId="{BF115219-B13B-421B-9C39-5E1323785696}" srcOrd="1" destOrd="0" presId="urn:microsoft.com/office/officeart/2005/8/layout/orgChart1"/>
    <dgm:cxn modelId="{30A501D9-DC8E-4A0E-93D9-7F8C55665CC9}" type="presOf" srcId="{30F11DF7-F762-4FD4-9247-1F07189C571B}" destId="{58753D1A-6031-44F2-9ED3-816F6F1D9BB1}" srcOrd="0" destOrd="0" presId="urn:microsoft.com/office/officeart/2005/8/layout/orgChart1"/>
    <dgm:cxn modelId="{2485FCF6-F41E-403A-848C-F91B750E990D}" type="presParOf" srcId="{8AD6B0F6-241A-490A-9E47-176313E0E82B}" destId="{2B069383-447D-447D-9DF0-5AFE7C3C5C72}" srcOrd="0" destOrd="0" presId="urn:microsoft.com/office/officeart/2005/8/layout/orgChart1"/>
    <dgm:cxn modelId="{10C7556D-652F-4A5B-8E46-9762245B28F7}" type="presParOf" srcId="{2B069383-447D-447D-9DF0-5AFE7C3C5C72}" destId="{45B21DD5-F6BF-48B5-8F7E-F8784FE44F2F}" srcOrd="0" destOrd="0" presId="urn:microsoft.com/office/officeart/2005/8/layout/orgChart1"/>
    <dgm:cxn modelId="{5333B391-3836-4553-A47E-C2C1B2D3EE9C}" type="presParOf" srcId="{45B21DD5-F6BF-48B5-8F7E-F8784FE44F2F}" destId="{EC0C9D9F-0D3A-4A25-8A66-6A7CF0859F6A}" srcOrd="0" destOrd="0" presId="urn:microsoft.com/office/officeart/2005/8/layout/orgChart1"/>
    <dgm:cxn modelId="{4D65A504-097C-479D-9018-E2D8F82FCC41}" type="presParOf" srcId="{45B21DD5-F6BF-48B5-8F7E-F8784FE44F2F}" destId="{C106618C-EB4F-401C-A7B2-A68A617DD8A8}" srcOrd="1" destOrd="0" presId="urn:microsoft.com/office/officeart/2005/8/layout/orgChart1"/>
    <dgm:cxn modelId="{7714A655-808B-4808-B4C2-80E5CC5463C5}" type="presParOf" srcId="{2B069383-447D-447D-9DF0-5AFE7C3C5C72}" destId="{769C67BD-863A-4C80-A187-6CA99191CD17}" srcOrd="1" destOrd="0" presId="urn:microsoft.com/office/officeart/2005/8/layout/orgChart1"/>
    <dgm:cxn modelId="{28DE62C4-9F27-4335-8BCF-88BD2DB1B811}" type="presParOf" srcId="{769C67BD-863A-4C80-A187-6CA99191CD17}" destId="{514CF990-6F5F-462E-BBA1-35BBF3BE2EC7}" srcOrd="0" destOrd="0" presId="urn:microsoft.com/office/officeart/2005/8/layout/orgChart1"/>
    <dgm:cxn modelId="{9650FF6E-60EA-4705-8908-6ECEBBB28538}" type="presParOf" srcId="{769C67BD-863A-4C80-A187-6CA99191CD17}" destId="{2D9BC30D-F85B-4EC1-81E3-9F4C60741EDE}" srcOrd="1" destOrd="0" presId="urn:microsoft.com/office/officeart/2005/8/layout/orgChart1"/>
    <dgm:cxn modelId="{48E6057F-0538-41AD-A1BB-74C17C7E7737}" type="presParOf" srcId="{2D9BC30D-F85B-4EC1-81E3-9F4C60741EDE}" destId="{0B8E8C57-A29F-4B59-9E11-7CB55D83934A}" srcOrd="0" destOrd="0" presId="urn:microsoft.com/office/officeart/2005/8/layout/orgChart1"/>
    <dgm:cxn modelId="{F37D4956-0CBF-4B1D-A165-E8F49FDF256A}" type="presParOf" srcId="{0B8E8C57-A29F-4B59-9E11-7CB55D83934A}" destId="{3D8483AF-1B55-41F1-9AC6-624A1538A715}" srcOrd="0" destOrd="0" presId="urn:microsoft.com/office/officeart/2005/8/layout/orgChart1"/>
    <dgm:cxn modelId="{72447FFE-45B9-4852-A526-04C1B7643A1E}" type="presParOf" srcId="{0B8E8C57-A29F-4B59-9E11-7CB55D83934A}" destId="{A91079BE-0E34-47D1-ABBA-34DC5190AC64}" srcOrd="1" destOrd="0" presId="urn:microsoft.com/office/officeart/2005/8/layout/orgChart1"/>
    <dgm:cxn modelId="{8247BE35-2496-4760-9A99-92748FAECE3F}" type="presParOf" srcId="{2D9BC30D-F85B-4EC1-81E3-9F4C60741EDE}" destId="{E8670E87-EBD2-4F45-ACCB-83859D8F4DFD}" srcOrd="1" destOrd="0" presId="urn:microsoft.com/office/officeart/2005/8/layout/orgChart1"/>
    <dgm:cxn modelId="{5E33D9F0-67BD-47DF-B6FF-DDBC9180C862}" type="presParOf" srcId="{2D9BC30D-F85B-4EC1-81E3-9F4C60741EDE}" destId="{0EF69F3C-6B23-4865-AFF9-89C92C8D689E}" srcOrd="2" destOrd="0" presId="urn:microsoft.com/office/officeart/2005/8/layout/orgChart1"/>
    <dgm:cxn modelId="{ABE3859F-7926-4EF7-8FDB-76F3145494FB}" type="presParOf" srcId="{769C67BD-863A-4C80-A187-6CA99191CD17}" destId="{56A582C4-97EA-475D-BBB9-644001288CBA}" srcOrd="2" destOrd="0" presId="urn:microsoft.com/office/officeart/2005/8/layout/orgChart1"/>
    <dgm:cxn modelId="{687556B0-D6CC-430C-8056-C0FB37BA024D}" type="presParOf" srcId="{769C67BD-863A-4C80-A187-6CA99191CD17}" destId="{68F14A04-5955-4EBD-877D-AECCDAA1E127}" srcOrd="3" destOrd="0" presId="urn:microsoft.com/office/officeart/2005/8/layout/orgChart1"/>
    <dgm:cxn modelId="{DBFB0219-5832-47FA-9035-742909EC3C6D}" type="presParOf" srcId="{68F14A04-5955-4EBD-877D-AECCDAA1E127}" destId="{42F0AFBA-E0A2-4AA2-BDAF-1C0A867E7873}" srcOrd="0" destOrd="0" presId="urn:microsoft.com/office/officeart/2005/8/layout/orgChart1"/>
    <dgm:cxn modelId="{9B280579-F5BC-4C2E-8B5D-C7896D38DD4A}" type="presParOf" srcId="{42F0AFBA-E0A2-4AA2-BDAF-1C0A867E7873}" destId="{2AEAC588-AC73-4316-B4E3-F3C7DDC2787D}" srcOrd="0" destOrd="0" presId="urn:microsoft.com/office/officeart/2005/8/layout/orgChart1"/>
    <dgm:cxn modelId="{ED5E651F-1B1D-4F5D-8FCF-66CFBE7E91B1}" type="presParOf" srcId="{42F0AFBA-E0A2-4AA2-BDAF-1C0A867E7873}" destId="{7527FDEE-559B-4133-829F-3887966B6D8B}" srcOrd="1" destOrd="0" presId="urn:microsoft.com/office/officeart/2005/8/layout/orgChart1"/>
    <dgm:cxn modelId="{2AFC3D24-1271-42DC-88E5-83AF5BBBBDB9}" type="presParOf" srcId="{68F14A04-5955-4EBD-877D-AECCDAA1E127}" destId="{5495D1FF-B7FE-45C2-9EE1-ADE3D4A73111}" srcOrd="1" destOrd="0" presId="urn:microsoft.com/office/officeart/2005/8/layout/orgChart1"/>
    <dgm:cxn modelId="{9D122AF3-D863-4CBD-AE8E-9FF8BBAE1D68}" type="presParOf" srcId="{68F14A04-5955-4EBD-877D-AECCDAA1E127}" destId="{3E838055-4074-4E8D-9518-64CDA66D5C7C}" srcOrd="2" destOrd="0" presId="urn:microsoft.com/office/officeart/2005/8/layout/orgChart1"/>
    <dgm:cxn modelId="{1A23681D-9795-408D-9BD2-EF3CA43C3075}" type="presParOf" srcId="{769C67BD-863A-4C80-A187-6CA99191CD17}" destId="{58753D1A-6031-44F2-9ED3-816F6F1D9BB1}" srcOrd="4" destOrd="0" presId="urn:microsoft.com/office/officeart/2005/8/layout/orgChart1"/>
    <dgm:cxn modelId="{7D3C9988-B7DF-4E45-865C-E562F6679C3A}" type="presParOf" srcId="{769C67BD-863A-4C80-A187-6CA99191CD17}" destId="{643980F0-DE16-4D78-A441-37B9F6FF02CB}" srcOrd="5" destOrd="0" presId="urn:microsoft.com/office/officeart/2005/8/layout/orgChart1"/>
    <dgm:cxn modelId="{0F26794B-9ED7-4423-8EBB-3C0E75425666}" type="presParOf" srcId="{643980F0-DE16-4D78-A441-37B9F6FF02CB}" destId="{FDEE9DBC-41ED-4B45-A6E9-0856769C0AA5}" srcOrd="0" destOrd="0" presId="urn:microsoft.com/office/officeart/2005/8/layout/orgChart1"/>
    <dgm:cxn modelId="{E1FBC8E2-1262-4CD3-B2F3-FF53F845301C}" type="presParOf" srcId="{FDEE9DBC-41ED-4B45-A6E9-0856769C0AA5}" destId="{EC0079DB-028E-4D01-94D0-A7D1E463D9A4}" srcOrd="0" destOrd="0" presId="urn:microsoft.com/office/officeart/2005/8/layout/orgChart1"/>
    <dgm:cxn modelId="{E6C72737-E144-43F2-AD46-01637ED8C557}" type="presParOf" srcId="{FDEE9DBC-41ED-4B45-A6E9-0856769C0AA5}" destId="{BF115219-B13B-421B-9C39-5E1323785696}" srcOrd="1" destOrd="0" presId="urn:microsoft.com/office/officeart/2005/8/layout/orgChart1"/>
    <dgm:cxn modelId="{B9E6F7C5-FBAB-4EFE-92DF-17969C90DA95}" type="presParOf" srcId="{643980F0-DE16-4D78-A441-37B9F6FF02CB}" destId="{4245CEEB-DCA3-407F-A08B-6BC082B67502}" srcOrd="1" destOrd="0" presId="urn:microsoft.com/office/officeart/2005/8/layout/orgChart1"/>
    <dgm:cxn modelId="{D21FEB0B-6CDC-4432-B6E7-0F7A5F1EF72E}" type="presParOf" srcId="{643980F0-DE16-4D78-A441-37B9F6FF02CB}" destId="{D88F9C69-2D16-4227-9073-28C48A1A1305}" srcOrd="2" destOrd="0" presId="urn:microsoft.com/office/officeart/2005/8/layout/orgChart1"/>
    <dgm:cxn modelId="{559E167B-6071-44F6-8EBD-DD92CA9809E5}" type="presParOf" srcId="{2B069383-447D-447D-9DF0-5AFE7C3C5C72}" destId="{01E4F62C-0901-4DCA-9B16-EE39C0ECF5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B0F6B-6F0F-4C4F-B04A-91C8D51CEB8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B4EB26-4AA1-4870-A404-DFD3A5ABE8B8}">
      <dgm:prSet phldrT="[文字]"/>
      <dgm:spPr>
        <a:solidFill>
          <a:srgbClr val="B7C9FF"/>
        </a:solidFill>
        <a:ln>
          <a:solidFill>
            <a:srgbClr val="B7C9FF"/>
          </a:solidFill>
        </a:ln>
      </dgm:spPr>
      <dgm:t>
        <a:bodyPr/>
        <a:lstStyle/>
        <a:p>
          <a:r>
            <a:rPr lang="zh-TW" altLang="en-US" dirty="0">
              <a:solidFill>
                <a:schemeClr val="bg2">
                  <a:lumMod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輸入</a:t>
          </a:r>
        </a:p>
      </dgm:t>
    </dgm:pt>
    <dgm:pt modelId="{AD483E9E-7AAA-4E80-9460-F1649303E10A}" type="parTrans" cxnId="{85A6CC57-BB25-41A0-9FD5-C8E343DBA35C}">
      <dgm:prSet/>
      <dgm:spPr/>
      <dgm:t>
        <a:bodyPr/>
        <a:lstStyle/>
        <a:p>
          <a:endParaRPr lang="zh-TW" altLang="en-US"/>
        </a:p>
      </dgm:t>
    </dgm:pt>
    <dgm:pt modelId="{3F74BD8C-C53F-4888-B40D-44C3CCD39EEC}" type="sibTrans" cxnId="{85A6CC57-BB25-41A0-9FD5-C8E343DBA35C}">
      <dgm:prSet/>
      <dgm:spPr/>
      <dgm:t>
        <a:bodyPr/>
        <a:lstStyle/>
        <a:p>
          <a:endParaRPr lang="zh-TW" altLang="en-US"/>
        </a:p>
      </dgm:t>
    </dgm:pt>
    <dgm:pt modelId="{88256F5D-982D-4A71-B634-3C9A4AD3BA69}">
      <dgm:prSet phldrT="[文字]" custT="1"/>
      <dgm:spPr>
        <a:solidFill>
          <a:srgbClr val="FFFFFF"/>
        </a:solidFill>
      </dgm:spPr>
      <dgm:t>
        <a:bodyPr/>
        <a:lstStyle/>
        <a:p>
          <a:r>
            <a: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拍照</a:t>
          </a:r>
        </a:p>
      </dgm:t>
    </dgm:pt>
    <dgm:pt modelId="{CD3E7999-DE87-4224-AFBC-1819AA4E1060}" type="parTrans" cxnId="{998095BA-DB21-43AD-9A84-8A550B11B376}">
      <dgm:prSet/>
      <dgm:spPr/>
      <dgm:t>
        <a:bodyPr/>
        <a:lstStyle/>
        <a:p>
          <a:endParaRPr lang="zh-TW" altLang="en-US"/>
        </a:p>
      </dgm:t>
    </dgm:pt>
    <dgm:pt modelId="{1825B1D8-70CE-4DFA-9972-C5F7D3AA06AF}" type="sibTrans" cxnId="{998095BA-DB21-43AD-9A84-8A550B11B376}">
      <dgm:prSet/>
      <dgm:spPr/>
      <dgm:t>
        <a:bodyPr/>
        <a:lstStyle/>
        <a:p>
          <a:endParaRPr lang="zh-TW" altLang="en-US"/>
        </a:p>
      </dgm:t>
    </dgm:pt>
    <dgm:pt modelId="{C7BB8AF7-B370-40F9-8AFF-ECBC0EDBDF41}">
      <dgm:prSet phldrT="[文字]" custT="1"/>
      <dgm:spPr>
        <a:solidFill>
          <a:srgbClr val="FFFFFF"/>
        </a:solidFill>
      </dgm:spPr>
      <dgm:t>
        <a:bodyPr/>
        <a:lstStyle/>
        <a:p>
          <a:r>
            <a: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手動選擇</a:t>
          </a:r>
        </a:p>
      </dgm:t>
    </dgm:pt>
    <dgm:pt modelId="{675F1835-64A9-49A2-B481-7142666139F7}" type="parTrans" cxnId="{E184598D-D18F-4355-9DF1-C35DDB79A743}">
      <dgm:prSet/>
      <dgm:spPr/>
      <dgm:t>
        <a:bodyPr/>
        <a:lstStyle/>
        <a:p>
          <a:endParaRPr lang="zh-TW" altLang="en-US"/>
        </a:p>
      </dgm:t>
    </dgm:pt>
    <dgm:pt modelId="{2566B295-592A-483E-B69D-7FAF5E1DE3CB}" type="sibTrans" cxnId="{E184598D-D18F-4355-9DF1-C35DDB79A743}">
      <dgm:prSet/>
      <dgm:spPr/>
      <dgm:t>
        <a:bodyPr/>
        <a:lstStyle/>
        <a:p>
          <a:endParaRPr lang="zh-TW" altLang="en-US"/>
        </a:p>
      </dgm:t>
    </dgm:pt>
    <dgm:pt modelId="{7DB5B6A8-60F7-4544-B6C6-BA321AC60E6E}">
      <dgm:prSet phldrT="[文字]"/>
      <dgm:spPr>
        <a:solidFill>
          <a:srgbClr val="B7C9FF"/>
        </a:solidFill>
      </dgm:spPr>
      <dgm:t>
        <a:bodyPr/>
        <a:lstStyle/>
        <a:p>
          <a:r>
            <a:rPr lang="zh-TW" altLang="en-US" dirty="0">
              <a:solidFill>
                <a:schemeClr val="bg2">
                  <a:lumMod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紀錄</a:t>
          </a:r>
        </a:p>
      </dgm:t>
    </dgm:pt>
    <dgm:pt modelId="{52D09887-058A-4A00-8ED5-0B6E80993FD7}" type="parTrans" cxnId="{2CD427D0-EB44-4508-8031-0E2F19563EF3}">
      <dgm:prSet/>
      <dgm:spPr/>
      <dgm:t>
        <a:bodyPr/>
        <a:lstStyle/>
        <a:p>
          <a:endParaRPr lang="zh-TW" altLang="en-US"/>
        </a:p>
      </dgm:t>
    </dgm:pt>
    <dgm:pt modelId="{55CEBD47-7745-4461-8A42-F95B373F8445}" type="sibTrans" cxnId="{2CD427D0-EB44-4508-8031-0E2F19563EF3}">
      <dgm:prSet/>
      <dgm:spPr/>
      <dgm:t>
        <a:bodyPr/>
        <a:lstStyle/>
        <a:p>
          <a:endParaRPr lang="zh-TW" altLang="en-US"/>
        </a:p>
      </dgm:t>
    </dgm:pt>
    <dgm:pt modelId="{37B6186B-2ED9-427C-8BD7-8452DA3E2328}">
      <dgm:prSet phldrT="[文字]" custT="1"/>
      <dgm:spPr>
        <a:solidFill>
          <a:srgbClr val="FFFFFF"/>
        </a:solidFill>
      </dgm:spPr>
      <dgm:t>
        <a:bodyPr/>
        <a:lstStyle/>
        <a:p>
          <a:r>
            <a: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卡路里</a:t>
          </a:r>
        </a:p>
      </dgm:t>
    </dgm:pt>
    <dgm:pt modelId="{336A072A-E4DD-4D49-9DDD-46BD6EA9D448}" type="parTrans" cxnId="{C88120B9-5FA2-4BD7-90BE-52CF2F0022C7}">
      <dgm:prSet/>
      <dgm:spPr/>
      <dgm:t>
        <a:bodyPr/>
        <a:lstStyle/>
        <a:p>
          <a:endParaRPr lang="zh-TW" altLang="en-US"/>
        </a:p>
      </dgm:t>
    </dgm:pt>
    <dgm:pt modelId="{E0D58E07-0CB7-4A7C-9CF1-F729E05A787F}" type="sibTrans" cxnId="{C88120B9-5FA2-4BD7-90BE-52CF2F0022C7}">
      <dgm:prSet/>
      <dgm:spPr/>
      <dgm:t>
        <a:bodyPr/>
        <a:lstStyle/>
        <a:p>
          <a:endParaRPr lang="zh-TW" altLang="en-US"/>
        </a:p>
      </dgm:t>
    </dgm:pt>
    <dgm:pt modelId="{730E3EE5-057B-4B80-A7DF-4E72DED38B8C}">
      <dgm:prSet phldrT="[文字]"/>
      <dgm:spPr>
        <a:solidFill>
          <a:srgbClr val="B7C9FF"/>
        </a:solidFill>
      </dgm:spPr>
      <dgm:t>
        <a:bodyPr/>
        <a:lstStyle/>
        <a:p>
          <a:r>
            <a:rPr lang="zh-TW" altLang="en-US" dirty="0">
              <a:solidFill>
                <a:schemeClr val="bg2">
                  <a:lumMod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功能</a:t>
          </a:r>
        </a:p>
      </dgm:t>
    </dgm:pt>
    <dgm:pt modelId="{9A0C68EC-DDCC-4DD2-8641-D0CCFB2A5B90}" type="parTrans" cxnId="{7EC36CC4-962F-4F02-8D9E-41816773B1A8}">
      <dgm:prSet/>
      <dgm:spPr/>
      <dgm:t>
        <a:bodyPr/>
        <a:lstStyle/>
        <a:p>
          <a:endParaRPr lang="zh-TW" altLang="en-US"/>
        </a:p>
      </dgm:t>
    </dgm:pt>
    <dgm:pt modelId="{FF73F593-FF78-4970-8DB3-2645D511C151}" type="sibTrans" cxnId="{7EC36CC4-962F-4F02-8D9E-41816773B1A8}">
      <dgm:prSet/>
      <dgm:spPr/>
      <dgm:t>
        <a:bodyPr/>
        <a:lstStyle/>
        <a:p>
          <a:endParaRPr lang="zh-TW" altLang="en-US"/>
        </a:p>
      </dgm:t>
    </dgm:pt>
    <dgm:pt modelId="{8C206002-4D8A-4A34-9087-6F4187D8F3AF}">
      <dgm:prSet phldrT="[文字]" custT="1"/>
      <dgm:spPr>
        <a:solidFill>
          <a:srgbClr val="FFFFFF"/>
        </a:solidFill>
      </dgm:spPr>
      <dgm:t>
        <a:bodyPr/>
        <a:lstStyle/>
        <a:p>
          <a:r>
            <a: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運動建議</a:t>
          </a:r>
        </a:p>
      </dgm:t>
    </dgm:pt>
    <dgm:pt modelId="{F9F93633-87A2-4D09-87E6-F68CF06BE958}" type="parTrans" cxnId="{A4B97F88-184A-4A7A-953A-C330F73A769E}">
      <dgm:prSet/>
      <dgm:spPr/>
      <dgm:t>
        <a:bodyPr/>
        <a:lstStyle/>
        <a:p>
          <a:endParaRPr lang="zh-TW" altLang="en-US"/>
        </a:p>
      </dgm:t>
    </dgm:pt>
    <dgm:pt modelId="{04E8FE17-D43D-4042-8775-25020D2CD04D}" type="sibTrans" cxnId="{A4B97F88-184A-4A7A-953A-C330F73A769E}">
      <dgm:prSet/>
      <dgm:spPr/>
      <dgm:t>
        <a:bodyPr/>
        <a:lstStyle/>
        <a:p>
          <a:endParaRPr lang="zh-TW" altLang="en-US"/>
        </a:p>
      </dgm:t>
    </dgm:pt>
    <dgm:pt modelId="{A165A311-EE35-4301-90DB-1CD440AF4C67}" type="pres">
      <dgm:prSet presAssocID="{081B0F6B-6F0F-4C4F-B04A-91C8D51CEB86}" presName="theList" presStyleCnt="0">
        <dgm:presLayoutVars>
          <dgm:dir/>
          <dgm:animLvl val="lvl"/>
          <dgm:resizeHandles val="exact"/>
        </dgm:presLayoutVars>
      </dgm:prSet>
      <dgm:spPr/>
    </dgm:pt>
    <dgm:pt modelId="{939314F9-DD72-413A-B9E1-7BEE5F44D43A}" type="pres">
      <dgm:prSet presAssocID="{C3B4EB26-4AA1-4870-A404-DFD3A5ABE8B8}" presName="compNode" presStyleCnt="0"/>
      <dgm:spPr/>
    </dgm:pt>
    <dgm:pt modelId="{DCE3B29F-CF0E-46FD-89E1-6CDCAB206B91}" type="pres">
      <dgm:prSet presAssocID="{C3B4EB26-4AA1-4870-A404-DFD3A5ABE8B8}" presName="noGeometry" presStyleCnt="0"/>
      <dgm:spPr/>
    </dgm:pt>
    <dgm:pt modelId="{67FF0400-EF26-4391-A25A-16A937E951C6}" type="pres">
      <dgm:prSet presAssocID="{C3B4EB26-4AA1-4870-A404-DFD3A5ABE8B8}" presName="childTextVisible" presStyleLbl="bgAccFollowNode1" presStyleIdx="0" presStyleCnt="3" custScaleX="121884" custLinFactNeighborX="19008" custLinFactNeighborY="-395">
        <dgm:presLayoutVars>
          <dgm:bulletEnabled val="1"/>
        </dgm:presLayoutVars>
      </dgm:prSet>
      <dgm:spPr/>
    </dgm:pt>
    <dgm:pt modelId="{359074A9-1356-4948-A52B-A7DB3317B6FF}" type="pres">
      <dgm:prSet presAssocID="{C3B4EB26-4AA1-4870-A404-DFD3A5ABE8B8}" presName="childTextHidden" presStyleLbl="bgAccFollowNode1" presStyleIdx="0" presStyleCnt="3"/>
      <dgm:spPr/>
    </dgm:pt>
    <dgm:pt modelId="{6DA65AC4-ADAA-4BEE-92E6-AE5CC27626CB}" type="pres">
      <dgm:prSet presAssocID="{C3B4EB26-4AA1-4870-A404-DFD3A5ABE8B8}" presName="parentText" presStyleLbl="node1" presStyleIdx="0" presStyleCnt="3" custLinFactNeighborX="17971">
        <dgm:presLayoutVars>
          <dgm:chMax val="1"/>
          <dgm:bulletEnabled val="1"/>
        </dgm:presLayoutVars>
      </dgm:prSet>
      <dgm:spPr/>
    </dgm:pt>
    <dgm:pt modelId="{FE1C0F6B-2F74-44CC-B409-64BBED2782D4}" type="pres">
      <dgm:prSet presAssocID="{C3B4EB26-4AA1-4870-A404-DFD3A5ABE8B8}" presName="aSpace" presStyleCnt="0"/>
      <dgm:spPr/>
    </dgm:pt>
    <dgm:pt modelId="{2237EBA1-4DEA-44BD-8106-F5F102E97776}" type="pres">
      <dgm:prSet presAssocID="{7DB5B6A8-60F7-4544-B6C6-BA321AC60E6E}" presName="compNode" presStyleCnt="0"/>
      <dgm:spPr/>
    </dgm:pt>
    <dgm:pt modelId="{2AB4E91B-9B21-4115-A270-F330FAD35748}" type="pres">
      <dgm:prSet presAssocID="{7DB5B6A8-60F7-4544-B6C6-BA321AC60E6E}" presName="noGeometry" presStyleCnt="0"/>
      <dgm:spPr/>
    </dgm:pt>
    <dgm:pt modelId="{2BBB0A73-9697-441F-8C5A-CFDC12BD44A5}" type="pres">
      <dgm:prSet presAssocID="{7DB5B6A8-60F7-4544-B6C6-BA321AC60E6E}" presName="childTextVisible" presStyleLbl="bgAccFollowNode1" presStyleIdx="1" presStyleCnt="3" custLinFactNeighborX="8986">
        <dgm:presLayoutVars>
          <dgm:bulletEnabled val="1"/>
        </dgm:presLayoutVars>
      </dgm:prSet>
      <dgm:spPr/>
    </dgm:pt>
    <dgm:pt modelId="{F23CF977-D190-48CE-A6E3-6128A40DE5D7}" type="pres">
      <dgm:prSet presAssocID="{7DB5B6A8-60F7-4544-B6C6-BA321AC60E6E}" presName="childTextHidden" presStyleLbl="bgAccFollowNode1" presStyleIdx="1" presStyleCnt="3"/>
      <dgm:spPr/>
    </dgm:pt>
    <dgm:pt modelId="{1B037B10-5745-42F1-8E6E-55033856A662}" type="pres">
      <dgm:prSet presAssocID="{7DB5B6A8-60F7-4544-B6C6-BA321AC60E6E}" presName="parentText" presStyleLbl="node1" presStyleIdx="1" presStyleCnt="3" custLinFactNeighborX="18662">
        <dgm:presLayoutVars>
          <dgm:chMax val="1"/>
          <dgm:bulletEnabled val="1"/>
        </dgm:presLayoutVars>
      </dgm:prSet>
      <dgm:spPr/>
    </dgm:pt>
    <dgm:pt modelId="{1BE4A0DE-6347-444D-80E0-4D741165DB37}" type="pres">
      <dgm:prSet presAssocID="{7DB5B6A8-60F7-4544-B6C6-BA321AC60E6E}" presName="aSpace" presStyleCnt="0"/>
      <dgm:spPr/>
    </dgm:pt>
    <dgm:pt modelId="{553CB699-E308-4FAE-B9FD-9749323403E2}" type="pres">
      <dgm:prSet presAssocID="{730E3EE5-057B-4B80-A7DF-4E72DED38B8C}" presName="compNode" presStyleCnt="0"/>
      <dgm:spPr/>
    </dgm:pt>
    <dgm:pt modelId="{872BC362-4BEA-4928-9A19-4113D26FF5D5}" type="pres">
      <dgm:prSet presAssocID="{730E3EE5-057B-4B80-A7DF-4E72DED38B8C}" presName="noGeometry" presStyleCnt="0"/>
      <dgm:spPr/>
    </dgm:pt>
    <dgm:pt modelId="{252AB102-36CA-486A-8139-8335C1735034}" type="pres">
      <dgm:prSet presAssocID="{730E3EE5-057B-4B80-A7DF-4E72DED38B8C}" presName="childTextVisible" presStyleLbl="bgAccFollowNode1" presStyleIdx="2" presStyleCnt="3">
        <dgm:presLayoutVars>
          <dgm:bulletEnabled val="1"/>
        </dgm:presLayoutVars>
      </dgm:prSet>
      <dgm:spPr/>
    </dgm:pt>
    <dgm:pt modelId="{42D68F53-DEB4-492A-AE66-A212419AB067}" type="pres">
      <dgm:prSet presAssocID="{730E3EE5-057B-4B80-A7DF-4E72DED38B8C}" presName="childTextHidden" presStyleLbl="bgAccFollowNode1" presStyleIdx="2" presStyleCnt="3"/>
      <dgm:spPr/>
    </dgm:pt>
    <dgm:pt modelId="{EE85B9F0-4887-4E1A-A8E1-DC42763224EE}" type="pres">
      <dgm:prSet presAssocID="{730E3EE5-057B-4B80-A7DF-4E72DED38B8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FACC201-5098-4800-9E5F-0DD7B3998A5E}" type="presOf" srcId="{8C206002-4D8A-4A34-9087-6F4187D8F3AF}" destId="{252AB102-36CA-486A-8139-8335C1735034}" srcOrd="0" destOrd="0" presId="urn:microsoft.com/office/officeart/2005/8/layout/hProcess6"/>
    <dgm:cxn modelId="{225B8006-9609-4AD3-872D-4A1CAA56FD09}" type="presOf" srcId="{8C206002-4D8A-4A34-9087-6F4187D8F3AF}" destId="{42D68F53-DEB4-492A-AE66-A212419AB067}" srcOrd="1" destOrd="0" presId="urn:microsoft.com/office/officeart/2005/8/layout/hProcess6"/>
    <dgm:cxn modelId="{1937A813-F432-4E89-98D2-631B14B1DD66}" type="presOf" srcId="{730E3EE5-057B-4B80-A7DF-4E72DED38B8C}" destId="{EE85B9F0-4887-4E1A-A8E1-DC42763224EE}" srcOrd="0" destOrd="0" presId="urn:microsoft.com/office/officeart/2005/8/layout/hProcess6"/>
    <dgm:cxn modelId="{CB86FA3D-F718-4FBE-A1BC-B3F999FE3C5F}" type="presOf" srcId="{C3B4EB26-4AA1-4870-A404-DFD3A5ABE8B8}" destId="{6DA65AC4-ADAA-4BEE-92E6-AE5CC27626CB}" srcOrd="0" destOrd="0" presId="urn:microsoft.com/office/officeart/2005/8/layout/hProcess6"/>
    <dgm:cxn modelId="{42C85C40-814A-4C30-A3F5-E309D68DB245}" type="presOf" srcId="{37B6186B-2ED9-427C-8BD7-8452DA3E2328}" destId="{2BBB0A73-9697-441F-8C5A-CFDC12BD44A5}" srcOrd="0" destOrd="0" presId="urn:microsoft.com/office/officeart/2005/8/layout/hProcess6"/>
    <dgm:cxn modelId="{F4DE5E75-081B-49CB-8A91-45EFFCC89F70}" type="presOf" srcId="{C7BB8AF7-B370-40F9-8AFF-ECBC0EDBDF41}" destId="{359074A9-1356-4948-A52B-A7DB3317B6FF}" srcOrd="1" destOrd="1" presId="urn:microsoft.com/office/officeart/2005/8/layout/hProcess6"/>
    <dgm:cxn modelId="{85A6CC57-BB25-41A0-9FD5-C8E343DBA35C}" srcId="{081B0F6B-6F0F-4C4F-B04A-91C8D51CEB86}" destId="{C3B4EB26-4AA1-4870-A404-DFD3A5ABE8B8}" srcOrd="0" destOrd="0" parTransId="{AD483E9E-7AAA-4E80-9460-F1649303E10A}" sibTransId="{3F74BD8C-C53F-4888-B40D-44C3CCD39EEC}"/>
    <dgm:cxn modelId="{457DAC79-F241-43F5-B7BC-B6AE33D7E84A}" type="presOf" srcId="{88256F5D-982D-4A71-B634-3C9A4AD3BA69}" destId="{359074A9-1356-4948-A52B-A7DB3317B6FF}" srcOrd="1" destOrd="0" presId="urn:microsoft.com/office/officeart/2005/8/layout/hProcess6"/>
    <dgm:cxn modelId="{A4B97F88-184A-4A7A-953A-C330F73A769E}" srcId="{730E3EE5-057B-4B80-A7DF-4E72DED38B8C}" destId="{8C206002-4D8A-4A34-9087-6F4187D8F3AF}" srcOrd="0" destOrd="0" parTransId="{F9F93633-87A2-4D09-87E6-F68CF06BE958}" sibTransId="{04E8FE17-D43D-4042-8775-25020D2CD04D}"/>
    <dgm:cxn modelId="{EDBA9C88-C8F7-4D90-AF8B-C549CF9C4969}" type="presOf" srcId="{88256F5D-982D-4A71-B634-3C9A4AD3BA69}" destId="{67FF0400-EF26-4391-A25A-16A937E951C6}" srcOrd="0" destOrd="0" presId="urn:microsoft.com/office/officeart/2005/8/layout/hProcess6"/>
    <dgm:cxn modelId="{E184598D-D18F-4355-9DF1-C35DDB79A743}" srcId="{C3B4EB26-4AA1-4870-A404-DFD3A5ABE8B8}" destId="{C7BB8AF7-B370-40F9-8AFF-ECBC0EDBDF41}" srcOrd="1" destOrd="0" parTransId="{675F1835-64A9-49A2-B481-7142666139F7}" sibTransId="{2566B295-592A-483E-B69D-7FAF5E1DE3CB}"/>
    <dgm:cxn modelId="{B4DFEB96-6EF7-4F30-89A8-A7BF676DF6DA}" type="presOf" srcId="{7DB5B6A8-60F7-4544-B6C6-BA321AC60E6E}" destId="{1B037B10-5745-42F1-8E6E-55033856A662}" srcOrd="0" destOrd="0" presId="urn:microsoft.com/office/officeart/2005/8/layout/hProcess6"/>
    <dgm:cxn modelId="{299C80B0-925C-4847-9144-874E8A019DC6}" type="presOf" srcId="{081B0F6B-6F0F-4C4F-B04A-91C8D51CEB86}" destId="{A165A311-EE35-4301-90DB-1CD440AF4C67}" srcOrd="0" destOrd="0" presId="urn:microsoft.com/office/officeart/2005/8/layout/hProcess6"/>
    <dgm:cxn modelId="{C88120B9-5FA2-4BD7-90BE-52CF2F0022C7}" srcId="{7DB5B6A8-60F7-4544-B6C6-BA321AC60E6E}" destId="{37B6186B-2ED9-427C-8BD7-8452DA3E2328}" srcOrd="0" destOrd="0" parTransId="{336A072A-E4DD-4D49-9DDD-46BD6EA9D448}" sibTransId="{E0D58E07-0CB7-4A7C-9CF1-F729E05A787F}"/>
    <dgm:cxn modelId="{998095BA-DB21-43AD-9A84-8A550B11B376}" srcId="{C3B4EB26-4AA1-4870-A404-DFD3A5ABE8B8}" destId="{88256F5D-982D-4A71-B634-3C9A4AD3BA69}" srcOrd="0" destOrd="0" parTransId="{CD3E7999-DE87-4224-AFBC-1819AA4E1060}" sibTransId="{1825B1D8-70CE-4DFA-9972-C5F7D3AA06AF}"/>
    <dgm:cxn modelId="{CDB84BBF-C814-4184-AF27-97987BEC9924}" type="presOf" srcId="{C7BB8AF7-B370-40F9-8AFF-ECBC0EDBDF41}" destId="{67FF0400-EF26-4391-A25A-16A937E951C6}" srcOrd="0" destOrd="1" presId="urn:microsoft.com/office/officeart/2005/8/layout/hProcess6"/>
    <dgm:cxn modelId="{7EC36CC4-962F-4F02-8D9E-41816773B1A8}" srcId="{081B0F6B-6F0F-4C4F-B04A-91C8D51CEB86}" destId="{730E3EE5-057B-4B80-A7DF-4E72DED38B8C}" srcOrd="2" destOrd="0" parTransId="{9A0C68EC-DDCC-4DD2-8641-D0CCFB2A5B90}" sibTransId="{FF73F593-FF78-4970-8DB3-2645D511C151}"/>
    <dgm:cxn modelId="{E9D076C9-F25D-4256-BA43-0623A159D671}" type="presOf" srcId="{37B6186B-2ED9-427C-8BD7-8452DA3E2328}" destId="{F23CF977-D190-48CE-A6E3-6128A40DE5D7}" srcOrd="1" destOrd="0" presId="urn:microsoft.com/office/officeart/2005/8/layout/hProcess6"/>
    <dgm:cxn modelId="{2CD427D0-EB44-4508-8031-0E2F19563EF3}" srcId="{081B0F6B-6F0F-4C4F-B04A-91C8D51CEB86}" destId="{7DB5B6A8-60F7-4544-B6C6-BA321AC60E6E}" srcOrd="1" destOrd="0" parTransId="{52D09887-058A-4A00-8ED5-0B6E80993FD7}" sibTransId="{55CEBD47-7745-4461-8A42-F95B373F8445}"/>
    <dgm:cxn modelId="{6488906A-BB40-4FD9-8DCB-1968339EAD40}" type="presParOf" srcId="{A165A311-EE35-4301-90DB-1CD440AF4C67}" destId="{939314F9-DD72-413A-B9E1-7BEE5F44D43A}" srcOrd="0" destOrd="0" presId="urn:microsoft.com/office/officeart/2005/8/layout/hProcess6"/>
    <dgm:cxn modelId="{A9913A07-F684-403B-AA8D-2861572A706F}" type="presParOf" srcId="{939314F9-DD72-413A-B9E1-7BEE5F44D43A}" destId="{DCE3B29F-CF0E-46FD-89E1-6CDCAB206B91}" srcOrd="0" destOrd="0" presId="urn:microsoft.com/office/officeart/2005/8/layout/hProcess6"/>
    <dgm:cxn modelId="{E6D7B193-6A03-4ACC-81AB-77F31C52E5C5}" type="presParOf" srcId="{939314F9-DD72-413A-B9E1-7BEE5F44D43A}" destId="{67FF0400-EF26-4391-A25A-16A937E951C6}" srcOrd="1" destOrd="0" presId="urn:microsoft.com/office/officeart/2005/8/layout/hProcess6"/>
    <dgm:cxn modelId="{3EEEA51F-D941-4F6B-ACF6-C21B23B1E8FA}" type="presParOf" srcId="{939314F9-DD72-413A-B9E1-7BEE5F44D43A}" destId="{359074A9-1356-4948-A52B-A7DB3317B6FF}" srcOrd="2" destOrd="0" presId="urn:microsoft.com/office/officeart/2005/8/layout/hProcess6"/>
    <dgm:cxn modelId="{E00A8265-FB4A-4219-A16E-CFEA1CF3024C}" type="presParOf" srcId="{939314F9-DD72-413A-B9E1-7BEE5F44D43A}" destId="{6DA65AC4-ADAA-4BEE-92E6-AE5CC27626CB}" srcOrd="3" destOrd="0" presId="urn:microsoft.com/office/officeart/2005/8/layout/hProcess6"/>
    <dgm:cxn modelId="{050AA54C-78EA-49B9-B848-83E8DD1F93DD}" type="presParOf" srcId="{A165A311-EE35-4301-90DB-1CD440AF4C67}" destId="{FE1C0F6B-2F74-44CC-B409-64BBED2782D4}" srcOrd="1" destOrd="0" presId="urn:microsoft.com/office/officeart/2005/8/layout/hProcess6"/>
    <dgm:cxn modelId="{0D67CF95-3788-42D6-8461-3414B47CA275}" type="presParOf" srcId="{A165A311-EE35-4301-90DB-1CD440AF4C67}" destId="{2237EBA1-4DEA-44BD-8106-F5F102E97776}" srcOrd="2" destOrd="0" presId="urn:microsoft.com/office/officeart/2005/8/layout/hProcess6"/>
    <dgm:cxn modelId="{95BE6CBD-6C6F-474F-A0A2-A80F7E91CE2D}" type="presParOf" srcId="{2237EBA1-4DEA-44BD-8106-F5F102E97776}" destId="{2AB4E91B-9B21-4115-A270-F330FAD35748}" srcOrd="0" destOrd="0" presId="urn:microsoft.com/office/officeart/2005/8/layout/hProcess6"/>
    <dgm:cxn modelId="{63F7448F-0630-4644-9DF0-6CDA9BF3C435}" type="presParOf" srcId="{2237EBA1-4DEA-44BD-8106-F5F102E97776}" destId="{2BBB0A73-9697-441F-8C5A-CFDC12BD44A5}" srcOrd="1" destOrd="0" presId="urn:microsoft.com/office/officeart/2005/8/layout/hProcess6"/>
    <dgm:cxn modelId="{19452316-BA12-4B41-B1CD-AD72B51D9C4D}" type="presParOf" srcId="{2237EBA1-4DEA-44BD-8106-F5F102E97776}" destId="{F23CF977-D190-48CE-A6E3-6128A40DE5D7}" srcOrd="2" destOrd="0" presId="urn:microsoft.com/office/officeart/2005/8/layout/hProcess6"/>
    <dgm:cxn modelId="{89718A64-4E71-488C-9C9F-CE1D568258E3}" type="presParOf" srcId="{2237EBA1-4DEA-44BD-8106-F5F102E97776}" destId="{1B037B10-5745-42F1-8E6E-55033856A662}" srcOrd="3" destOrd="0" presId="urn:microsoft.com/office/officeart/2005/8/layout/hProcess6"/>
    <dgm:cxn modelId="{C45E07F3-A76B-4757-88A6-465340123F94}" type="presParOf" srcId="{A165A311-EE35-4301-90DB-1CD440AF4C67}" destId="{1BE4A0DE-6347-444D-80E0-4D741165DB37}" srcOrd="3" destOrd="0" presId="urn:microsoft.com/office/officeart/2005/8/layout/hProcess6"/>
    <dgm:cxn modelId="{4F0A4F47-8714-480E-814C-5ABDC7719372}" type="presParOf" srcId="{A165A311-EE35-4301-90DB-1CD440AF4C67}" destId="{553CB699-E308-4FAE-B9FD-9749323403E2}" srcOrd="4" destOrd="0" presId="urn:microsoft.com/office/officeart/2005/8/layout/hProcess6"/>
    <dgm:cxn modelId="{144757CD-9AC2-4D0A-BEB0-FCF314CB0729}" type="presParOf" srcId="{553CB699-E308-4FAE-B9FD-9749323403E2}" destId="{872BC362-4BEA-4928-9A19-4113D26FF5D5}" srcOrd="0" destOrd="0" presId="urn:microsoft.com/office/officeart/2005/8/layout/hProcess6"/>
    <dgm:cxn modelId="{26CC1B3C-83E6-4715-A53B-AB98E957E6A6}" type="presParOf" srcId="{553CB699-E308-4FAE-B9FD-9749323403E2}" destId="{252AB102-36CA-486A-8139-8335C1735034}" srcOrd="1" destOrd="0" presId="urn:microsoft.com/office/officeart/2005/8/layout/hProcess6"/>
    <dgm:cxn modelId="{B100793C-018A-4354-BFE3-31D3B8EDCD48}" type="presParOf" srcId="{553CB699-E308-4FAE-B9FD-9749323403E2}" destId="{42D68F53-DEB4-492A-AE66-A212419AB067}" srcOrd="2" destOrd="0" presId="urn:microsoft.com/office/officeart/2005/8/layout/hProcess6"/>
    <dgm:cxn modelId="{D69A1831-1123-4451-99E0-A5949CB58AA1}" type="presParOf" srcId="{553CB699-E308-4FAE-B9FD-9749323403E2}" destId="{EE85B9F0-4887-4E1A-A8E1-DC42763224E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53D1A-6031-44F2-9ED3-816F6F1D9BB1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582C4-97EA-475D-BBB9-644001288CBA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CF990-6F5F-462E-BBA1-35BBF3BE2EC7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C9D9F-0D3A-4A25-8A66-6A7CF0859F6A}">
      <dsp:nvSpPr>
        <dsp:cNvPr id="0" name=""/>
        <dsp:cNvSpPr/>
      </dsp:nvSpPr>
      <dsp:spPr>
        <a:xfrm>
          <a:off x="2875855" y="1271678"/>
          <a:ext cx="2376289" cy="11881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小幫手</a:t>
          </a:r>
        </a:p>
      </dsp:txBody>
      <dsp:txXfrm>
        <a:off x="2933855" y="1329678"/>
        <a:ext cx="2260289" cy="1072144"/>
      </dsp:txXfrm>
    </dsp:sp>
    <dsp:sp modelId="{3D8483AF-1B55-41F1-9AC6-624A1538A715}">
      <dsp:nvSpPr>
        <dsp:cNvPr id="0" name=""/>
        <dsp:cNvSpPr/>
      </dsp:nvSpPr>
      <dsp:spPr>
        <a:xfrm>
          <a:off x="545" y="2958843"/>
          <a:ext cx="2376289" cy="11881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飲食紀錄</a:t>
          </a:r>
        </a:p>
      </dsp:txBody>
      <dsp:txXfrm>
        <a:off x="58545" y="3016843"/>
        <a:ext cx="2260289" cy="1072144"/>
      </dsp:txXfrm>
    </dsp:sp>
    <dsp:sp modelId="{2AEAC588-AC73-4316-B4E3-F3C7DDC2787D}">
      <dsp:nvSpPr>
        <dsp:cNvPr id="0" name=""/>
        <dsp:cNvSpPr/>
      </dsp:nvSpPr>
      <dsp:spPr>
        <a:xfrm>
          <a:off x="2875855" y="2958843"/>
          <a:ext cx="2376289" cy="11881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一鍵排餐</a:t>
          </a:r>
        </a:p>
      </dsp:txBody>
      <dsp:txXfrm>
        <a:off x="2933855" y="3016843"/>
        <a:ext cx="2260289" cy="1072144"/>
      </dsp:txXfrm>
    </dsp:sp>
    <dsp:sp modelId="{EC0079DB-028E-4D01-94D0-A7D1E463D9A4}">
      <dsp:nvSpPr>
        <dsp:cNvPr id="0" name=""/>
        <dsp:cNvSpPr/>
      </dsp:nvSpPr>
      <dsp:spPr>
        <a:xfrm>
          <a:off x="5751165" y="2958843"/>
          <a:ext cx="2376289" cy="11881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冥想放鬆</a:t>
          </a:r>
        </a:p>
      </dsp:txBody>
      <dsp:txXfrm>
        <a:off x="5809165" y="3016843"/>
        <a:ext cx="2260289" cy="1072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0400-EF26-4391-A25A-16A937E951C6}">
      <dsp:nvSpPr>
        <dsp:cNvPr id="0" name=""/>
        <dsp:cNvSpPr/>
      </dsp:nvSpPr>
      <dsp:spPr>
        <a:xfrm>
          <a:off x="829246" y="1624547"/>
          <a:ext cx="3042320" cy="2181887"/>
        </a:xfrm>
        <a:prstGeom prst="rightArrow">
          <a:avLst>
            <a:gd name="adj1" fmla="val 70000"/>
            <a:gd name="adj2" fmla="val 50000"/>
          </a:avLst>
        </a:prstGeom>
        <a:solidFill>
          <a:srgbClr val="FFFFFF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拍照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手動選擇</a:t>
          </a:r>
        </a:p>
      </dsp:txBody>
      <dsp:txXfrm>
        <a:off x="1589826" y="1951830"/>
        <a:ext cx="1518080" cy="1527321"/>
      </dsp:txXfrm>
    </dsp:sp>
    <dsp:sp modelId="{6DA65AC4-ADAA-4BEE-92E6-AE5CC27626CB}">
      <dsp:nvSpPr>
        <dsp:cNvPr id="0" name=""/>
        <dsp:cNvSpPr/>
      </dsp:nvSpPr>
      <dsp:spPr>
        <a:xfrm>
          <a:off x="228177" y="2100090"/>
          <a:ext cx="1248039" cy="1248039"/>
        </a:xfrm>
        <a:prstGeom prst="ellipse">
          <a:avLst/>
        </a:prstGeom>
        <a:solidFill>
          <a:srgbClr val="B7C9FF"/>
        </a:solidFill>
        <a:ln w="12700" cap="flat" cmpd="sng" algn="ctr">
          <a:solidFill>
            <a:srgbClr val="B7C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>
              <a:solidFill>
                <a:schemeClr val="bg2">
                  <a:lumMod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輸入</a:t>
          </a:r>
        </a:p>
      </dsp:txBody>
      <dsp:txXfrm>
        <a:off x="410948" y="2282861"/>
        <a:ext cx="882497" cy="882497"/>
      </dsp:txXfrm>
    </dsp:sp>
    <dsp:sp modelId="{2BBB0A73-9697-441F-8C5A-CFDC12BD44A5}">
      <dsp:nvSpPr>
        <dsp:cNvPr id="0" name=""/>
        <dsp:cNvSpPr/>
      </dsp:nvSpPr>
      <dsp:spPr>
        <a:xfrm>
          <a:off x="4401434" y="1633166"/>
          <a:ext cx="2496078" cy="2181887"/>
        </a:xfrm>
        <a:prstGeom prst="rightArrow">
          <a:avLst>
            <a:gd name="adj1" fmla="val 70000"/>
            <a:gd name="adj2" fmla="val 50000"/>
          </a:avLst>
        </a:prstGeom>
        <a:solidFill>
          <a:srgbClr val="FFFFFF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卡路里</a:t>
          </a:r>
        </a:p>
      </dsp:txBody>
      <dsp:txXfrm>
        <a:off x="5025454" y="1960449"/>
        <a:ext cx="1216838" cy="1527321"/>
      </dsp:txXfrm>
    </dsp:sp>
    <dsp:sp modelId="{1B037B10-5745-42F1-8E6E-55033856A662}">
      <dsp:nvSpPr>
        <dsp:cNvPr id="0" name=""/>
        <dsp:cNvSpPr/>
      </dsp:nvSpPr>
      <dsp:spPr>
        <a:xfrm>
          <a:off x="3786026" y="2100090"/>
          <a:ext cx="1248039" cy="1248039"/>
        </a:xfrm>
        <a:prstGeom prst="ellipse">
          <a:avLst/>
        </a:prstGeom>
        <a:solidFill>
          <a:srgbClr val="B7C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>
              <a:solidFill>
                <a:schemeClr val="bg2">
                  <a:lumMod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紀錄</a:t>
          </a:r>
        </a:p>
      </dsp:txBody>
      <dsp:txXfrm>
        <a:off x="3968797" y="2282861"/>
        <a:ext cx="882497" cy="882497"/>
      </dsp:txXfrm>
    </dsp:sp>
    <dsp:sp modelId="{252AB102-36CA-486A-8139-8335C1735034}">
      <dsp:nvSpPr>
        <dsp:cNvPr id="0" name=""/>
        <dsp:cNvSpPr/>
      </dsp:nvSpPr>
      <dsp:spPr>
        <a:xfrm>
          <a:off x="7453240" y="1633166"/>
          <a:ext cx="2496078" cy="2181887"/>
        </a:xfrm>
        <a:prstGeom prst="rightArrow">
          <a:avLst>
            <a:gd name="adj1" fmla="val 70000"/>
            <a:gd name="adj2" fmla="val 50000"/>
          </a:avLst>
        </a:prstGeom>
        <a:solidFill>
          <a:srgbClr val="FFFFFF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運動建議</a:t>
          </a:r>
        </a:p>
      </dsp:txBody>
      <dsp:txXfrm>
        <a:off x="8077260" y="1960449"/>
        <a:ext cx="1216838" cy="1527321"/>
      </dsp:txXfrm>
    </dsp:sp>
    <dsp:sp modelId="{EE85B9F0-4887-4E1A-A8E1-DC42763224EE}">
      <dsp:nvSpPr>
        <dsp:cNvPr id="0" name=""/>
        <dsp:cNvSpPr/>
      </dsp:nvSpPr>
      <dsp:spPr>
        <a:xfrm>
          <a:off x="6829220" y="2100090"/>
          <a:ext cx="1248039" cy="1248039"/>
        </a:xfrm>
        <a:prstGeom prst="ellipse">
          <a:avLst/>
        </a:prstGeom>
        <a:solidFill>
          <a:srgbClr val="B7C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>
              <a:solidFill>
                <a:schemeClr val="bg2">
                  <a:lumMod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功能</a:t>
          </a:r>
        </a:p>
      </dsp:txBody>
      <dsp:txXfrm>
        <a:off x="7011991" y="2282861"/>
        <a:ext cx="882497" cy="882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2022/4/24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894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23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82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75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4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847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80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22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30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7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73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2022/4/24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zh-TW" altLang="en-US" dirty="0"/>
              <a:t>健康管理小幫手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zh-TW" altLang="en-US" dirty="0"/>
              <a:t>砲灰蘿莉根號</a:t>
            </a:r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948910-B392-4695-A9B6-181A24BE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7" y="736429"/>
            <a:ext cx="8937166" cy="5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未來展望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383366"/>
            <a:ext cx="3173278" cy="522514"/>
          </a:xfrm>
        </p:spPr>
        <p:txBody>
          <a:bodyPr rtlCol="0"/>
          <a:lstStyle/>
          <a:p>
            <a:pPr rtl="0"/>
            <a:r>
              <a:rPr lang="zh-TW" altLang="en-US" dirty="0"/>
              <a:t>餐點</a:t>
            </a:r>
            <a:r>
              <a:rPr lang="en-US" altLang="zh-TW" dirty="0"/>
              <a:t>AI</a:t>
            </a:r>
            <a:r>
              <a:rPr lang="zh-TW" altLang="en-US" dirty="0"/>
              <a:t>辨識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905880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>
              <a:lnSpc>
                <a:spcPct val="150000"/>
              </a:lnSpc>
            </a:pPr>
            <a:r>
              <a:rPr lang="zh-TW" altLang="en-US" dirty="0"/>
              <a:t>想透過機器學習，來辨識餐點內容，方便使用者，減少每餐紀錄的繁瑣性</a:t>
            </a:r>
          </a:p>
          <a:p>
            <a:pPr rtl="0"/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383366"/>
            <a:ext cx="3173278" cy="522514"/>
          </a:xfrm>
        </p:spPr>
        <p:txBody>
          <a:bodyPr rtlCol="0"/>
          <a:lstStyle/>
          <a:p>
            <a:pPr rtl="0"/>
            <a:r>
              <a:rPr lang="zh-TW" altLang="en-US" dirty="0"/>
              <a:t>導入遊戲性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905880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dirty="0"/>
              <a:t>利用獎勵機制，如電子雞養成，來促進使用者的每日使用不至於單調無聊</a:t>
            </a:r>
          </a:p>
          <a:p>
            <a:pPr rtl="0"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383366"/>
            <a:ext cx="3173278" cy="522514"/>
          </a:xfrm>
        </p:spPr>
        <p:txBody>
          <a:bodyPr rtlCol="0"/>
          <a:lstStyle/>
          <a:p>
            <a:pPr rtl="0"/>
            <a:r>
              <a:rPr lang="zh-TW" altLang="en-US" dirty="0"/>
              <a:t>結合智慧穿戴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905880"/>
            <a:ext cx="3173279" cy="2828613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TW" altLang="en-US" dirty="0"/>
              <a:t>連接智慧穿戴裝置，以達到準確的熱量消耗，就能給出更正確的建議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zh-TW" altLang="en-US" dirty="0"/>
              <a:t>感謝您的聆聽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起因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想要預防非傳染性的疾病，就要增強自己的免疫力，創造健康的生活型態，從四大健康風險因子 </a:t>
            </a:r>
            <a:r>
              <a:rPr lang="en-US" altLang="zh-TW" dirty="0"/>
              <a:t>(</a:t>
            </a:r>
            <a:r>
              <a:rPr lang="zh-TW" altLang="en-US" dirty="0"/>
              <a:t> 壓力、缺乏運動、飲食不均、酗菸酒 </a:t>
            </a:r>
            <a:r>
              <a:rPr lang="en-US" altLang="zh-TW" dirty="0"/>
              <a:t>)</a:t>
            </a:r>
            <a:r>
              <a:rPr lang="zh-TW" altLang="en-US" dirty="0"/>
              <a:t> 來下手，如主動調節壓力，紀錄調節飲食及運動習慣，來促進生理的改善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資料庫圖表 21">
            <a:extLst>
              <a:ext uri="{FF2B5EF4-FFF2-40B4-BE49-F238E27FC236}">
                <a16:creationId xmlns:a16="http://schemas.microsoft.com/office/drawing/2014/main" id="{DC6D8D71-914B-445D-84A1-6DC0DEA3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4386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109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D65F6A5-1CDA-407C-A1E7-163E90BD1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7" y="746165"/>
            <a:ext cx="8946584" cy="53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BE79C876-CEB1-4CF6-BBA3-FC408BD3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06" y="441382"/>
            <a:ext cx="8401624" cy="1325563"/>
          </a:xfrm>
        </p:spPr>
        <p:txBody>
          <a:bodyPr rtlCol="0"/>
          <a:lstStyle/>
          <a:p>
            <a:pPr rtl="0"/>
            <a:r>
              <a:rPr lang="zh-TW" altLang="en-US" dirty="0"/>
              <a:t>介紹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D0E4A4-314A-420B-B29C-545F6231EA48}"/>
              </a:ext>
            </a:extLst>
          </p:cNvPr>
          <p:cNvSpPr txBox="1"/>
          <p:nvPr/>
        </p:nvSpPr>
        <p:spPr>
          <a:xfrm>
            <a:off x="1949506" y="2138932"/>
            <a:ext cx="8272800" cy="390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我們的網站可以註冊自己專屬的帳號，隨時隨地就可以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查詢</a:t>
            </a:r>
            <a:r>
              <a:rPr lang="zh-TW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自己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的紀錄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從一日三餐開始下手，記錄每日三餐，</a:t>
            </a:r>
            <a:r>
              <a:rPr lang="zh-TW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拍照上傳餐點的照片，或選擇食材來計算熱量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，衡量自己攝取</a:t>
            </a:r>
            <a:r>
              <a:rPr lang="zh-TW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熱量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是否足夠，追蹤自己的飲食狀況。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若你今天攝取的熱量超過建議的標準，網站還會提醒您一些運動建議。</a:t>
            </a:r>
          </a:p>
        </p:txBody>
      </p:sp>
    </p:spTree>
    <p:extLst>
      <p:ext uri="{BB962C8B-B14F-4D97-AF65-F5344CB8AC3E}">
        <p14:creationId xmlns:p14="http://schemas.microsoft.com/office/powerpoint/2010/main" val="244846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飲食紀錄 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5FC47662-EA78-401E-834A-D47008BD9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621458"/>
              </p:ext>
            </p:extLst>
          </p:nvPr>
        </p:nvGraphicFramePr>
        <p:xfrm>
          <a:off x="819509" y="1028780"/>
          <a:ext cx="9953212" cy="544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zh-TW" altLang="en-US" dirty="0"/>
              <a:t>介紹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D588BB4-B9B2-405E-BE62-733C6803424E}"/>
              </a:ext>
            </a:extLst>
          </p:cNvPr>
          <p:cNvSpPr txBox="1"/>
          <p:nvPr/>
        </p:nvSpPr>
        <p:spPr>
          <a:xfrm>
            <a:off x="750430" y="2078550"/>
            <a:ext cx="8272800" cy="27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安排一個營養均足的三餐不是那麼容易，所以我們提供一鍵排餐功能，快速安排合理且健康的餐點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網站還提供每日冥想，跟隨著規律且放鬆的節拍，來深呼吸以達到調整壓力的效果</a:t>
            </a:r>
            <a:endParaRPr lang="zh-TW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42868"/>
            <a:ext cx="9779182" cy="39163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可每日紀錄飲食</a:t>
            </a:r>
            <a:r>
              <a:rPr lang="en-US" altLang="zh-TW" dirty="0"/>
              <a:t>		-</a:t>
            </a:r>
            <a:r>
              <a:rPr lang="zh-TW" altLang="en-US" dirty="0"/>
              <a:t>上傳飲食圖片</a:t>
            </a:r>
          </a:p>
          <a:p>
            <a:pPr rtl="0"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可計算卡路里</a:t>
            </a:r>
            <a:r>
              <a:rPr lang="en-US" altLang="zh-TW" dirty="0"/>
              <a:t>		-</a:t>
            </a:r>
            <a:r>
              <a:rPr lang="zh-TW" altLang="en-US" dirty="0"/>
              <a:t>會員系統</a:t>
            </a:r>
          </a:p>
          <a:p>
            <a:pPr rtl="0"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熱量提醒</a:t>
            </a:r>
            <a:r>
              <a:rPr lang="en-US" altLang="zh-TW" dirty="0"/>
              <a:t>			-</a:t>
            </a:r>
            <a:r>
              <a:rPr lang="zh-TW" altLang="en-US" dirty="0"/>
              <a:t>營養不足提醒</a:t>
            </a:r>
          </a:p>
          <a:p>
            <a:pPr rtl="0"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網站</a:t>
            </a:r>
            <a:r>
              <a:rPr lang="en-US" altLang="zh-TW" dirty="0"/>
              <a:t>				-</a:t>
            </a:r>
            <a:r>
              <a:rPr lang="zh-TW" altLang="en-US" dirty="0"/>
              <a:t>放鬆寧想</a:t>
            </a:r>
            <a:endParaRPr lang="en-US" altLang="zh-TW" dirty="0"/>
          </a:p>
          <a:p>
            <a:pPr rtl="0">
              <a:lnSpc>
                <a:spcPct val="150000"/>
              </a:lnSpc>
            </a:pPr>
            <a:r>
              <a:rPr lang="en-US" altLang="zh-TW" dirty="0"/>
              <a:t>-</a:t>
            </a:r>
            <a:r>
              <a:rPr lang="zh-TW" altLang="en-US" dirty="0"/>
              <a:t>營養查詢</a:t>
            </a:r>
            <a:r>
              <a:rPr lang="en-US" altLang="zh-TW" dirty="0"/>
              <a:t>			-</a:t>
            </a:r>
            <a:r>
              <a:rPr lang="zh-TW" altLang="en-US" dirty="0"/>
              <a:t>一鍵排餐</a:t>
            </a:r>
          </a:p>
          <a:p>
            <a:pPr rtl="0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A691E927-1369-4F8F-BB7A-88BE2E2F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9" y="1682688"/>
            <a:ext cx="8134437" cy="4888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665112-7A84-40A2-A16E-BBBFB7411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579" y="378275"/>
            <a:ext cx="5576166" cy="29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71af3243-3dd4-4a8d-8c0d-dd76da1f02a5"/>
    <ds:schemaRef ds:uri="http://www.w3.org/XML/1998/namespace"/>
    <ds:schemaRef ds:uri="16c05727-aa75-4e4a-9b5f-8a80a1165891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purl.org/dc/terms/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150</TotalTime>
  <Words>352</Words>
  <Application>Microsoft Office PowerPoint</Application>
  <PresentationFormat>寬螢幕</PresentationFormat>
  <Paragraphs>50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Microsoft JhengHei UI</vt:lpstr>
      <vt:lpstr>Arial</vt:lpstr>
      <vt:lpstr>Tenorite</vt:lpstr>
      <vt:lpstr>Office 佈景主題</vt:lpstr>
      <vt:lpstr>健康管理小幫手</vt:lpstr>
      <vt:lpstr>起因</vt:lpstr>
      <vt:lpstr>PowerPoint 簡報</vt:lpstr>
      <vt:lpstr>PowerPoint 簡報</vt:lpstr>
      <vt:lpstr>介紹</vt:lpstr>
      <vt:lpstr>飲食紀錄 </vt:lpstr>
      <vt:lpstr>介紹</vt:lpstr>
      <vt:lpstr>功能</vt:lpstr>
      <vt:lpstr>PowerPoint 簡報</vt:lpstr>
      <vt:lpstr>PowerPoint 簡報</vt:lpstr>
      <vt:lpstr>未來展望</vt:lpstr>
      <vt:lpstr>感謝您的聆聽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健康管理小幫手</dc:title>
  <dc:creator>四資工一甲-吳政褘</dc:creator>
  <cp:lastModifiedBy>四資工一甲-吳政褘</cp:lastModifiedBy>
  <cp:revision>4</cp:revision>
  <dcterms:created xsi:type="dcterms:W3CDTF">2022-04-24T01:12:16Z</dcterms:created>
  <dcterms:modified xsi:type="dcterms:W3CDTF">2022-04-24T03:42:24Z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