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13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5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6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3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401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2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0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95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7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2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E1439F1-975B-49CB-AB94-67AE0F51C852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5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r3OzOrARh4" TargetMode="External"/><Relationship Id="rId2" Type="http://schemas.openxmlformats.org/officeDocument/2006/relationships/hyperlink" Target="https://www.youtube.com/watch?v=sHsqavJpBNU&amp;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p5oAY6fe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D4F05-2CA1-4A56-957E-F5A323854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語音壓縮 期末專題</a:t>
            </a:r>
            <a:b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</a:b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FF7F-62A6-46E2-99E9-8A6C79BEC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C108151131 </a:t>
            </a:r>
            <a:r>
              <a:rPr lang="zh-TW" altLang="en-US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賴冠綸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7F221F8-2079-4F9C-8FED-05CC469641AB}"/>
              </a:ext>
            </a:extLst>
          </p:cNvPr>
          <p:cNvSpPr txBox="1">
            <a:spLocks/>
          </p:cNvSpPr>
          <p:nvPr/>
        </p:nvSpPr>
        <p:spPr>
          <a:xfrm>
            <a:off x="7383272" y="843619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kern="1200" spc="-50" baseline="0" dirty="0">
                <a:solidFill>
                  <a:srgbClr val="FFFFFF"/>
                </a:solidFill>
                <a:effectLst/>
                <a:latin typeface="華康硬黑體W7" panose="020B0709000000000000" pitchFamily="49" charset="-120"/>
                <a:ea typeface="華康硬黑體W7" panose="020B0709000000000000" pitchFamily="49" charset="-120"/>
              </a:rPr>
              <a:t>─ 貪食蛇</a:t>
            </a:r>
            <a:endParaRPr lang="zh-TW" altLang="en-US" sz="49600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23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CC7E6-9C1E-43BC-89FE-642DD8C3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D2A38-EB4E-4D61-BD6A-2AFF72C4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功能說明 </a:t>
            </a:r>
            <a:r>
              <a:rPr lang="en-US" altLang="zh-TW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&amp;</a:t>
            </a:r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開發動機</a:t>
            </a:r>
            <a:endParaRPr lang="en-US" altLang="zh-TW" sz="2400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程式架構圖（</a:t>
            </a:r>
            <a:r>
              <a:rPr lang="en-US" altLang="zh-TW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Structure Chart</a:t>
            </a:r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）</a:t>
            </a:r>
            <a:endParaRPr lang="en-US" altLang="zh-TW" sz="2400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en-US" altLang="zh-TW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I/O Interface</a:t>
            </a:r>
          </a:p>
          <a:p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參考資料與文獻</a:t>
            </a:r>
          </a:p>
        </p:txBody>
      </p:sp>
    </p:spTree>
    <p:extLst>
      <p:ext uri="{BB962C8B-B14F-4D97-AF65-F5344CB8AC3E}">
        <p14:creationId xmlns:p14="http://schemas.microsoft.com/office/powerpoint/2010/main" val="5995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50734-7FB1-4917-8A70-42C01E2A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功能說明 </a:t>
            </a:r>
            <a:r>
              <a:rPr lang="en-US" altLang="zh-TW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&amp;</a:t>
            </a:r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開發動機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14327-6FB7-4674-A263-4ABDC5DD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其實就是很簡單的貪食蛇玩法。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在遊玩時有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BGM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及音效播放。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173073-3534-40E0-87D5-FE1B49432175}"/>
              </a:ext>
            </a:extLst>
          </p:cNvPr>
          <p:cNvSpPr txBox="1"/>
          <p:nvPr/>
        </p:nvSpPr>
        <p:spPr>
          <a:xfrm>
            <a:off x="195355" y="5501112"/>
            <a:ext cx="1103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雖然是語音壓縮，但我想到老師教過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Console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的操作及</a:t>
            </a:r>
            <a:r>
              <a:rPr lang="en-US" altLang="zh-TW" dirty="0" err="1">
                <a:latin typeface="華康硬黑體W7" panose="020B0709000000000000" pitchFamily="49" charset="-120"/>
                <a:ea typeface="華康硬黑體W7" panose="020B0709000000000000" pitchFamily="49" charset="-120"/>
              </a:rPr>
              <a:t>PortAudio+Sndfile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的使用，讓我想到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Console+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音樂。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再來因為對遊戲很有熱誠，加上小時候對於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Console Game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的印象深刻，因此決定從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Console Game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下手。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再來原本想做大型一些的遊戲，但礙於我時間有限，因此決定僅做小小的遊戲就好。</a:t>
            </a:r>
          </a:p>
        </p:txBody>
      </p:sp>
    </p:spTree>
    <p:extLst>
      <p:ext uri="{BB962C8B-B14F-4D97-AF65-F5344CB8AC3E}">
        <p14:creationId xmlns:p14="http://schemas.microsoft.com/office/powerpoint/2010/main" val="21812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8BE27-D0CA-4B6A-A2F9-11810F1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程式架構圖（</a:t>
            </a:r>
            <a:r>
              <a:rPr lang="en-US" altLang="zh-TW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Structure Chart</a:t>
            </a:r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）</a:t>
            </a:r>
            <a:endParaRPr lang="en-US" altLang="zh-TW" sz="4400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EA4E4-9672-41F4-9DF9-7ABCEB4E73A5}"/>
              </a:ext>
            </a:extLst>
          </p:cNvPr>
          <p:cNvSpPr/>
          <p:nvPr/>
        </p:nvSpPr>
        <p:spPr>
          <a:xfrm>
            <a:off x="4732867" y="1811867"/>
            <a:ext cx="1380065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Main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FCD136-E5C4-4827-ABCC-2FC15B1586F5}"/>
              </a:ext>
            </a:extLst>
          </p:cNvPr>
          <p:cNvSpPr/>
          <p:nvPr/>
        </p:nvSpPr>
        <p:spPr>
          <a:xfrm>
            <a:off x="2397725" y="3056466"/>
            <a:ext cx="1388533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Game</a:t>
            </a:r>
          </a:p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Class</a:t>
            </a: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A8FE22-6CDB-4447-8132-44F9B326FBE4}"/>
              </a:ext>
            </a:extLst>
          </p:cNvPr>
          <p:cNvSpPr/>
          <p:nvPr/>
        </p:nvSpPr>
        <p:spPr>
          <a:xfrm>
            <a:off x="8807796" y="4927599"/>
            <a:ext cx="1591733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Audio Class</a:t>
            </a: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B699BF-B97B-4B8D-89DE-3EE1E3A67108}"/>
              </a:ext>
            </a:extLst>
          </p:cNvPr>
          <p:cNvSpPr/>
          <p:nvPr/>
        </p:nvSpPr>
        <p:spPr>
          <a:xfrm>
            <a:off x="4732867" y="4927601"/>
            <a:ext cx="1388533" cy="96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BGM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Object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441E8-074C-41B4-B185-FA285F34CAE8}"/>
              </a:ext>
            </a:extLst>
          </p:cNvPr>
          <p:cNvSpPr/>
          <p:nvPr/>
        </p:nvSpPr>
        <p:spPr>
          <a:xfrm>
            <a:off x="8807796" y="3056467"/>
            <a:ext cx="1591733" cy="96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Coin Audio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Object</a:t>
            </a: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AE7113-414B-48A6-81E3-15949E8AFA6F}"/>
              </a:ext>
            </a:extLst>
          </p:cNvPr>
          <p:cNvSpPr/>
          <p:nvPr/>
        </p:nvSpPr>
        <p:spPr>
          <a:xfrm>
            <a:off x="1306870" y="4927599"/>
            <a:ext cx="1388533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華康硬黑體W7" panose="020B0709000000000000" pitchFamily="49" charset="-120"/>
                <a:ea typeface="華康硬黑體W7" panose="020B0709000000000000" pitchFamily="49" charset="-120"/>
              </a:rPr>
              <a:t>GameOver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Audio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Object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7176D5-9C17-4FDB-871C-6A07DBF80426}"/>
              </a:ext>
            </a:extLst>
          </p:cNvPr>
          <p:cNvSpPr/>
          <p:nvPr/>
        </p:nvSpPr>
        <p:spPr>
          <a:xfrm>
            <a:off x="4732867" y="3056466"/>
            <a:ext cx="1380065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Game Object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6D6A817-913C-4AF0-A18E-4544DAA7A92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422900" y="2777067"/>
            <a:ext cx="0" cy="27939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FC0D04A-57BF-4572-94C3-0EDDAF6C56F1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6112932" y="3539066"/>
            <a:ext cx="2694864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C2C5365-2565-4C5A-A306-157334CDCD9B}"/>
              </a:ext>
            </a:extLst>
          </p:cNvPr>
          <p:cNvSpPr txBox="1"/>
          <p:nvPr/>
        </p:nvSpPr>
        <p:spPr>
          <a:xfrm>
            <a:off x="6098454" y="3056466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Get </a:t>
            </a:r>
            <a:r>
              <a:rPr lang="en-US" altLang="zh-TW" dirty="0" err="1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coin,create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thread</a:t>
            </a:r>
          </a:p>
          <a:p>
            <a:pPr algn="ctr"/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And call</a:t>
            </a:r>
          </a:p>
          <a:p>
            <a:pPr algn="ctr"/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2E2FD54-97EB-47E8-AFCB-97355227968E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5422900" y="4021666"/>
            <a:ext cx="4234" cy="905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46E940-BC31-4F5E-84EF-A7F8C29F4A60}"/>
              </a:ext>
            </a:extLst>
          </p:cNvPr>
          <p:cNvSpPr txBox="1"/>
          <p:nvPr/>
        </p:nvSpPr>
        <p:spPr>
          <a:xfrm>
            <a:off x="5399963" y="4151467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Create thread, </a:t>
            </a:r>
          </a:p>
          <a:p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play BGM loop.</a:t>
            </a: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A12F061-1A42-46F4-A2D6-3987C621536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9603663" y="4021666"/>
            <a:ext cx="0" cy="9059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6E1B51A-A775-436C-8FC6-C38AB6A954E1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6121400" y="5410199"/>
            <a:ext cx="2686396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E8EF7DC-7E43-4ADA-A8E3-4989FFE4C88B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786258" y="3539066"/>
            <a:ext cx="94660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08CC6E-99F9-4AA1-A291-393987163F19}"/>
              </a:ext>
            </a:extLst>
          </p:cNvPr>
          <p:cNvCxnSpPr/>
          <p:nvPr/>
        </p:nvCxnSpPr>
        <p:spPr>
          <a:xfrm flipV="1">
            <a:off x="2001136" y="5892799"/>
            <a:ext cx="0" cy="6011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6843F1F-3690-407D-9B9A-DB6FA9B31B47}"/>
              </a:ext>
            </a:extLst>
          </p:cNvPr>
          <p:cNvCxnSpPr/>
          <p:nvPr/>
        </p:nvCxnSpPr>
        <p:spPr>
          <a:xfrm>
            <a:off x="2001136" y="6493933"/>
            <a:ext cx="760252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A3793C9-F3FE-4248-9477-9CD477A45959}"/>
              </a:ext>
            </a:extLst>
          </p:cNvPr>
          <p:cNvCxnSpPr>
            <a:stCxn id="6" idx="2"/>
          </p:cNvCxnSpPr>
          <p:nvPr/>
        </p:nvCxnSpPr>
        <p:spPr>
          <a:xfrm flipH="1">
            <a:off x="9603662" y="5892799"/>
            <a:ext cx="1" cy="60113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247E43B-66C0-40B6-92A3-641053389297}"/>
              </a:ext>
            </a:extLst>
          </p:cNvPr>
          <p:cNvCxnSpPr/>
          <p:nvPr/>
        </p:nvCxnSpPr>
        <p:spPr>
          <a:xfrm flipH="1">
            <a:off x="2695403" y="4021666"/>
            <a:ext cx="2037464" cy="905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582B373-12DF-4C87-95F9-D15484211342}"/>
              </a:ext>
            </a:extLst>
          </p:cNvPr>
          <p:cNvSpPr txBox="1"/>
          <p:nvPr/>
        </p:nvSpPr>
        <p:spPr>
          <a:xfrm rot="20192206">
            <a:off x="2498875" y="3974221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華康硬黑體W7" panose="020B0709000000000000" pitchFamily="49" charset="-120"/>
                <a:ea typeface="華康硬黑體W7" panose="020B0709000000000000" pitchFamily="49" charset="-120"/>
              </a:rPr>
              <a:t>GameOver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play </a:t>
            </a:r>
            <a:r>
              <a:rPr lang="en-US" altLang="zh-TW" dirty="0" err="1">
                <a:latin typeface="華康硬黑體W7" panose="020B0709000000000000" pitchFamily="49" charset="-120"/>
                <a:ea typeface="華康硬黑體W7" panose="020B0709000000000000" pitchFamily="49" charset="-120"/>
              </a:rPr>
              <a:t>gameover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music</a:t>
            </a: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0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50622-614A-4E27-A74E-F222D275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I/O Interface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D49BC1-1A42-4A66-8317-140B443B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0" y="2415117"/>
            <a:ext cx="3928998" cy="26140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96ED42-0EA9-4A6A-9379-C6C06867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01" y="2415116"/>
            <a:ext cx="3928998" cy="26140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CF98956-73D1-4F12-8B40-2E34A4A0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822" y="2415116"/>
            <a:ext cx="3928999" cy="261408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706BC9B-3ABE-40F4-89FE-B60CD19015E8}"/>
              </a:ext>
            </a:extLst>
          </p:cNvPr>
          <p:cNvSpPr txBox="1"/>
          <p:nvPr/>
        </p:nvSpPr>
        <p:spPr>
          <a:xfrm>
            <a:off x="2630317" y="5600593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鍵盤之上下左右控制，</a:t>
            </a:r>
            <a:r>
              <a:rPr lang="en-US" altLang="zh-TW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ESC</a:t>
            </a:r>
            <a:r>
              <a:rPr lang="zh-TW" altLang="en-US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可離開遊戲</a:t>
            </a:r>
          </a:p>
        </p:txBody>
      </p:sp>
    </p:spTree>
    <p:extLst>
      <p:ext uri="{BB962C8B-B14F-4D97-AF65-F5344CB8AC3E}">
        <p14:creationId xmlns:p14="http://schemas.microsoft.com/office/powerpoint/2010/main" val="26130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959B8-B508-4353-961E-C6DB75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參考資料與文獻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2BB2A-A801-4798-9711-BD7732E5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之前的作業及老師的</a:t>
            </a:r>
            <a:r>
              <a:rPr lang="en-US" altLang="zh-TW" dirty="0"/>
              <a:t>PPT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基本上都來自我自己。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BGM</a:t>
            </a:r>
            <a:r>
              <a:rPr lang="zh-TW" altLang="en-US" dirty="0"/>
              <a:t>與音效來源（無營利，僅做學習用途）：</a:t>
            </a:r>
            <a:endParaRPr lang="en-US" altLang="zh-TW" dirty="0"/>
          </a:p>
          <a:p>
            <a:pPr lvl="1"/>
            <a:r>
              <a:rPr lang="en-US" altLang="ja-JP" dirty="0">
                <a:latin typeface="Roboto" panose="02000000000000000000" pitchFamily="2" charset="0"/>
              </a:rPr>
              <a:t>BGM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–</a:t>
            </a:r>
            <a:r>
              <a:rPr lang="en-US" altLang="ja-JP" dirty="0">
                <a:latin typeface="Roboto" panose="02000000000000000000" pitchFamily="2" charset="0"/>
              </a:rPr>
              <a:t> </a:t>
            </a:r>
            <a:r>
              <a:rPr lang="en-US" altLang="ja-JP" b="0" i="0" dirty="0">
                <a:effectLst/>
                <a:latin typeface="Roboto" panose="02000000000000000000" pitchFamily="2" charset="0"/>
              </a:rPr>
              <a:t>YOASOBI</a:t>
            </a:r>
            <a:r>
              <a:rPr lang="ja-JP" altLang="en-US" b="0" i="0" dirty="0">
                <a:effectLst/>
                <a:latin typeface="Roboto" panose="02000000000000000000" pitchFamily="2" charset="0"/>
              </a:rPr>
              <a:t>「夜に駆ける」</a:t>
            </a:r>
          </a:p>
          <a:p>
            <a:pPr lvl="2"/>
            <a:r>
              <a:rPr lang="en-US" altLang="zh-TW" dirty="0">
                <a:hlinkClick r:id="rId2"/>
              </a:rPr>
              <a:t>https://www.youtube.com/watch?v=sHsqavJpBNU&amp;t</a:t>
            </a:r>
            <a:endParaRPr lang="en-US" altLang="zh-TW" dirty="0"/>
          </a:p>
          <a:p>
            <a:pPr lvl="1"/>
            <a:r>
              <a:rPr lang="en-US" altLang="zh-TW" dirty="0">
                <a:latin typeface="Roboto" panose="02000000000000000000" pitchFamily="2" charset="0"/>
              </a:rPr>
              <a:t>Game Over Audio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–</a:t>
            </a:r>
            <a:r>
              <a:rPr lang="en-US" altLang="zh-TW" dirty="0"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Game Over (8-Bit Music)</a:t>
            </a:r>
          </a:p>
          <a:p>
            <a:pPr lvl="2"/>
            <a:r>
              <a:rPr lang="en-US" altLang="zh-TW" dirty="0">
                <a:hlinkClick r:id="rId3"/>
              </a:rPr>
              <a:t>https://youtu.be/br3OzOrARh4</a:t>
            </a:r>
            <a:endParaRPr lang="en-US" altLang="zh-TW" dirty="0"/>
          </a:p>
          <a:p>
            <a:pPr lvl="1"/>
            <a:r>
              <a:rPr lang="en-US" altLang="zh-TW" b="0" i="0" dirty="0">
                <a:effectLst/>
                <a:latin typeface="Roboto" panose="02000000000000000000" pitchFamily="2" charset="0"/>
              </a:rPr>
              <a:t>Coin Audio – 8-Bit Coin – Sound Effect – Copyright Free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（僅取前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1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秒）</a:t>
            </a:r>
            <a:endParaRPr lang="en-US" altLang="zh-TW" b="0" i="0" dirty="0">
              <a:effectLst/>
              <a:latin typeface="Roboto" panose="02000000000000000000" pitchFamily="2" charset="0"/>
            </a:endParaRPr>
          </a:p>
          <a:p>
            <a:pPr lvl="2"/>
            <a:r>
              <a:rPr lang="en-US" altLang="zh-TW" dirty="0">
                <a:hlinkClick r:id="rId4"/>
              </a:rPr>
              <a:t>https://www.youtube.com/watch?v=Wp5oAY6feDY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8182944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37</TotalTime>
  <Words>297</Words>
  <Application>Microsoft Office PowerPoint</Application>
  <PresentationFormat>寬螢幕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華康硬黑體W7</vt:lpstr>
      <vt:lpstr>Arial</vt:lpstr>
      <vt:lpstr>Century Schoolbook</vt:lpstr>
      <vt:lpstr>Roboto</vt:lpstr>
      <vt:lpstr>Wingdings 2</vt:lpstr>
      <vt:lpstr>視圖</vt:lpstr>
      <vt:lpstr>語音壓縮 期末專題 </vt:lpstr>
      <vt:lpstr>目錄</vt:lpstr>
      <vt:lpstr>功能說明 &amp; 開發動機</vt:lpstr>
      <vt:lpstr>程式架構圖（Structure Chart）</vt:lpstr>
      <vt:lpstr>I/O Interface</vt:lpstr>
      <vt:lpstr>參考資料與文獻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語音壓縮 期末專題 </dc:title>
  <dc:creator>賴 冠綸</dc:creator>
  <cp:lastModifiedBy>賴 冠綸</cp:lastModifiedBy>
  <cp:revision>12</cp:revision>
  <dcterms:created xsi:type="dcterms:W3CDTF">2022-01-18T15:01:14Z</dcterms:created>
  <dcterms:modified xsi:type="dcterms:W3CDTF">2022-05-21T14:29:11Z</dcterms:modified>
</cp:coreProperties>
</file>