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uk-UA" dirty="0"/>
              <a:t>Додаток для онлайн замовлень</a:t>
            </a:r>
            <a:endParaRPr lang="uk-UA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 політехнічний інститут імені Ігоря Сікорського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Гуро Дмитро Анатолійович</a:t>
            </a: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</a:t>
            </a: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Постійні черги до кас, а з введенням в експлуатацію автоматів для самообслуговування додало нову чергу – чергу для самообслуговування. До того ж вони є не у всіх закладах.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Черги для </a:t>
            </a: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замовлення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C00000"/>
                </a:solidFill>
              </a:rPr>
              <a:t>За відсутності автоматів інтроверти вимушені спілкуватись з людьми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err="1">
                <a:solidFill>
                  <a:srgbClr val="C00000"/>
                </a:solidFill>
              </a:rPr>
              <a:t>Мізофоби</a:t>
            </a:r>
            <a:r>
              <a:rPr lang="uk-UA" i="1" dirty="0">
                <a:solidFill>
                  <a:srgbClr val="C00000"/>
                </a:solidFill>
              </a:rPr>
              <a:t> вимушені або стояти в черзі, або торкатись автоматів.</a:t>
            </a:r>
          </a:p>
          <a:p>
            <a:pPr marL="285750" lvl="3" indent="-285750">
              <a:buSzPts val="1400"/>
              <a:buFont typeface="Arial"/>
              <a:buChar char="•"/>
            </a:pPr>
            <a:endParaRPr lang="uk-UA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Розробка системи онлайн замовлень – вирішує </a:t>
            </a:r>
            <a:r>
              <a:rPr lang="uk-UA" i="1" dirty="0" err="1">
                <a:solidFill>
                  <a:srgbClr val="00B050"/>
                </a:solidFill>
              </a:rPr>
              <a:t>попередньоописані</a:t>
            </a:r>
            <a:r>
              <a:rPr lang="uk-UA" i="1" dirty="0">
                <a:solidFill>
                  <a:srgbClr val="00B050"/>
                </a:solidFill>
              </a:rPr>
              <a:t> проблеми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Створення додатку дозволить тримати цю систему в кишені та персоналізувати замовлення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F2934-6DF5-4860-8519-A704838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151209"/>
            <a:ext cx="3232770" cy="25758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F4178-AC77-4841-8F97-60057C7A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262" y="4151210"/>
            <a:ext cx="3175025" cy="27067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3CC45C-CC7B-48E7-8FA9-2F3371B66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75" y="4328715"/>
            <a:ext cx="2914998" cy="2282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984836"/>
            <a:ext cx="863180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Створити систему, що дозволить користувачеві створ</a:t>
            </a: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ювати замовлення онлайн. Найлогічніше – створити додаток для смартфонів. Можливо, створити сайт, для повноцінної демонстрації можливостей системи.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5" y="3723610"/>
            <a:ext cx="7982586" cy="14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Розробити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додаток</a:t>
            </a: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Запустити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сервер з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даними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до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якого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підключатиметься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додаток</a:t>
            </a: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Створити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сайт для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повноцінної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демонстрації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проекту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D974A8-B6C4-491A-9F1B-DED3D620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" y="1485900"/>
            <a:ext cx="8951976" cy="4107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285409-10C8-4334-981A-2FEADA74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461" y="1169987"/>
            <a:ext cx="3824075" cy="5575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B773D2-17B6-4BCD-B761-E21E6C4CF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770126"/>
            <a:ext cx="4026787" cy="2600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59971-FC7E-489F-AB41-62DCDFC80BF8}"/>
              </a:ext>
            </a:extLst>
          </p:cNvPr>
          <p:cNvSpPr txBox="1"/>
          <p:nvPr/>
        </p:nvSpPr>
        <p:spPr>
          <a:xfrm>
            <a:off x="676656" y="1600200"/>
            <a:ext cx="389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Продаж їжі за день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8862C-7A89-45AA-836B-32ADB498482A}"/>
              </a:ext>
            </a:extLst>
          </p:cNvPr>
          <p:cNvSpPr txBox="1"/>
          <p:nvPr/>
        </p:nvSpPr>
        <p:spPr>
          <a:xfrm>
            <a:off x="4334762" y="3258577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Суп</a:t>
            </a:r>
            <a:endParaRPr lang="ru-RU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C446-5D46-4200-8C70-F44ABDE5A37D}"/>
              </a:ext>
            </a:extLst>
          </p:cNvPr>
          <p:cNvSpPr txBox="1"/>
          <p:nvPr/>
        </p:nvSpPr>
        <p:spPr>
          <a:xfrm>
            <a:off x="4334762" y="2885283"/>
            <a:ext cx="111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Головна страва</a:t>
            </a:r>
            <a:endParaRPr lang="ru-RU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ED4ED-AF3E-44C2-A651-3456418AC537}"/>
              </a:ext>
            </a:extLst>
          </p:cNvPr>
          <p:cNvSpPr txBox="1"/>
          <p:nvPr/>
        </p:nvSpPr>
        <p:spPr>
          <a:xfrm>
            <a:off x="4339036" y="3078069"/>
            <a:ext cx="60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Десерт</a:t>
            </a:r>
            <a:endParaRPr lang="ru-RU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71F83-7F33-484A-B77D-9A9ABDBF6196}"/>
              </a:ext>
            </a:extLst>
          </p:cNvPr>
          <p:cNvSpPr txBox="1"/>
          <p:nvPr/>
        </p:nvSpPr>
        <p:spPr>
          <a:xfrm>
            <a:off x="710058" y="4318286"/>
            <a:ext cx="43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8-11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A5D6D-D9C7-4D01-9A2A-936B2D2754F5}"/>
              </a:ext>
            </a:extLst>
          </p:cNvPr>
          <p:cNvSpPr txBox="1"/>
          <p:nvPr/>
        </p:nvSpPr>
        <p:spPr>
          <a:xfrm>
            <a:off x="1393556" y="4344564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11-14</a:t>
            </a:r>
            <a:endParaRPr lang="ru-RU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C7368-1142-4ACC-A52D-15A52E0781DD}"/>
              </a:ext>
            </a:extLst>
          </p:cNvPr>
          <p:cNvSpPr txBox="1"/>
          <p:nvPr/>
        </p:nvSpPr>
        <p:spPr>
          <a:xfrm>
            <a:off x="2066330" y="4318286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14-17</a:t>
            </a:r>
            <a:endParaRPr lang="ru-RU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07B7D-F9E7-4E08-A1C7-988D57AAF412}"/>
              </a:ext>
            </a:extLst>
          </p:cNvPr>
          <p:cNvSpPr txBox="1"/>
          <p:nvPr/>
        </p:nvSpPr>
        <p:spPr>
          <a:xfrm>
            <a:off x="2776948" y="4318285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17-20</a:t>
            </a:r>
            <a:endParaRPr lang="ru-RU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B11B3-F741-4A49-B09A-D0F7635EB35E}"/>
              </a:ext>
            </a:extLst>
          </p:cNvPr>
          <p:cNvSpPr txBox="1"/>
          <p:nvPr/>
        </p:nvSpPr>
        <p:spPr>
          <a:xfrm>
            <a:off x="3487566" y="4318284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20-23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BBAC3-EF5E-4DB6-BDA4-86D263095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240" y="4176302"/>
            <a:ext cx="3112931" cy="20949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9159D-7203-485C-B6FA-11DFFEC278B2}"/>
              </a:ext>
            </a:extLst>
          </p:cNvPr>
          <p:cNvSpPr txBox="1"/>
          <p:nvPr/>
        </p:nvSpPr>
        <p:spPr>
          <a:xfrm>
            <a:off x="5199360" y="3856341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/>
              <a:t>Кількість онлайн замовлень за день</a:t>
            </a:r>
            <a:endParaRPr lang="ru-RU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31291-CD09-40D1-AC61-35A48B3F5007}"/>
              </a:ext>
            </a:extLst>
          </p:cNvPr>
          <p:cNvSpPr txBox="1"/>
          <p:nvPr/>
        </p:nvSpPr>
        <p:spPr>
          <a:xfrm>
            <a:off x="4365242" y="5651257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40</a:t>
            </a:r>
            <a:endParaRPr lang="ru-R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683E8-0595-4FE1-8D18-305F8897F2AA}"/>
              </a:ext>
            </a:extLst>
          </p:cNvPr>
          <p:cNvSpPr txBox="1"/>
          <p:nvPr/>
        </p:nvSpPr>
        <p:spPr>
          <a:xfrm>
            <a:off x="4365242" y="5277963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80</a:t>
            </a:r>
            <a:endParaRPr lang="ru-R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0015B-05D6-49EB-8A42-F0F94DA14C9C}"/>
              </a:ext>
            </a:extLst>
          </p:cNvPr>
          <p:cNvSpPr txBox="1"/>
          <p:nvPr/>
        </p:nvSpPr>
        <p:spPr>
          <a:xfrm>
            <a:off x="4365242" y="4904669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120</a:t>
            </a:r>
            <a:endParaRPr lang="ru-R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E7AEF-2012-48FB-B7A7-EAE9DB7B0909}"/>
              </a:ext>
            </a:extLst>
          </p:cNvPr>
          <p:cNvSpPr txBox="1"/>
          <p:nvPr/>
        </p:nvSpPr>
        <p:spPr>
          <a:xfrm>
            <a:off x="4372605" y="4531375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160</a:t>
            </a:r>
            <a:endParaRPr lang="ru-RU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2E0DA0-D575-4BF2-9ADF-CDFF5E574B6C}"/>
              </a:ext>
            </a:extLst>
          </p:cNvPr>
          <p:cNvSpPr txBox="1"/>
          <p:nvPr/>
        </p:nvSpPr>
        <p:spPr>
          <a:xfrm>
            <a:off x="4379652" y="4158081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200</a:t>
            </a:r>
            <a:endParaRPr lang="ru-RU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0D9D0-C847-4E17-9DA1-1E046575C78C}"/>
              </a:ext>
            </a:extLst>
          </p:cNvPr>
          <p:cNvSpPr txBox="1"/>
          <p:nvPr/>
        </p:nvSpPr>
        <p:spPr>
          <a:xfrm>
            <a:off x="4775932" y="6271260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8</a:t>
            </a:r>
            <a:endParaRPr lang="ru-RU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B2B979-0D19-4F4A-9B4A-9D26B748060D}"/>
              </a:ext>
            </a:extLst>
          </p:cNvPr>
          <p:cNvSpPr txBox="1"/>
          <p:nvPr/>
        </p:nvSpPr>
        <p:spPr>
          <a:xfrm>
            <a:off x="5359731" y="6271258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11</a:t>
            </a:r>
            <a:endParaRPr lang="ru-R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CF04E-E516-4B0F-B471-284C92968625}"/>
              </a:ext>
            </a:extLst>
          </p:cNvPr>
          <p:cNvSpPr txBox="1"/>
          <p:nvPr/>
        </p:nvSpPr>
        <p:spPr>
          <a:xfrm>
            <a:off x="5903692" y="6271259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14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5A44D-C8AD-44D1-9FF2-3AF5A9034A2E}"/>
              </a:ext>
            </a:extLst>
          </p:cNvPr>
          <p:cNvSpPr txBox="1"/>
          <p:nvPr/>
        </p:nvSpPr>
        <p:spPr>
          <a:xfrm>
            <a:off x="6534489" y="6271257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17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FED783-1752-4577-BF53-797099F8D402}"/>
              </a:ext>
            </a:extLst>
          </p:cNvPr>
          <p:cNvSpPr txBox="1"/>
          <p:nvPr/>
        </p:nvSpPr>
        <p:spPr>
          <a:xfrm>
            <a:off x="7078450" y="6271258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20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1ED25F-9801-464A-AB09-A52B03B3F57B}"/>
              </a:ext>
            </a:extLst>
          </p:cNvPr>
          <p:cNvSpPr txBox="1"/>
          <p:nvPr/>
        </p:nvSpPr>
        <p:spPr>
          <a:xfrm>
            <a:off x="7709247" y="6248394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23</a:t>
            </a:r>
            <a:endParaRPr lang="ru-RU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ED72DA-0306-4EF8-BBD3-ACDF3FC4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96" y="1406646"/>
            <a:ext cx="2776128" cy="51752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C07E0-F2CB-4D4A-B729-BC09C2EF1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633" y="1406646"/>
            <a:ext cx="2864253" cy="517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023937" y="3429000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411</Words>
  <Application>Microsoft Office PowerPoint</Application>
  <PresentationFormat>Экран (4:3)</PresentationFormat>
  <Paragraphs>119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1_Тема Office</vt:lpstr>
      <vt:lpstr>Тема Office</vt:lpstr>
      <vt:lpstr>Додаток для онлайн замовлень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онлайн замовлень</dc:title>
  <cp:lastModifiedBy>Дима Гуро</cp:lastModifiedBy>
  <cp:revision>7</cp:revision>
  <dcterms:modified xsi:type="dcterms:W3CDTF">2020-05-04T12:45:59Z</dcterms:modified>
</cp:coreProperties>
</file>