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2" r:id="rId8"/>
    <p:sldId id="264" r:id="rId9"/>
    <p:sldId id="263" r:id="rId10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"Що зробити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досягнення мети і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 чином це зробити?"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відповідати на запитання: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достатньо значуща і актуальна мета, щоб її здійснювати?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є дана мета передумовою успіху?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засоби досягнення і мета між собою?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Наскільки мета реальна та відповідає напряму діяльності і потенціалу організації?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прослідковується логічна послідовність між метою та етапами її здійснення?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очікувані результати вирішенню мети?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матиме мета розвиток після реалізації проекту у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 критеріїв відповідності завдань меті проекту є: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Зв'язок з проблемою.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Доцільність.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Відповідність місії.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Зацікавленість клієнтів.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Виправданість завдань.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Дотримання етики.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Відповідність кінцевих результатів до заявленої цілі.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Кваліфікація персоналу.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Підтримка у суспільстві.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Чіткість, конкретність, певність, дієвість.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Вимірність - підлягають оглядовому підтвердженню.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Реалістичність - можна досягти за допомогою наявних ресурсів.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Гідність - не бути надто дрібними.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Адекватність - відповідність потребам громади.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формулювання мети та завдань.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Продемонструвати підтримку Представництва Фонду ім. Гайнріха Бьолля в Україні.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Привернути увагу ЗМІ до майбутнього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Залучити до майбутнього Проекту нових учасників, експертів, спонсорів.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будуть сервісами – Оплата замовлення.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3707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46C0A"/>
              </a:buClr>
              <a:buSzPts val="3200"/>
            </a:pPr>
            <a:r>
              <a:rPr lang="uk-UA" dirty="0"/>
              <a:t>Додаток для онлайн замовлень</a:t>
            </a:r>
            <a:endParaRPr lang="uk-UA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525" y="5202237"/>
            <a:ext cx="29241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5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</a:t>
            </a:r>
            <a:r>
              <a:rPr lang="uk-UA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Київський політехнічний інститут імені Ігоря Сікорського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uk-UA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прикладної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математики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Гуро Дмитро Анатолійович</a:t>
            </a: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</a:t>
            </a: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20</a:t>
            </a:r>
            <a:r>
              <a:rPr lang="ru-RU" b="1">
                <a:solidFill>
                  <a:srgbClr val="244061"/>
                </a:solidFill>
              </a:rPr>
              <a:t>20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Актуальність проблеми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37422" y="1243156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</a:t>
            </a:r>
            <a:r>
              <a:rPr lang="ru-RU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як </a:t>
            </a: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було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Постійні черги до кас серед скупчення людей, а з введенням в експлуатацію автоматів для самообслуговування додало нову чергу – чергу для самообслуговування. До того ж вони є не у всіх закладах.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203848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i="1" dirty="0">
                <a:solidFill>
                  <a:srgbClr val="C00000"/>
                </a:solidFill>
              </a:rPr>
              <a:t>За відсутності автоматів інтроверти вимушені спілкуватись з людьми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i="1" dirty="0" err="1">
                <a:solidFill>
                  <a:srgbClr val="C00000"/>
                </a:solidFill>
              </a:rPr>
              <a:t>Мізофоби</a:t>
            </a:r>
            <a:r>
              <a:rPr lang="uk-UA" i="1" dirty="0">
                <a:solidFill>
                  <a:srgbClr val="C00000"/>
                </a:solidFill>
              </a:rPr>
              <a:t> вимушені або стояти в черзі, або торкатись автоматів.</a:t>
            </a:r>
          </a:p>
          <a:p>
            <a:pPr marL="285750" lvl="3" indent="-285750">
              <a:buSzPts val="1400"/>
              <a:buFont typeface="Arial"/>
              <a:buChar char="•"/>
            </a:pPr>
            <a:endParaRPr lang="uk-UA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6248287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ключові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рішення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потрібні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і для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чого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i="1" dirty="0">
                <a:solidFill>
                  <a:srgbClr val="00B050"/>
                </a:solidFill>
              </a:rPr>
              <a:t>Сервіс онлайн замовлень дозволить замовляти їжу без безпосереднього контракту з працівниками закладу.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uk-UA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5F2934-6DF5-4860-8519-A70483823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4151209"/>
            <a:ext cx="3232770" cy="25758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6F4178-AC77-4841-8F97-60057C7AA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262" y="4151210"/>
            <a:ext cx="3175025" cy="27067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3CC45C-CC7B-48E7-8FA9-2F3371B66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275" y="4328715"/>
            <a:ext cx="2914998" cy="22822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завдання проекту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55575" y="1984836"/>
            <a:ext cx="8631809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Створити сервіс, що дозволить користувачеві створ</a:t>
            </a:r>
            <a:r>
              <a:rPr lang="uk-U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ювати замовлення онлайн.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55575" y="3723610"/>
            <a:ext cx="7982586" cy="146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Завдання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проекту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Спростити замовлення їжі в закладах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 процесів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D974A8-B6C4-491A-9F1B-DED3D620B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" y="1485900"/>
            <a:ext cx="8951976" cy="41079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5890A5A-6310-4DB4-945F-AC609F8CC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232" y="1278916"/>
            <a:ext cx="5254248" cy="52620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 інтерфейсу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ED72DA-0306-4EF8-BBD3-ACDF3FC49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96" y="1406646"/>
            <a:ext cx="2776128" cy="51752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8C07E0-F2CB-4D4A-B729-BC09C2EF1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633" y="1406646"/>
            <a:ext cx="2864253" cy="5175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Інтерфейс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B17022-5AD9-42E0-9C53-CD7B7D4EB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55059"/>
            <a:ext cx="4572000" cy="217394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DB0C05-C4CD-41E4-8320-0F438E15B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160" y="1485900"/>
            <a:ext cx="2672727" cy="233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5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/>
        </p:nvSpPr>
        <p:spPr>
          <a:xfrm>
            <a:off x="1023937" y="3429000"/>
            <a:ext cx="7096125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4400" b="1" i="0" u="none" strike="noStrike" cap="none" dirty="0" err="1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</a:t>
            </a:r>
            <a:r>
              <a:rPr lang="ru-RU" sz="4400" b="1" i="0" u="none" strike="noStrike" cap="none" dirty="0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 за </a:t>
            </a:r>
            <a:r>
              <a:rPr lang="ru-RU" sz="4400" b="1" i="0" u="none" strike="noStrike" cap="none" dirty="0" err="1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увагу</a:t>
            </a:r>
            <a:r>
              <a:rPr lang="ru-RU" sz="4400" b="1" i="0" u="none" strike="noStrike" cap="none" dirty="0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 dirty="0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320</Words>
  <Application>Microsoft Office PowerPoint</Application>
  <PresentationFormat>Экран (4:3)</PresentationFormat>
  <Paragraphs>92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1_Тема Office</vt:lpstr>
      <vt:lpstr>Тема Office</vt:lpstr>
      <vt:lpstr>Додаток для онлайн замовлень</vt:lpstr>
      <vt:lpstr>Актуальність проблеми</vt:lpstr>
      <vt:lpstr>Мета та завдання проекту</vt:lpstr>
      <vt:lpstr>Ієрархія процесів</vt:lpstr>
      <vt:lpstr>Use Case</vt:lpstr>
      <vt:lpstr>Прототипи інтерфейсу</vt:lpstr>
      <vt:lpstr>Інтерфейс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Додаток для онлайн замовлень</dc:title>
  <cp:lastModifiedBy>Дима Гуро</cp:lastModifiedBy>
  <cp:revision>9</cp:revision>
  <dcterms:modified xsi:type="dcterms:W3CDTF">2020-05-30T20:55:02Z</dcterms:modified>
</cp:coreProperties>
</file>