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E49770-5419-44E6-93E1-DB67D35F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87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Путеводитель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Калининграду</a:t>
            </a:r>
            <a:r>
              <a:rPr lang="ru-RU" dirty="0"/>
              <a:t/>
            </a:r>
            <a:br>
              <a:rPr lang="ru-RU" dirty="0"/>
            </a:br>
            <a:endParaRPr lang="ru-RU" sz="3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53B270B-F2B7-46E8-9493-A92CAC9D1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Лысенко Игорь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8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C9319B-E17A-417E-B59F-73FA0799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6449"/>
            <a:ext cx="10820400" cy="1150952"/>
          </a:xfrm>
        </p:spPr>
        <p:txBody>
          <a:bodyPr/>
          <a:lstStyle/>
          <a:p>
            <a:pPr algn="ctr"/>
            <a:r>
              <a:rPr lang="ru-RU" dirty="0"/>
              <a:t>Проблема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3020DA-D803-442B-B86C-A2624397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Туристы, которые хотят приехать в г. Калининград, часто ищут интересные места, где можно было бы погулять. Это занимает немного времени, но кто-то может говорить, что какое-то место ему понравилось,                          а другой скажет про тоже место, что там ему не понравилось, поэтому люди останутся в замешательстве идти ли им в то место.</a:t>
            </a:r>
          </a:p>
        </p:txBody>
      </p:sp>
    </p:spTree>
    <p:extLst>
      <p:ext uri="{BB962C8B-B14F-4D97-AF65-F5344CB8AC3E}">
        <p14:creationId xmlns:p14="http://schemas.microsoft.com/office/powerpoint/2010/main" xmlns="" val="340524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6247D0-7465-4C56-9CC8-53F41469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406" y="764373"/>
            <a:ext cx="1766169" cy="1293028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85800" y="2231630"/>
            <a:ext cx="108204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Я создал сайт, на котором разместил самые интересные места           г. Калининграда. Теперь туристам не надо будет долго искать куда пойти, когда они приедут в г. Калининград. И в результате они потратят меньше времени на составление маршрута и останутся довольны поездкой.</a:t>
            </a:r>
          </a:p>
        </p:txBody>
      </p:sp>
    </p:spTree>
    <p:extLst>
      <p:ext uri="{BB962C8B-B14F-4D97-AF65-F5344CB8AC3E}">
        <p14:creationId xmlns:p14="http://schemas.microsoft.com/office/powerpoint/2010/main" xmlns="" val="24134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CD51D2-F9A4-4B0A-AB32-AB75AE75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189" y="764373"/>
            <a:ext cx="5096908" cy="1293028"/>
          </a:xfrm>
        </p:spPr>
        <p:txBody>
          <a:bodyPr>
            <a:normAutofit/>
          </a:bodyPr>
          <a:lstStyle/>
          <a:p>
            <a:r>
              <a:rPr lang="ru-RU" dirty="0"/>
              <a:t>  Этапы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D35F46-F944-4486-AA8B-8FEDF2E1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				</a:t>
            </a:r>
            <a:r>
              <a:rPr lang="ru-RU" dirty="0"/>
              <a:t>					</a:t>
            </a:r>
            <a:r>
              <a:rPr lang="en-US" dirty="0"/>
              <a:t>CSS				</a:t>
            </a:r>
            <a:r>
              <a:rPr lang="ru-RU" dirty="0"/>
              <a:t>				</a:t>
            </a:r>
          </a:p>
          <a:p>
            <a:pPr lvl="8"/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                                                                                                     </a:t>
            </a: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29099" t="28985" r="18307" b="45601"/>
          <a:stretch/>
        </p:blipFill>
        <p:spPr bwMode="auto">
          <a:xfrm>
            <a:off x="574392" y="2624656"/>
            <a:ext cx="5475680" cy="373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27401" t="17534" r="45129" b="52694"/>
          <a:stretch/>
        </p:blipFill>
        <p:spPr>
          <a:xfrm>
            <a:off x="6939419" y="2624656"/>
            <a:ext cx="5110620" cy="37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9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CAAC74-5149-464C-A79C-30C902BA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651" y="764373"/>
            <a:ext cx="4096011" cy="1293028"/>
          </a:xfrm>
        </p:spPr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58FAE1-F92B-4E22-BC24-6434B0DC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будущем, если появятся новые объекты, а некоторые станут мало востребованы, то можно будет заменить несколько карточек. Если откроются новые кафе, то их тоже можно будет х добавить. </a:t>
            </a:r>
          </a:p>
        </p:txBody>
      </p:sp>
    </p:spTree>
    <p:extLst>
      <p:ext uri="{BB962C8B-B14F-4D97-AF65-F5344CB8AC3E}">
        <p14:creationId xmlns:p14="http://schemas.microsoft.com/office/powerpoint/2010/main" xmlns="" val="22035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405" y="764372"/>
            <a:ext cx="10829795" cy="5611375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86014866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След самолета</vt:lpstr>
      <vt:lpstr>Путеводитель  по Калининграду </vt:lpstr>
      <vt:lpstr>Проблема  </vt:lpstr>
      <vt:lpstr>Цель</vt:lpstr>
      <vt:lpstr>  Этапы работы</vt:lpstr>
      <vt:lpstr>Перспективы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Калининграду Лысенко Игорь</dc:title>
  <dc:creator>Student</dc:creator>
  <cp:lastModifiedBy>Ryzen</cp:lastModifiedBy>
  <cp:revision>14</cp:revision>
  <dcterms:created xsi:type="dcterms:W3CDTF">2023-05-22T17:20:43Z</dcterms:created>
  <dcterms:modified xsi:type="dcterms:W3CDTF">2024-02-28T20:27:57Z</dcterms:modified>
</cp:coreProperties>
</file>