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DAEEE-376B-49E4-A559-583C52F5713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948A0E-80B3-4373-82A6-ADABE24CA3AA}">
      <dgm:prSet/>
      <dgm:spPr/>
      <dgm:t>
        <a:bodyPr/>
        <a:lstStyle/>
        <a:p>
          <a:r>
            <a:rPr lang="en-US" dirty="0" err="1"/>
            <a:t>Acest</a:t>
          </a:r>
          <a:r>
            <a:rPr lang="en-US" dirty="0"/>
            <a:t> </a:t>
          </a:r>
          <a:r>
            <a:rPr lang="en-US" dirty="0" err="1"/>
            <a:t>proiect</a:t>
          </a:r>
          <a:r>
            <a:rPr lang="en-US" dirty="0"/>
            <a:t> </a:t>
          </a:r>
          <a:r>
            <a:rPr lang="en-US" dirty="0" err="1"/>
            <a:t>reprezintă</a:t>
          </a:r>
          <a:r>
            <a:rPr lang="en-US" dirty="0"/>
            <a:t> </a:t>
          </a:r>
          <a:r>
            <a:rPr lang="en-US" dirty="0" err="1"/>
            <a:t>combinația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pasiunea</a:t>
          </a:r>
          <a:r>
            <a:rPr lang="en-US" dirty="0"/>
            <a:t> </a:t>
          </a:r>
          <a:r>
            <a:rPr lang="en-US" dirty="0" err="1"/>
            <a:t>mea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fotbal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programare</a:t>
          </a:r>
          <a:r>
            <a:rPr lang="en-US" dirty="0"/>
            <a:t>.</a:t>
          </a:r>
        </a:p>
      </dgm:t>
    </dgm:pt>
    <dgm:pt modelId="{C53182F2-FC24-477C-8F3B-343B5825E6F7}" type="parTrans" cxnId="{4F436BE6-72E5-42B3-B759-1451377D390B}">
      <dgm:prSet/>
      <dgm:spPr/>
      <dgm:t>
        <a:bodyPr/>
        <a:lstStyle/>
        <a:p>
          <a:endParaRPr lang="en-US"/>
        </a:p>
      </dgm:t>
    </dgm:pt>
    <dgm:pt modelId="{69E7FA39-C017-431C-9C1D-7B19C6864C2D}" type="sibTrans" cxnId="{4F436BE6-72E5-42B3-B759-1451377D390B}">
      <dgm:prSet/>
      <dgm:spPr/>
      <dgm:t>
        <a:bodyPr/>
        <a:lstStyle/>
        <a:p>
          <a:endParaRPr lang="en-US"/>
        </a:p>
      </dgm:t>
    </dgm:pt>
    <dgm:pt modelId="{4BB0276D-27E1-4CDA-9D39-B62C94B9DE2F}">
      <dgm:prSet/>
      <dgm:spPr/>
      <dgm:t>
        <a:bodyPr/>
        <a:lstStyle/>
        <a:p>
          <a:r>
            <a:rPr lang="en-US"/>
            <a:t>Scopul principal a fost să creez un joc interactiv . Jocul oferă utilizatorilor două moduri de joc captivante: single-player contra AI și multiplayer intre prieteni, cu posibilitatea de a comunica printr-un sistem de chat live.</a:t>
          </a:r>
        </a:p>
      </dgm:t>
    </dgm:pt>
    <dgm:pt modelId="{60676494-EC13-4ACF-925B-40499CCC7E90}" type="parTrans" cxnId="{318E24B3-8CAD-4CD1-9139-D3546E293DEE}">
      <dgm:prSet/>
      <dgm:spPr/>
      <dgm:t>
        <a:bodyPr/>
        <a:lstStyle/>
        <a:p>
          <a:endParaRPr lang="en-US"/>
        </a:p>
      </dgm:t>
    </dgm:pt>
    <dgm:pt modelId="{836E8EDC-26B3-4B42-934B-688A69E0072F}" type="sibTrans" cxnId="{318E24B3-8CAD-4CD1-9139-D3546E293DEE}">
      <dgm:prSet/>
      <dgm:spPr/>
      <dgm:t>
        <a:bodyPr/>
        <a:lstStyle/>
        <a:p>
          <a:endParaRPr lang="en-US"/>
        </a:p>
      </dgm:t>
    </dgm:pt>
    <dgm:pt modelId="{137EA4AA-9606-4DA8-B1DC-455B620AA5A9}" type="pres">
      <dgm:prSet presAssocID="{D7EDAEEE-376B-49E4-A559-583C52F57132}" presName="outerComposite" presStyleCnt="0">
        <dgm:presLayoutVars>
          <dgm:chMax val="5"/>
          <dgm:dir/>
          <dgm:resizeHandles val="exact"/>
        </dgm:presLayoutVars>
      </dgm:prSet>
      <dgm:spPr/>
    </dgm:pt>
    <dgm:pt modelId="{4EC0C195-B9F6-448B-8CEC-044B43ADDDF3}" type="pres">
      <dgm:prSet presAssocID="{D7EDAEEE-376B-49E4-A559-583C52F57132}" presName="dummyMaxCanvas" presStyleCnt="0">
        <dgm:presLayoutVars/>
      </dgm:prSet>
      <dgm:spPr/>
    </dgm:pt>
    <dgm:pt modelId="{ED5522F8-50EF-4D3A-9286-1D6C4E4B0E50}" type="pres">
      <dgm:prSet presAssocID="{D7EDAEEE-376B-49E4-A559-583C52F57132}" presName="TwoNodes_1" presStyleLbl="node1" presStyleIdx="0" presStyleCnt="2">
        <dgm:presLayoutVars>
          <dgm:bulletEnabled val="1"/>
        </dgm:presLayoutVars>
      </dgm:prSet>
      <dgm:spPr/>
    </dgm:pt>
    <dgm:pt modelId="{9668D9ED-EB7A-4740-BEA5-9C0042D51CDF}" type="pres">
      <dgm:prSet presAssocID="{D7EDAEEE-376B-49E4-A559-583C52F57132}" presName="TwoNodes_2" presStyleLbl="node1" presStyleIdx="1" presStyleCnt="2">
        <dgm:presLayoutVars>
          <dgm:bulletEnabled val="1"/>
        </dgm:presLayoutVars>
      </dgm:prSet>
      <dgm:spPr/>
    </dgm:pt>
    <dgm:pt modelId="{21C67123-F5E8-4D7C-ABEF-BF22D254BB92}" type="pres">
      <dgm:prSet presAssocID="{D7EDAEEE-376B-49E4-A559-583C52F57132}" presName="TwoConn_1-2" presStyleLbl="fgAccFollowNode1" presStyleIdx="0" presStyleCnt="1">
        <dgm:presLayoutVars>
          <dgm:bulletEnabled val="1"/>
        </dgm:presLayoutVars>
      </dgm:prSet>
      <dgm:spPr/>
    </dgm:pt>
    <dgm:pt modelId="{F718041D-ED8C-40D7-8E44-1E6D0A65CF8A}" type="pres">
      <dgm:prSet presAssocID="{D7EDAEEE-376B-49E4-A559-583C52F57132}" presName="TwoNodes_1_text" presStyleLbl="node1" presStyleIdx="1" presStyleCnt="2">
        <dgm:presLayoutVars>
          <dgm:bulletEnabled val="1"/>
        </dgm:presLayoutVars>
      </dgm:prSet>
      <dgm:spPr/>
    </dgm:pt>
    <dgm:pt modelId="{CE7AF938-312E-4D89-8D37-5837677757E9}" type="pres">
      <dgm:prSet presAssocID="{D7EDAEEE-376B-49E4-A559-583C52F5713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1BCDA41-2A36-4F51-BD2D-C3628BB3B736}" type="presOf" srcId="{4BB0276D-27E1-4CDA-9D39-B62C94B9DE2F}" destId="{9668D9ED-EB7A-4740-BEA5-9C0042D51CDF}" srcOrd="0" destOrd="0" presId="urn:microsoft.com/office/officeart/2005/8/layout/vProcess5"/>
    <dgm:cxn modelId="{318E24B3-8CAD-4CD1-9139-D3546E293DEE}" srcId="{D7EDAEEE-376B-49E4-A559-583C52F57132}" destId="{4BB0276D-27E1-4CDA-9D39-B62C94B9DE2F}" srcOrd="1" destOrd="0" parTransId="{60676494-EC13-4ACF-925B-40499CCC7E90}" sibTransId="{836E8EDC-26B3-4B42-934B-688A69E0072F}"/>
    <dgm:cxn modelId="{BADC36BB-8E13-4BB3-AAEC-0E92AD657491}" type="presOf" srcId="{69E7FA39-C017-431C-9C1D-7B19C6864C2D}" destId="{21C67123-F5E8-4D7C-ABEF-BF22D254BB92}" srcOrd="0" destOrd="0" presId="urn:microsoft.com/office/officeart/2005/8/layout/vProcess5"/>
    <dgm:cxn modelId="{EE11D8BE-5261-4901-B410-21D6E7485367}" type="presOf" srcId="{D7EDAEEE-376B-49E4-A559-583C52F57132}" destId="{137EA4AA-9606-4DA8-B1DC-455B620AA5A9}" srcOrd="0" destOrd="0" presId="urn:microsoft.com/office/officeart/2005/8/layout/vProcess5"/>
    <dgm:cxn modelId="{F24A7CC6-9F78-40C1-B075-6E922FE92C6B}" type="presOf" srcId="{4BB0276D-27E1-4CDA-9D39-B62C94B9DE2F}" destId="{CE7AF938-312E-4D89-8D37-5837677757E9}" srcOrd="1" destOrd="0" presId="urn:microsoft.com/office/officeart/2005/8/layout/vProcess5"/>
    <dgm:cxn modelId="{07FB1CDB-8FAD-4C88-8A4E-6459F57412A8}" type="presOf" srcId="{DC948A0E-80B3-4373-82A6-ADABE24CA3AA}" destId="{F718041D-ED8C-40D7-8E44-1E6D0A65CF8A}" srcOrd="1" destOrd="0" presId="urn:microsoft.com/office/officeart/2005/8/layout/vProcess5"/>
    <dgm:cxn modelId="{4F436BE6-72E5-42B3-B759-1451377D390B}" srcId="{D7EDAEEE-376B-49E4-A559-583C52F57132}" destId="{DC948A0E-80B3-4373-82A6-ADABE24CA3AA}" srcOrd="0" destOrd="0" parTransId="{C53182F2-FC24-477C-8F3B-343B5825E6F7}" sibTransId="{69E7FA39-C017-431C-9C1D-7B19C6864C2D}"/>
    <dgm:cxn modelId="{7C3776F7-EA65-402A-8BF0-94696FBADDB4}" type="presOf" srcId="{DC948A0E-80B3-4373-82A6-ADABE24CA3AA}" destId="{ED5522F8-50EF-4D3A-9286-1D6C4E4B0E50}" srcOrd="0" destOrd="0" presId="urn:microsoft.com/office/officeart/2005/8/layout/vProcess5"/>
    <dgm:cxn modelId="{B6C87970-5E3A-4ADE-B675-4F2B0D9E44C6}" type="presParOf" srcId="{137EA4AA-9606-4DA8-B1DC-455B620AA5A9}" destId="{4EC0C195-B9F6-448B-8CEC-044B43ADDDF3}" srcOrd="0" destOrd="0" presId="urn:microsoft.com/office/officeart/2005/8/layout/vProcess5"/>
    <dgm:cxn modelId="{65C0DA0F-F249-482D-81FB-B62CFD7593D4}" type="presParOf" srcId="{137EA4AA-9606-4DA8-B1DC-455B620AA5A9}" destId="{ED5522F8-50EF-4D3A-9286-1D6C4E4B0E50}" srcOrd="1" destOrd="0" presId="urn:microsoft.com/office/officeart/2005/8/layout/vProcess5"/>
    <dgm:cxn modelId="{26C7F51A-22B8-4FAB-BA0C-EBDFB0E69690}" type="presParOf" srcId="{137EA4AA-9606-4DA8-B1DC-455B620AA5A9}" destId="{9668D9ED-EB7A-4740-BEA5-9C0042D51CDF}" srcOrd="2" destOrd="0" presId="urn:microsoft.com/office/officeart/2005/8/layout/vProcess5"/>
    <dgm:cxn modelId="{58038EE3-F18A-4777-BE4E-892DC2B406DD}" type="presParOf" srcId="{137EA4AA-9606-4DA8-B1DC-455B620AA5A9}" destId="{21C67123-F5E8-4D7C-ABEF-BF22D254BB92}" srcOrd="3" destOrd="0" presId="urn:microsoft.com/office/officeart/2005/8/layout/vProcess5"/>
    <dgm:cxn modelId="{3B510170-11FC-4BCF-A32D-D460C434FE66}" type="presParOf" srcId="{137EA4AA-9606-4DA8-B1DC-455B620AA5A9}" destId="{F718041D-ED8C-40D7-8E44-1E6D0A65CF8A}" srcOrd="4" destOrd="0" presId="urn:microsoft.com/office/officeart/2005/8/layout/vProcess5"/>
    <dgm:cxn modelId="{A6A14888-1AB5-418B-8F2E-BB8C2B1910E3}" type="presParOf" srcId="{137EA4AA-9606-4DA8-B1DC-455B620AA5A9}" destId="{CE7AF938-312E-4D89-8D37-5837677757E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7B938-5FDF-4F5B-A8A7-2E1613F212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18BEA3-B7AB-4528-94D5-1B56B4EE2C34}">
      <dgm:prSet/>
      <dgm:spPr/>
      <dgm:t>
        <a:bodyPr/>
        <a:lstStyle/>
        <a:p>
          <a:r>
            <a:rPr lang="en-US" b="1" i="0" baseline="0"/>
            <a:t>Login:</a:t>
          </a:r>
          <a:endParaRPr lang="en-US"/>
        </a:p>
      </dgm:t>
    </dgm:pt>
    <dgm:pt modelId="{594657D2-C330-487D-8AFB-969522836D7C}" type="parTrans" cxnId="{B59EAC0F-77EA-4F49-A650-A4714B9E1E0D}">
      <dgm:prSet/>
      <dgm:spPr/>
      <dgm:t>
        <a:bodyPr/>
        <a:lstStyle/>
        <a:p>
          <a:endParaRPr lang="en-US"/>
        </a:p>
      </dgm:t>
    </dgm:pt>
    <dgm:pt modelId="{B9F6208E-9BB4-42C4-9902-5E30EE71CF29}" type="sibTrans" cxnId="{B59EAC0F-77EA-4F49-A650-A4714B9E1E0D}">
      <dgm:prSet/>
      <dgm:spPr/>
      <dgm:t>
        <a:bodyPr/>
        <a:lstStyle/>
        <a:p>
          <a:endParaRPr lang="en-US"/>
        </a:p>
      </dgm:t>
    </dgm:pt>
    <dgm:pt modelId="{BDDCD84C-5119-47C0-A4EC-DE230C84B812}">
      <dgm:prSet/>
      <dgm:spPr/>
      <dgm:t>
        <a:bodyPr/>
        <a:lstStyle/>
        <a:p>
          <a:r>
            <a:rPr lang="en-US" b="0" i="0" baseline="0"/>
            <a:t>Utilizatorii se pot autentifica folosind un nume de utilizator și o parolă securizată.</a:t>
          </a:r>
          <a:endParaRPr lang="en-US"/>
        </a:p>
      </dgm:t>
    </dgm:pt>
    <dgm:pt modelId="{C4496107-F6E9-406B-BAD4-DBA245D6D2B5}" type="parTrans" cxnId="{FC127823-0DE6-492C-AAB5-2F734F609A76}">
      <dgm:prSet/>
      <dgm:spPr/>
      <dgm:t>
        <a:bodyPr/>
        <a:lstStyle/>
        <a:p>
          <a:endParaRPr lang="en-US"/>
        </a:p>
      </dgm:t>
    </dgm:pt>
    <dgm:pt modelId="{94B8619A-2D31-4D70-B639-DC7E3DD74E35}" type="sibTrans" cxnId="{FC127823-0DE6-492C-AAB5-2F734F609A76}">
      <dgm:prSet/>
      <dgm:spPr/>
      <dgm:t>
        <a:bodyPr/>
        <a:lstStyle/>
        <a:p>
          <a:endParaRPr lang="en-US"/>
        </a:p>
      </dgm:t>
    </dgm:pt>
    <dgm:pt modelId="{00340534-4409-4B57-B65E-A4E03EEC9DD0}">
      <dgm:prSet/>
      <dgm:spPr/>
      <dgm:t>
        <a:bodyPr/>
        <a:lstStyle/>
        <a:p>
          <a:r>
            <a:rPr lang="en-US" b="0" i="0" baseline="0"/>
            <a:t>Gestionarea sesiunilor se face prin salvarea numelui utilizatorului în sesiune.</a:t>
          </a:r>
          <a:endParaRPr lang="en-US"/>
        </a:p>
      </dgm:t>
    </dgm:pt>
    <dgm:pt modelId="{BD192F0E-6ABE-4618-B0A6-ECBC576B1DB8}" type="parTrans" cxnId="{E65C4BAC-6614-43DD-AD38-4F4B2CCBB713}">
      <dgm:prSet/>
      <dgm:spPr/>
      <dgm:t>
        <a:bodyPr/>
        <a:lstStyle/>
        <a:p>
          <a:endParaRPr lang="en-US"/>
        </a:p>
      </dgm:t>
    </dgm:pt>
    <dgm:pt modelId="{3EEE4E20-AE0D-4951-9CF5-FC24D4FB228E}" type="sibTrans" cxnId="{E65C4BAC-6614-43DD-AD38-4F4B2CCBB713}">
      <dgm:prSet/>
      <dgm:spPr/>
      <dgm:t>
        <a:bodyPr/>
        <a:lstStyle/>
        <a:p>
          <a:endParaRPr lang="en-US"/>
        </a:p>
      </dgm:t>
    </dgm:pt>
    <dgm:pt modelId="{B24D22F2-7332-4018-9B83-28E547D73347}">
      <dgm:prSet/>
      <dgm:spPr/>
      <dgm:t>
        <a:bodyPr/>
        <a:lstStyle/>
        <a:p>
          <a:r>
            <a:rPr lang="en-US" b="1" i="0" baseline="0"/>
            <a:t>Register:</a:t>
          </a:r>
          <a:endParaRPr lang="en-US"/>
        </a:p>
      </dgm:t>
    </dgm:pt>
    <dgm:pt modelId="{3D0455FB-393C-4F34-B7F0-EBFDF3D2548F}" type="parTrans" cxnId="{CA20659F-472D-47F4-8371-82C183665144}">
      <dgm:prSet/>
      <dgm:spPr/>
      <dgm:t>
        <a:bodyPr/>
        <a:lstStyle/>
        <a:p>
          <a:endParaRPr lang="en-US"/>
        </a:p>
      </dgm:t>
    </dgm:pt>
    <dgm:pt modelId="{BAFAC0D0-58A0-46BC-A4BB-292CEE7CB508}" type="sibTrans" cxnId="{CA20659F-472D-47F4-8371-82C183665144}">
      <dgm:prSet/>
      <dgm:spPr/>
      <dgm:t>
        <a:bodyPr/>
        <a:lstStyle/>
        <a:p>
          <a:endParaRPr lang="en-US"/>
        </a:p>
      </dgm:t>
    </dgm:pt>
    <dgm:pt modelId="{29CC01E7-ED81-41A4-BCFC-C3E043EF571A}">
      <dgm:prSet/>
      <dgm:spPr/>
      <dgm:t>
        <a:bodyPr/>
        <a:lstStyle/>
        <a:p>
          <a:r>
            <a:rPr lang="en-US" b="0" i="0" baseline="0"/>
            <a:t>Posibilitatea de a crea un cont nou cu verificarea numelui de utilizator unic.</a:t>
          </a:r>
          <a:endParaRPr lang="en-US"/>
        </a:p>
      </dgm:t>
    </dgm:pt>
    <dgm:pt modelId="{40689F05-688A-4071-86E9-E3B4E201776E}" type="parTrans" cxnId="{27D877A6-6177-4129-A2D7-EE787D320656}">
      <dgm:prSet/>
      <dgm:spPr/>
      <dgm:t>
        <a:bodyPr/>
        <a:lstStyle/>
        <a:p>
          <a:endParaRPr lang="en-US"/>
        </a:p>
      </dgm:t>
    </dgm:pt>
    <dgm:pt modelId="{78C9B45C-A776-457E-8A3B-96EE0624ECCC}" type="sibTrans" cxnId="{27D877A6-6177-4129-A2D7-EE787D320656}">
      <dgm:prSet/>
      <dgm:spPr/>
      <dgm:t>
        <a:bodyPr/>
        <a:lstStyle/>
        <a:p>
          <a:endParaRPr lang="en-US"/>
        </a:p>
      </dgm:t>
    </dgm:pt>
    <dgm:pt modelId="{CC3FBB98-12CC-4B2F-B2DE-F3CBFE30392A}">
      <dgm:prSet/>
      <dgm:spPr/>
      <dgm:t>
        <a:bodyPr/>
        <a:lstStyle/>
        <a:p>
          <a:r>
            <a:rPr lang="en-US" b="0" i="0" baseline="0"/>
            <a:t>Parola utilizatorului este criptată folosind algoritmul </a:t>
          </a:r>
          <a:r>
            <a:rPr lang="en-US" b="1" i="0" baseline="0"/>
            <a:t>BCrypt</a:t>
          </a:r>
          <a:r>
            <a:rPr lang="en-US" b="0" i="0" baseline="0"/>
            <a:t> pentru a asigura securitatea.</a:t>
          </a:r>
          <a:endParaRPr lang="en-US"/>
        </a:p>
      </dgm:t>
    </dgm:pt>
    <dgm:pt modelId="{49578715-59B7-44D3-A442-04916776C24D}" type="parTrans" cxnId="{E7879809-ABAA-4F27-8C5E-C955E2B3A2CC}">
      <dgm:prSet/>
      <dgm:spPr/>
      <dgm:t>
        <a:bodyPr/>
        <a:lstStyle/>
        <a:p>
          <a:endParaRPr lang="en-US"/>
        </a:p>
      </dgm:t>
    </dgm:pt>
    <dgm:pt modelId="{0001D52B-1705-46F0-B4D7-14447FD337EF}" type="sibTrans" cxnId="{E7879809-ABAA-4F27-8C5E-C955E2B3A2CC}">
      <dgm:prSet/>
      <dgm:spPr/>
      <dgm:t>
        <a:bodyPr/>
        <a:lstStyle/>
        <a:p>
          <a:endParaRPr lang="en-US"/>
        </a:p>
      </dgm:t>
    </dgm:pt>
    <dgm:pt modelId="{5B242AC6-39DB-4798-8F08-66B358F1CF92}" type="pres">
      <dgm:prSet presAssocID="{2277B938-5FDF-4F5B-A8A7-2E1613F212EE}" presName="linear" presStyleCnt="0">
        <dgm:presLayoutVars>
          <dgm:animLvl val="lvl"/>
          <dgm:resizeHandles val="exact"/>
        </dgm:presLayoutVars>
      </dgm:prSet>
      <dgm:spPr/>
    </dgm:pt>
    <dgm:pt modelId="{954B9BA4-5564-4DF5-9029-100C185B7173}" type="pres">
      <dgm:prSet presAssocID="{3B18BEA3-B7AB-4528-94D5-1B56B4EE2C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EB7E1D2-B04C-44DE-A5FB-0FE1F6C44D89}" type="pres">
      <dgm:prSet presAssocID="{B9F6208E-9BB4-42C4-9902-5E30EE71CF29}" presName="spacer" presStyleCnt="0"/>
      <dgm:spPr/>
    </dgm:pt>
    <dgm:pt modelId="{D3D5979F-ED0C-45DF-9148-B57D005DD8F8}" type="pres">
      <dgm:prSet presAssocID="{BDDCD84C-5119-47C0-A4EC-DE230C84B8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F7C38C-462F-448D-97AE-E141C81E80FD}" type="pres">
      <dgm:prSet presAssocID="{94B8619A-2D31-4D70-B639-DC7E3DD74E35}" presName="spacer" presStyleCnt="0"/>
      <dgm:spPr/>
    </dgm:pt>
    <dgm:pt modelId="{4A93CCC7-859C-4EB3-8568-5F4EB3D0804F}" type="pres">
      <dgm:prSet presAssocID="{00340534-4409-4B57-B65E-A4E03EEC9D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50EDAB-D6A4-4FE0-86D0-471D84C736BF}" type="pres">
      <dgm:prSet presAssocID="{3EEE4E20-AE0D-4951-9CF5-FC24D4FB228E}" presName="spacer" presStyleCnt="0"/>
      <dgm:spPr/>
    </dgm:pt>
    <dgm:pt modelId="{FC5BBC73-523C-4CF8-8E7A-F65451666939}" type="pres">
      <dgm:prSet presAssocID="{B24D22F2-7332-4018-9B83-28E547D7334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539773E-7936-4DB7-8688-0C7D4E9FA940}" type="pres">
      <dgm:prSet presAssocID="{BAFAC0D0-58A0-46BC-A4BB-292CEE7CB508}" presName="spacer" presStyleCnt="0"/>
      <dgm:spPr/>
    </dgm:pt>
    <dgm:pt modelId="{78BD54C9-409A-42AE-A70F-FFDEABB37554}" type="pres">
      <dgm:prSet presAssocID="{29CC01E7-ED81-41A4-BCFC-C3E043EF57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A4A74E-595E-4BEC-BBC1-34795BDCD77E}" type="pres">
      <dgm:prSet presAssocID="{78C9B45C-A776-457E-8A3B-96EE0624ECCC}" presName="spacer" presStyleCnt="0"/>
      <dgm:spPr/>
    </dgm:pt>
    <dgm:pt modelId="{B9238561-F9AA-4E98-90A6-E36F418941D0}" type="pres">
      <dgm:prSet presAssocID="{CC3FBB98-12CC-4B2F-B2DE-F3CBFE3039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7879809-ABAA-4F27-8C5E-C955E2B3A2CC}" srcId="{2277B938-5FDF-4F5B-A8A7-2E1613F212EE}" destId="{CC3FBB98-12CC-4B2F-B2DE-F3CBFE30392A}" srcOrd="5" destOrd="0" parTransId="{49578715-59B7-44D3-A442-04916776C24D}" sibTransId="{0001D52B-1705-46F0-B4D7-14447FD337EF}"/>
    <dgm:cxn modelId="{B59EAC0F-77EA-4F49-A650-A4714B9E1E0D}" srcId="{2277B938-5FDF-4F5B-A8A7-2E1613F212EE}" destId="{3B18BEA3-B7AB-4528-94D5-1B56B4EE2C34}" srcOrd="0" destOrd="0" parTransId="{594657D2-C330-487D-8AFB-969522836D7C}" sibTransId="{B9F6208E-9BB4-42C4-9902-5E30EE71CF29}"/>
    <dgm:cxn modelId="{FC127823-0DE6-492C-AAB5-2F734F609A76}" srcId="{2277B938-5FDF-4F5B-A8A7-2E1613F212EE}" destId="{BDDCD84C-5119-47C0-A4EC-DE230C84B812}" srcOrd="1" destOrd="0" parTransId="{C4496107-F6E9-406B-BAD4-DBA245D6D2B5}" sibTransId="{94B8619A-2D31-4D70-B639-DC7E3DD74E35}"/>
    <dgm:cxn modelId="{2C672027-8ECC-4C58-8FA3-63C962342535}" type="presOf" srcId="{3B18BEA3-B7AB-4528-94D5-1B56B4EE2C34}" destId="{954B9BA4-5564-4DF5-9029-100C185B7173}" srcOrd="0" destOrd="0" presId="urn:microsoft.com/office/officeart/2005/8/layout/vList2"/>
    <dgm:cxn modelId="{5788162D-1ED4-4E4E-BB2B-B4509D563E62}" type="presOf" srcId="{BDDCD84C-5119-47C0-A4EC-DE230C84B812}" destId="{D3D5979F-ED0C-45DF-9148-B57D005DD8F8}" srcOrd="0" destOrd="0" presId="urn:microsoft.com/office/officeart/2005/8/layout/vList2"/>
    <dgm:cxn modelId="{EC514E6A-3FC9-4BFA-8775-9847C0FE067A}" type="presOf" srcId="{CC3FBB98-12CC-4B2F-B2DE-F3CBFE30392A}" destId="{B9238561-F9AA-4E98-90A6-E36F418941D0}" srcOrd="0" destOrd="0" presId="urn:microsoft.com/office/officeart/2005/8/layout/vList2"/>
    <dgm:cxn modelId="{7678A875-2F82-4422-A65A-1721F228B762}" type="presOf" srcId="{B24D22F2-7332-4018-9B83-28E547D73347}" destId="{FC5BBC73-523C-4CF8-8E7A-F65451666939}" srcOrd="0" destOrd="0" presId="urn:microsoft.com/office/officeart/2005/8/layout/vList2"/>
    <dgm:cxn modelId="{069DDD99-3885-476F-BC55-1B07FDC07ADF}" type="presOf" srcId="{2277B938-5FDF-4F5B-A8A7-2E1613F212EE}" destId="{5B242AC6-39DB-4798-8F08-66B358F1CF92}" srcOrd="0" destOrd="0" presId="urn:microsoft.com/office/officeart/2005/8/layout/vList2"/>
    <dgm:cxn modelId="{C27D2A9B-863D-4642-B405-ABB6A1544811}" type="presOf" srcId="{29CC01E7-ED81-41A4-BCFC-C3E043EF571A}" destId="{78BD54C9-409A-42AE-A70F-FFDEABB37554}" srcOrd="0" destOrd="0" presId="urn:microsoft.com/office/officeart/2005/8/layout/vList2"/>
    <dgm:cxn modelId="{CA20659F-472D-47F4-8371-82C183665144}" srcId="{2277B938-5FDF-4F5B-A8A7-2E1613F212EE}" destId="{B24D22F2-7332-4018-9B83-28E547D73347}" srcOrd="3" destOrd="0" parTransId="{3D0455FB-393C-4F34-B7F0-EBFDF3D2548F}" sibTransId="{BAFAC0D0-58A0-46BC-A4BB-292CEE7CB508}"/>
    <dgm:cxn modelId="{27D877A6-6177-4129-A2D7-EE787D320656}" srcId="{2277B938-5FDF-4F5B-A8A7-2E1613F212EE}" destId="{29CC01E7-ED81-41A4-BCFC-C3E043EF571A}" srcOrd="4" destOrd="0" parTransId="{40689F05-688A-4071-86E9-E3B4E201776E}" sibTransId="{78C9B45C-A776-457E-8A3B-96EE0624ECCC}"/>
    <dgm:cxn modelId="{E65C4BAC-6614-43DD-AD38-4F4B2CCBB713}" srcId="{2277B938-5FDF-4F5B-A8A7-2E1613F212EE}" destId="{00340534-4409-4B57-B65E-A4E03EEC9DD0}" srcOrd="2" destOrd="0" parTransId="{BD192F0E-6ABE-4618-B0A6-ECBC576B1DB8}" sibTransId="{3EEE4E20-AE0D-4951-9CF5-FC24D4FB228E}"/>
    <dgm:cxn modelId="{FC7467FD-53CA-40BA-9080-71322C94448F}" type="presOf" srcId="{00340534-4409-4B57-B65E-A4E03EEC9DD0}" destId="{4A93CCC7-859C-4EB3-8568-5F4EB3D0804F}" srcOrd="0" destOrd="0" presId="urn:microsoft.com/office/officeart/2005/8/layout/vList2"/>
    <dgm:cxn modelId="{0C0134A1-8374-456F-91C6-BDC1152A5A9B}" type="presParOf" srcId="{5B242AC6-39DB-4798-8F08-66B358F1CF92}" destId="{954B9BA4-5564-4DF5-9029-100C185B7173}" srcOrd="0" destOrd="0" presId="urn:microsoft.com/office/officeart/2005/8/layout/vList2"/>
    <dgm:cxn modelId="{4E648374-9BEE-4697-8A93-83324C178615}" type="presParOf" srcId="{5B242AC6-39DB-4798-8F08-66B358F1CF92}" destId="{DEB7E1D2-B04C-44DE-A5FB-0FE1F6C44D89}" srcOrd="1" destOrd="0" presId="urn:microsoft.com/office/officeart/2005/8/layout/vList2"/>
    <dgm:cxn modelId="{92623B6B-4C3A-49B9-9AF1-2DF846915E25}" type="presParOf" srcId="{5B242AC6-39DB-4798-8F08-66B358F1CF92}" destId="{D3D5979F-ED0C-45DF-9148-B57D005DD8F8}" srcOrd="2" destOrd="0" presId="urn:microsoft.com/office/officeart/2005/8/layout/vList2"/>
    <dgm:cxn modelId="{721B4525-0750-47CB-A613-1CB947B628BF}" type="presParOf" srcId="{5B242AC6-39DB-4798-8F08-66B358F1CF92}" destId="{2CF7C38C-462F-448D-97AE-E141C81E80FD}" srcOrd="3" destOrd="0" presId="urn:microsoft.com/office/officeart/2005/8/layout/vList2"/>
    <dgm:cxn modelId="{02D82DAF-B1EA-4740-8FFC-DD615F020FDA}" type="presParOf" srcId="{5B242AC6-39DB-4798-8F08-66B358F1CF92}" destId="{4A93CCC7-859C-4EB3-8568-5F4EB3D0804F}" srcOrd="4" destOrd="0" presId="urn:microsoft.com/office/officeart/2005/8/layout/vList2"/>
    <dgm:cxn modelId="{5206A526-B157-41DB-879A-E77138C47D74}" type="presParOf" srcId="{5B242AC6-39DB-4798-8F08-66B358F1CF92}" destId="{EB50EDAB-D6A4-4FE0-86D0-471D84C736BF}" srcOrd="5" destOrd="0" presId="urn:microsoft.com/office/officeart/2005/8/layout/vList2"/>
    <dgm:cxn modelId="{593A62B5-2CDD-49DC-A1D9-29CBB2CEE353}" type="presParOf" srcId="{5B242AC6-39DB-4798-8F08-66B358F1CF92}" destId="{FC5BBC73-523C-4CF8-8E7A-F65451666939}" srcOrd="6" destOrd="0" presId="urn:microsoft.com/office/officeart/2005/8/layout/vList2"/>
    <dgm:cxn modelId="{17DF879A-1C43-47B5-9253-A087655DF2B3}" type="presParOf" srcId="{5B242AC6-39DB-4798-8F08-66B358F1CF92}" destId="{A539773E-7936-4DB7-8688-0C7D4E9FA940}" srcOrd="7" destOrd="0" presId="urn:microsoft.com/office/officeart/2005/8/layout/vList2"/>
    <dgm:cxn modelId="{E19CBFBC-7250-4184-868A-A9857E0B8397}" type="presParOf" srcId="{5B242AC6-39DB-4798-8F08-66B358F1CF92}" destId="{78BD54C9-409A-42AE-A70F-FFDEABB37554}" srcOrd="8" destOrd="0" presId="urn:microsoft.com/office/officeart/2005/8/layout/vList2"/>
    <dgm:cxn modelId="{F28957EB-C6AB-4CB7-A7EF-23C534A64D9C}" type="presParOf" srcId="{5B242AC6-39DB-4798-8F08-66B358F1CF92}" destId="{2EA4A74E-595E-4BEC-BBC1-34795BDCD77E}" srcOrd="9" destOrd="0" presId="urn:microsoft.com/office/officeart/2005/8/layout/vList2"/>
    <dgm:cxn modelId="{12B6769B-EBE7-41EF-B749-1DE7BF84665B}" type="presParOf" srcId="{5B242AC6-39DB-4798-8F08-66B358F1CF92}" destId="{B9238561-F9AA-4E98-90A6-E36F418941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BF7187-C4DD-4F12-B3FC-91998C1054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924FDC-2807-4AD4-A61B-DE03B7D40931}">
      <dgm:prSet/>
      <dgm:spPr/>
      <dgm:t>
        <a:bodyPr/>
        <a:lstStyle/>
        <a:p>
          <a:r>
            <a:rPr lang="en-US"/>
            <a:t>Deși proiectul își atinge obiectivele inițiale, există câteva limitări care pot fi îmbunătățite în viitor:</a:t>
          </a:r>
        </a:p>
      </dgm:t>
    </dgm:pt>
    <dgm:pt modelId="{477B5876-24FB-4F91-84F3-8FF9FDA32C2C}" type="parTrans" cxnId="{EABD1471-8904-45C5-8D94-09DCFBA2CACB}">
      <dgm:prSet/>
      <dgm:spPr/>
      <dgm:t>
        <a:bodyPr/>
        <a:lstStyle/>
        <a:p>
          <a:endParaRPr lang="en-US"/>
        </a:p>
      </dgm:t>
    </dgm:pt>
    <dgm:pt modelId="{F3C235B2-AC03-42BA-9C82-91101C2E86F7}" type="sibTrans" cxnId="{EABD1471-8904-45C5-8D94-09DCFBA2CACB}">
      <dgm:prSet/>
      <dgm:spPr/>
      <dgm:t>
        <a:bodyPr/>
        <a:lstStyle/>
        <a:p>
          <a:endParaRPr lang="en-US"/>
        </a:p>
      </dgm:t>
    </dgm:pt>
    <dgm:pt modelId="{B9754C61-28F6-4744-A05B-B3BC2A6EE108}">
      <dgm:prSet/>
      <dgm:spPr/>
      <dgm:t>
        <a:bodyPr/>
        <a:lstStyle/>
        <a:p>
          <a:r>
            <a:rPr lang="en-US" b="1"/>
            <a:t>Lipsa unui sistem de recuperare a parolei:</a:t>
          </a:r>
          <a:r>
            <a:rPr lang="en-US"/>
            <a:t> Utilizatorii nu pot reseta sau schimba parola, ceea ce poate fi problematic dacă o uită.</a:t>
          </a:r>
        </a:p>
      </dgm:t>
    </dgm:pt>
    <dgm:pt modelId="{6C134295-B57B-423E-992D-2CE2CA3F0D9D}" type="parTrans" cxnId="{1AB0CC46-DF88-44BD-AC08-74D433D1620A}">
      <dgm:prSet/>
      <dgm:spPr/>
      <dgm:t>
        <a:bodyPr/>
        <a:lstStyle/>
        <a:p>
          <a:endParaRPr lang="en-US"/>
        </a:p>
      </dgm:t>
    </dgm:pt>
    <dgm:pt modelId="{6F4347CB-7A02-4343-9743-9B23CCA258A5}" type="sibTrans" cxnId="{1AB0CC46-DF88-44BD-AC08-74D433D1620A}">
      <dgm:prSet/>
      <dgm:spPr/>
      <dgm:t>
        <a:bodyPr/>
        <a:lstStyle/>
        <a:p>
          <a:endParaRPr lang="en-US"/>
        </a:p>
      </dgm:t>
    </dgm:pt>
    <dgm:pt modelId="{7994A7CA-ACBB-4A21-A734-7348C9B55852}">
      <dgm:prSet/>
      <dgm:spPr/>
      <dgm:t>
        <a:bodyPr/>
        <a:lstStyle/>
        <a:p>
          <a:r>
            <a:rPr lang="en-US" b="1" dirty="0" err="1"/>
            <a:t>Notificări</a:t>
          </a:r>
          <a:r>
            <a:rPr lang="en-US" b="1" dirty="0"/>
            <a:t> </a:t>
          </a:r>
          <a:r>
            <a:rPr lang="en-US" b="1" dirty="0" err="1"/>
            <a:t>prin</a:t>
          </a:r>
          <a:r>
            <a:rPr lang="en-US" b="1" dirty="0"/>
            <a:t> email:</a:t>
          </a:r>
          <a:r>
            <a:rPr lang="en-US" dirty="0"/>
            <a:t> </a:t>
          </a:r>
          <a:r>
            <a:rPr lang="en-US" dirty="0" err="1"/>
            <a:t>Integrarea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de </a:t>
          </a:r>
          <a:r>
            <a:rPr lang="en-US" dirty="0" err="1"/>
            <a:t>notificări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utilizatorilor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fie </a:t>
          </a:r>
          <a:r>
            <a:rPr lang="en-US" dirty="0" err="1"/>
            <a:t>informați</a:t>
          </a:r>
          <a:r>
            <a:rPr lang="en-US" dirty="0"/>
            <a:t> </a:t>
          </a:r>
          <a:r>
            <a:rPr lang="en-US" dirty="0" err="1"/>
            <a:t>despre</a:t>
          </a:r>
          <a:r>
            <a:rPr lang="en-US" dirty="0"/>
            <a:t> </a:t>
          </a:r>
          <a:r>
            <a:rPr lang="en-US" dirty="0" err="1"/>
            <a:t>noi</a:t>
          </a:r>
          <a:r>
            <a:rPr lang="en-US" dirty="0"/>
            <a:t> </a:t>
          </a:r>
          <a:r>
            <a:rPr lang="en-US" dirty="0" err="1"/>
            <a:t>sesiuni</a:t>
          </a:r>
          <a:r>
            <a:rPr lang="en-US" dirty="0"/>
            <a:t> de </a:t>
          </a:r>
          <a:r>
            <a:rPr lang="en-US" dirty="0" err="1"/>
            <a:t>joc</a:t>
          </a:r>
          <a:r>
            <a:rPr lang="en-US" dirty="0"/>
            <a:t>.</a:t>
          </a:r>
        </a:p>
      </dgm:t>
    </dgm:pt>
    <dgm:pt modelId="{C97DEFAA-998E-4026-AD9A-24D05F0246C9}" type="parTrans" cxnId="{B8D2ACD2-3F36-411C-A6A6-431D6CA170F3}">
      <dgm:prSet/>
      <dgm:spPr/>
      <dgm:t>
        <a:bodyPr/>
        <a:lstStyle/>
        <a:p>
          <a:endParaRPr lang="en-US"/>
        </a:p>
      </dgm:t>
    </dgm:pt>
    <dgm:pt modelId="{8D9D4598-7CD8-4D4C-B916-603B2D782ACA}" type="sibTrans" cxnId="{B8D2ACD2-3F36-411C-A6A6-431D6CA170F3}">
      <dgm:prSet/>
      <dgm:spPr/>
      <dgm:t>
        <a:bodyPr/>
        <a:lstStyle/>
        <a:p>
          <a:endParaRPr lang="en-US"/>
        </a:p>
      </dgm:t>
    </dgm:pt>
    <dgm:pt modelId="{E5059E48-FD92-432E-87C4-047157F7282A}">
      <dgm:prSet/>
      <dgm:spPr/>
      <dgm:t>
        <a:bodyPr/>
        <a:lstStyle/>
        <a:p>
          <a:r>
            <a:rPr lang="en-US" b="1" dirty="0" err="1"/>
            <a:t>Interacțiune</a:t>
          </a:r>
          <a:r>
            <a:rPr lang="en-US" b="1" dirty="0"/>
            <a:t> multiplayer </a:t>
          </a:r>
          <a:r>
            <a:rPr lang="en-US" b="1" dirty="0" err="1"/>
            <a:t>limitată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prezent</a:t>
          </a:r>
          <a:r>
            <a:rPr lang="en-US" dirty="0"/>
            <a:t>, </a:t>
          </a:r>
          <a:r>
            <a:rPr lang="en-US" dirty="0" err="1"/>
            <a:t>jucătorii</a:t>
          </a:r>
          <a:r>
            <a:rPr lang="en-US" dirty="0"/>
            <a:t> pot </a:t>
          </a:r>
          <a:r>
            <a:rPr lang="en-US" dirty="0" err="1"/>
            <a:t>comunica</a:t>
          </a:r>
          <a:r>
            <a:rPr lang="en-US" dirty="0"/>
            <a:t> </a:t>
          </a:r>
          <a:r>
            <a:rPr lang="en-US" dirty="0" err="1"/>
            <a:t>doar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chat. </a:t>
          </a:r>
          <a:r>
            <a:rPr lang="en-US" dirty="0" err="1"/>
            <a:t>Ar</a:t>
          </a:r>
          <a:r>
            <a:rPr lang="en-US" dirty="0"/>
            <a:t> fi util un mod de </a:t>
          </a:r>
          <a:r>
            <a:rPr lang="en-US" dirty="0" err="1"/>
            <a:t>joc</a:t>
          </a:r>
          <a:r>
            <a:rPr lang="en-US" dirty="0"/>
            <a:t> direct cu </a:t>
          </a:r>
          <a:r>
            <a:rPr lang="en-US" dirty="0" err="1"/>
            <a:t>alți</a:t>
          </a:r>
          <a:r>
            <a:rPr lang="en-US" dirty="0"/>
            <a:t> </a:t>
          </a:r>
          <a:r>
            <a:rPr lang="en-US" dirty="0" err="1"/>
            <a:t>utilizatori</a:t>
          </a:r>
          <a:r>
            <a:rPr lang="en-US" dirty="0"/>
            <a:t> online.</a:t>
          </a:r>
        </a:p>
      </dgm:t>
    </dgm:pt>
    <dgm:pt modelId="{AD64A328-1A5A-49C1-9F03-9E2AE906FB67}" type="parTrans" cxnId="{CCC57DD1-B057-4EC4-B7E7-9DAA2F4C5073}">
      <dgm:prSet/>
      <dgm:spPr/>
      <dgm:t>
        <a:bodyPr/>
        <a:lstStyle/>
        <a:p>
          <a:endParaRPr lang="en-US"/>
        </a:p>
      </dgm:t>
    </dgm:pt>
    <dgm:pt modelId="{5CB86EF9-96A0-477F-ACF8-B0A9C2EE8B6C}" type="sibTrans" cxnId="{CCC57DD1-B057-4EC4-B7E7-9DAA2F4C5073}">
      <dgm:prSet/>
      <dgm:spPr/>
      <dgm:t>
        <a:bodyPr/>
        <a:lstStyle/>
        <a:p>
          <a:endParaRPr lang="en-US"/>
        </a:p>
      </dgm:t>
    </dgm:pt>
    <dgm:pt modelId="{AA2BF914-B14A-4A71-8BC4-881A797E8381}">
      <dgm:prSet/>
      <dgm:spPr/>
      <dgm:t>
        <a:bodyPr/>
        <a:lstStyle/>
        <a:p>
          <a:r>
            <a:rPr lang="en-US" b="1" dirty="0" err="1"/>
            <a:t>Personalizare</a:t>
          </a:r>
          <a:r>
            <a:rPr lang="en-US" b="1" dirty="0"/>
            <a:t> </a:t>
          </a:r>
          <a:r>
            <a:rPr lang="en-US" b="1" dirty="0" err="1"/>
            <a:t>restrânsă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Jocul</a:t>
          </a:r>
          <a:r>
            <a:rPr lang="en-US" dirty="0"/>
            <a:t> nu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avatare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terenuri</a:t>
          </a:r>
          <a:r>
            <a:rPr lang="en-US" dirty="0"/>
            <a:t> </a:t>
          </a:r>
          <a:r>
            <a:rPr lang="en-US" dirty="0" err="1"/>
            <a:t>personalizabile</a:t>
          </a:r>
          <a:r>
            <a:rPr lang="en-US" dirty="0"/>
            <a:t>, </a:t>
          </a:r>
          <a:r>
            <a:rPr lang="en-US" dirty="0" err="1"/>
            <a:t>ceea</a:t>
          </a:r>
          <a:r>
            <a:rPr lang="en-US" dirty="0"/>
            <a:t> </a:t>
          </a:r>
          <a:r>
            <a:rPr lang="en-US" dirty="0" err="1"/>
            <a:t>ce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îmbunătăți</a:t>
          </a:r>
          <a:r>
            <a:rPr lang="en-US" dirty="0"/>
            <a:t> </a:t>
          </a:r>
          <a:r>
            <a:rPr lang="en-US" dirty="0" err="1"/>
            <a:t>experiența</a:t>
          </a:r>
          <a:r>
            <a:rPr lang="en-US" dirty="0"/>
            <a:t> </a:t>
          </a:r>
          <a:r>
            <a:rPr lang="en-US" dirty="0" err="1"/>
            <a:t>utilizatorului</a:t>
          </a:r>
          <a:r>
            <a:rPr lang="en-US" dirty="0"/>
            <a:t>.</a:t>
          </a:r>
        </a:p>
      </dgm:t>
    </dgm:pt>
    <dgm:pt modelId="{83C907DB-7E8B-476A-BB91-4F23CE2CF5F5}" type="parTrans" cxnId="{87CF12E7-60F9-42AD-B735-63403860640E}">
      <dgm:prSet/>
      <dgm:spPr/>
      <dgm:t>
        <a:bodyPr/>
        <a:lstStyle/>
        <a:p>
          <a:endParaRPr lang="en-US"/>
        </a:p>
      </dgm:t>
    </dgm:pt>
    <dgm:pt modelId="{EE237216-0128-4BD3-8406-D972F52C3343}" type="sibTrans" cxnId="{87CF12E7-60F9-42AD-B735-63403860640E}">
      <dgm:prSet/>
      <dgm:spPr/>
      <dgm:t>
        <a:bodyPr/>
        <a:lstStyle/>
        <a:p>
          <a:endParaRPr lang="en-US"/>
        </a:p>
      </dgm:t>
    </dgm:pt>
    <dgm:pt modelId="{377DD566-3D41-41D3-B8E5-DDBBAFE4D096}" type="pres">
      <dgm:prSet presAssocID="{84BF7187-C4DD-4F12-B3FC-91998C105433}" presName="outerComposite" presStyleCnt="0">
        <dgm:presLayoutVars>
          <dgm:chMax val="5"/>
          <dgm:dir/>
          <dgm:resizeHandles val="exact"/>
        </dgm:presLayoutVars>
      </dgm:prSet>
      <dgm:spPr/>
    </dgm:pt>
    <dgm:pt modelId="{26728823-775B-4130-A518-9CDBCE0C08D1}" type="pres">
      <dgm:prSet presAssocID="{84BF7187-C4DD-4F12-B3FC-91998C105433}" presName="dummyMaxCanvas" presStyleCnt="0">
        <dgm:presLayoutVars/>
      </dgm:prSet>
      <dgm:spPr/>
    </dgm:pt>
    <dgm:pt modelId="{0FF4779B-41B1-4B30-9F1A-5E3F771754DA}" type="pres">
      <dgm:prSet presAssocID="{84BF7187-C4DD-4F12-B3FC-91998C105433}" presName="FiveNodes_1" presStyleLbl="node1" presStyleIdx="0" presStyleCnt="5">
        <dgm:presLayoutVars>
          <dgm:bulletEnabled val="1"/>
        </dgm:presLayoutVars>
      </dgm:prSet>
      <dgm:spPr/>
    </dgm:pt>
    <dgm:pt modelId="{C5A9C014-471F-4021-91C6-6F2C10F85613}" type="pres">
      <dgm:prSet presAssocID="{84BF7187-C4DD-4F12-B3FC-91998C105433}" presName="FiveNodes_2" presStyleLbl="node1" presStyleIdx="1" presStyleCnt="5">
        <dgm:presLayoutVars>
          <dgm:bulletEnabled val="1"/>
        </dgm:presLayoutVars>
      </dgm:prSet>
      <dgm:spPr/>
    </dgm:pt>
    <dgm:pt modelId="{B26763ED-2B82-48F2-B69C-A6FFF428606B}" type="pres">
      <dgm:prSet presAssocID="{84BF7187-C4DD-4F12-B3FC-91998C105433}" presName="FiveNodes_3" presStyleLbl="node1" presStyleIdx="2" presStyleCnt="5">
        <dgm:presLayoutVars>
          <dgm:bulletEnabled val="1"/>
        </dgm:presLayoutVars>
      </dgm:prSet>
      <dgm:spPr/>
    </dgm:pt>
    <dgm:pt modelId="{F1582DAD-97ED-408C-80E8-8CCDE37A0959}" type="pres">
      <dgm:prSet presAssocID="{84BF7187-C4DD-4F12-B3FC-91998C105433}" presName="FiveNodes_4" presStyleLbl="node1" presStyleIdx="3" presStyleCnt="5">
        <dgm:presLayoutVars>
          <dgm:bulletEnabled val="1"/>
        </dgm:presLayoutVars>
      </dgm:prSet>
      <dgm:spPr/>
    </dgm:pt>
    <dgm:pt modelId="{C6A06E1F-CFAD-48CF-944F-8EFB869C5C7F}" type="pres">
      <dgm:prSet presAssocID="{84BF7187-C4DD-4F12-B3FC-91998C105433}" presName="FiveNodes_5" presStyleLbl="node1" presStyleIdx="4" presStyleCnt="5">
        <dgm:presLayoutVars>
          <dgm:bulletEnabled val="1"/>
        </dgm:presLayoutVars>
      </dgm:prSet>
      <dgm:spPr/>
    </dgm:pt>
    <dgm:pt modelId="{3584B415-5183-49F6-926C-393CF449558C}" type="pres">
      <dgm:prSet presAssocID="{84BF7187-C4DD-4F12-B3FC-91998C105433}" presName="FiveConn_1-2" presStyleLbl="fgAccFollowNode1" presStyleIdx="0" presStyleCnt="4">
        <dgm:presLayoutVars>
          <dgm:bulletEnabled val="1"/>
        </dgm:presLayoutVars>
      </dgm:prSet>
      <dgm:spPr/>
    </dgm:pt>
    <dgm:pt modelId="{D8D4678C-6811-45D3-81FC-732B22A4EEB6}" type="pres">
      <dgm:prSet presAssocID="{84BF7187-C4DD-4F12-B3FC-91998C105433}" presName="FiveConn_2-3" presStyleLbl="fgAccFollowNode1" presStyleIdx="1" presStyleCnt="4">
        <dgm:presLayoutVars>
          <dgm:bulletEnabled val="1"/>
        </dgm:presLayoutVars>
      </dgm:prSet>
      <dgm:spPr/>
    </dgm:pt>
    <dgm:pt modelId="{70A4D1B3-5CB5-4AFC-AA1C-54CA8FABB036}" type="pres">
      <dgm:prSet presAssocID="{84BF7187-C4DD-4F12-B3FC-91998C105433}" presName="FiveConn_3-4" presStyleLbl="fgAccFollowNode1" presStyleIdx="2" presStyleCnt="4">
        <dgm:presLayoutVars>
          <dgm:bulletEnabled val="1"/>
        </dgm:presLayoutVars>
      </dgm:prSet>
      <dgm:spPr/>
    </dgm:pt>
    <dgm:pt modelId="{BF68761E-5696-4C31-AA5F-980A43BFEADE}" type="pres">
      <dgm:prSet presAssocID="{84BF7187-C4DD-4F12-B3FC-91998C105433}" presName="FiveConn_4-5" presStyleLbl="fgAccFollowNode1" presStyleIdx="3" presStyleCnt="4">
        <dgm:presLayoutVars>
          <dgm:bulletEnabled val="1"/>
        </dgm:presLayoutVars>
      </dgm:prSet>
      <dgm:spPr/>
    </dgm:pt>
    <dgm:pt modelId="{390A14A6-C41F-4E74-A3CD-569FF5666276}" type="pres">
      <dgm:prSet presAssocID="{84BF7187-C4DD-4F12-B3FC-91998C105433}" presName="FiveNodes_1_text" presStyleLbl="node1" presStyleIdx="4" presStyleCnt="5">
        <dgm:presLayoutVars>
          <dgm:bulletEnabled val="1"/>
        </dgm:presLayoutVars>
      </dgm:prSet>
      <dgm:spPr/>
    </dgm:pt>
    <dgm:pt modelId="{11C729ED-38E2-405A-A76B-319F1929B21D}" type="pres">
      <dgm:prSet presAssocID="{84BF7187-C4DD-4F12-B3FC-91998C105433}" presName="FiveNodes_2_text" presStyleLbl="node1" presStyleIdx="4" presStyleCnt="5">
        <dgm:presLayoutVars>
          <dgm:bulletEnabled val="1"/>
        </dgm:presLayoutVars>
      </dgm:prSet>
      <dgm:spPr/>
    </dgm:pt>
    <dgm:pt modelId="{1689294D-60EC-4224-9B6D-62446C411428}" type="pres">
      <dgm:prSet presAssocID="{84BF7187-C4DD-4F12-B3FC-91998C105433}" presName="FiveNodes_3_text" presStyleLbl="node1" presStyleIdx="4" presStyleCnt="5">
        <dgm:presLayoutVars>
          <dgm:bulletEnabled val="1"/>
        </dgm:presLayoutVars>
      </dgm:prSet>
      <dgm:spPr/>
    </dgm:pt>
    <dgm:pt modelId="{C5BACDAA-8537-4783-9656-C1BB8B7F7200}" type="pres">
      <dgm:prSet presAssocID="{84BF7187-C4DD-4F12-B3FC-91998C105433}" presName="FiveNodes_4_text" presStyleLbl="node1" presStyleIdx="4" presStyleCnt="5">
        <dgm:presLayoutVars>
          <dgm:bulletEnabled val="1"/>
        </dgm:presLayoutVars>
      </dgm:prSet>
      <dgm:spPr/>
    </dgm:pt>
    <dgm:pt modelId="{2BAB78A4-71CB-41D9-9B90-B3BBC05A1FC1}" type="pres">
      <dgm:prSet presAssocID="{84BF7187-C4DD-4F12-B3FC-91998C1054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0E35709-412C-4335-8FF6-745FEED999D1}" type="presOf" srcId="{6F4347CB-7A02-4343-9743-9B23CCA258A5}" destId="{D8D4678C-6811-45D3-81FC-732B22A4EEB6}" srcOrd="0" destOrd="0" presId="urn:microsoft.com/office/officeart/2005/8/layout/vProcess5"/>
    <dgm:cxn modelId="{1AB0CC46-DF88-44BD-AC08-74D433D1620A}" srcId="{84BF7187-C4DD-4F12-B3FC-91998C105433}" destId="{B9754C61-28F6-4744-A05B-B3BC2A6EE108}" srcOrd="1" destOrd="0" parTransId="{6C134295-B57B-423E-992D-2CE2CA3F0D9D}" sibTransId="{6F4347CB-7A02-4343-9743-9B23CCA258A5}"/>
    <dgm:cxn modelId="{B34A5067-D4D0-499D-9154-5F2B6758A03A}" type="presOf" srcId="{7994A7CA-ACBB-4A21-A734-7348C9B55852}" destId="{B26763ED-2B82-48F2-B69C-A6FFF428606B}" srcOrd="0" destOrd="0" presId="urn:microsoft.com/office/officeart/2005/8/layout/vProcess5"/>
    <dgm:cxn modelId="{0CB4BD68-D063-43D2-9A4E-A3984F88D052}" type="presOf" srcId="{87924FDC-2807-4AD4-A61B-DE03B7D40931}" destId="{0FF4779B-41B1-4B30-9F1A-5E3F771754DA}" srcOrd="0" destOrd="0" presId="urn:microsoft.com/office/officeart/2005/8/layout/vProcess5"/>
    <dgm:cxn modelId="{D9871D6F-CAEE-4C41-BD4A-400FB21B3550}" type="presOf" srcId="{B9754C61-28F6-4744-A05B-B3BC2A6EE108}" destId="{11C729ED-38E2-405A-A76B-319F1929B21D}" srcOrd="1" destOrd="0" presId="urn:microsoft.com/office/officeart/2005/8/layout/vProcess5"/>
    <dgm:cxn modelId="{9C270F51-EAB7-4AD8-B490-ECA2CD29FEB7}" type="presOf" srcId="{F3C235B2-AC03-42BA-9C82-91101C2E86F7}" destId="{3584B415-5183-49F6-926C-393CF449558C}" srcOrd="0" destOrd="0" presId="urn:microsoft.com/office/officeart/2005/8/layout/vProcess5"/>
    <dgm:cxn modelId="{EABD1471-8904-45C5-8D94-09DCFBA2CACB}" srcId="{84BF7187-C4DD-4F12-B3FC-91998C105433}" destId="{87924FDC-2807-4AD4-A61B-DE03B7D40931}" srcOrd="0" destOrd="0" parTransId="{477B5876-24FB-4F91-84F3-8FF9FDA32C2C}" sibTransId="{F3C235B2-AC03-42BA-9C82-91101C2E86F7}"/>
    <dgm:cxn modelId="{1040727D-EA00-4824-B4C4-D8B4A42ED499}" type="presOf" srcId="{84BF7187-C4DD-4F12-B3FC-91998C105433}" destId="{377DD566-3D41-41D3-B8E5-DDBBAFE4D096}" srcOrd="0" destOrd="0" presId="urn:microsoft.com/office/officeart/2005/8/layout/vProcess5"/>
    <dgm:cxn modelId="{874F2284-86D6-40A6-9E0D-375373B410E3}" type="presOf" srcId="{B9754C61-28F6-4744-A05B-B3BC2A6EE108}" destId="{C5A9C014-471F-4021-91C6-6F2C10F85613}" srcOrd="0" destOrd="0" presId="urn:microsoft.com/office/officeart/2005/8/layout/vProcess5"/>
    <dgm:cxn modelId="{9420C395-3DB8-4EF6-B805-CB94CDFF310A}" type="presOf" srcId="{87924FDC-2807-4AD4-A61B-DE03B7D40931}" destId="{390A14A6-C41F-4E74-A3CD-569FF5666276}" srcOrd="1" destOrd="0" presId="urn:microsoft.com/office/officeart/2005/8/layout/vProcess5"/>
    <dgm:cxn modelId="{4C84F9A8-D8B6-4B10-8CD9-F733E6BE5ED9}" type="presOf" srcId="{7994A7CA-ACBB-4A21-A734-7348C9B55852}" destId="{1689294D-60EC-4224-9B6D-62446C411428}" srcOrd="1" destOrd="0" presId="urn:microsoft.com/office/officeart/2005/8/layout/vProcess5"/>
    <dgm:cxn modelId="{6BD2F1AC-0549-491C-83BA-B8068F226C4B}" type="presOf" srcId="{AA2BF914-B14A-4A71-8BC4-881A797E8381}" destId="{2BAB78A4-71CB-41D9-9B90-B3BBC05A1FC1}" srcOrd="1" destOrd="0" presId="urn:microsoft.com/office/officeart/2005/8/layout/vProcess5"/>
    <dgm:cxn modelId="{65DCA3C1-4F6D-4348-AB91-C9E52161D432}" type="presOf" srcId="{E5059E48-FD92-432E-87C4-047157F7282A}" destId="{C5BACDAA-8537-4783-9656-C1BB8B7F7200}" srcOrd="1" destOrd="0" presId="urn:microsoft.com/office/officeart/2005/8/layout/vProcess5"/>
    <dgm:cxn modelId="{CCC57DD1-B057-4EC4-B7E7-9DAA2F4C5073}" srcId="{84BF7187-C4DD-4F12-B3FC-91998C105433}" destId="{E5059E48-FD92-432E-87C4-047157F7282A}" srcOrd="3" destOrd="0" parTransId="{AD64A328-1A5A-49C1-9F03-9E2AE906FB67}" sibTransId="{5CB86EF9-96A0-477F-ACF8-B0A9C2EE8B6C}"/>
    <dgm:cxn modelId="{B8D2ACD2-3F36-411C-A6A6-431D6CA170F3}" srcId="{84BF7187-C4DD-4F12-B3FC-91998C105433}" destId="{7994A7CA-ACBB-4A21-A734-7348C9B55852}" srcOrd="2" destOrd="0" parTransId="{C97DEFAA-998E-4026-AD9A-24D05F0246C9}" sibTransId="{8D9D4598-7CD8-4D4C-B916-603B2D782ACA}"/>
    <dgm:cxn modelId="{7E92BED4-0C2A-4C3B-A2D2-3871C4D5FDE1}" type="presOf" srcId="{8D9D4598-7CD8-4D4C-B916-603B2D782ACA}" destId="{70A4D1B3-5CB5-4AFC-AA1C-54CA8FABB036}" srcOrd="0" destOrd="0" presId="urn:microsoft.com/office/officeart/2005/8/layout/vProcess5"/>
    <dgm:cxn modelId="{87CF12E7-60F9-42AD-B735-63403860640E}" srcId="{84BF7187-C4DD-4F12-B3FC-91998C105433}" destId="{AA2BF914-B14A-4A71-8BC4-881A797E8381}" srcOrd="4" destOrd="0" parTransId="{83C907DB-7E8B-476A-BB91-4F23CE2CF5F5}" sibTransId="{EE237216-0128-4BD3-8406-D972F52C3343}"/>
    <dgm:cxn modelId="{71A7EFF4-BBAA-43D8-B959-AE53E7639F19}" type="presOf" srcId="{AA2BF914-B14A-4A71-8BC4-881A797E8381}" destId="{C6A06E1F-CFAD-48CF-944F-8EFB869C5C7F}" srcOrd="0" destOrd="0" presId="urn:microsoft.com/office/officeart/2005/8/layout/vProcess5"/>
    <dgm:cxn modelId="{6398A5FC-3147-4F78-A301-2E1C4C193415}" type="presOf" srcId="{E5059E48-FD92-432E-87C4-047157F7282A}" destId="{F1582DAD-97ED-408C-80E8-8CCDE37A0959}" srcOrd="0" destOrd="0" presId="urn:microsoft.com/office/officeart/2005/8/layout/vProcess5"/>
    <dgm:cxn modelId="{506A4AFE-1253-4A57-9AFA-1F1CA8B1ACD0}" type="presOf" srcId="{5CB86EF9-96A0-477F-ACF8-B0A9C2EE8B6C}" destId="{BF68761E-5696-4C31-AA5F-980A43BFEADE}" srcOrd="0" destOrd="0" presId="urn:microsoft.com/office/officeart/2005/8/layout/vProcess5"/>
    <dgm:cxn modelId="{90903F50-0175-4D3E-8CDD-29AF9DCD5B30}" type="presParOf" srcId="{377DD566-3D41-41D3-B8E5-DDBBAFE4D096}" destId="{26728823-775B-4130-A518-9CDBCE0C08D1}" srcOrd="0" destOrd="0" presId="urn:microsoft.com/office/officeart/2005/8/layout/vProcess5"/>
    <dgm:cxn modelId="{8B2977C7-AB52-432C-A5EF-9F294C698259}" type="presParOf" srcId="{377DD566-3D41-41D3-B8E5-DDBBAFE4D096}" destId="{0FF4779B-41B1-4B30-9F1A-5E3F771754DA}" srcOrd="1" destOrd="0" presId="urn:microsoft.com/office/officeart/2005/8/layout/vProcess5"/>
    <dgm:cxn modelId="{302F44E0-CBEB-4223-9A25-514F7A9DD864}" type="presParOf" srcId="{377DD566-3D41-41D3-B8E5-DDBBAFE4D096}" destId="{C5A9C014-471F-4021-91C6-6F2C10F85613}" srcOrd="2" destOrd="0" presId="urn:microsoft.com/office/officeart/2005/8/layout/vProcess5"/>
    <dgm:cxn modelId="{6B25082A-E750-4ECE-B7F2-0DF388BAD138}" type="presParOf" srcId="{377DD566-3D41-41D3-B8E5-DDBBAFE4D096}" destId="{B26763ED-2B82-48F2-B69C-A6FFF428606B}" srcOrd="3" destOrd="0" presId="urn:microsoft.com/office/officeart/2005/8/layout/vProcess5"/>
    <dgm:cxn modelId="{46344375-EF07-4A3C-BEB7-A9B4CB9E9DF7}" type="presParOf" srcId="{377DD566-3D41-41D3-B8E5-DDBBAFE4D096}" destId="{F1582DAD-97ED-408C-80E8-8CCDE37A0959}" srcOrd="4" destOrd="0" presId="urn:microsoft.com/office/officeart/2005/8/layout/vProcess5"/>
    <dgm:cxn modelId="{67F8D7BD-DBF5-4140-B749-9566B2EFC35F}" type="presParOf" srcId="{377DD566-3D41-41D3-B8E5-DDBBAFE4D096}" destId="{C6A06E1F-CFAD-48CF-944F-8EFB869C5C7F}" srcOrd="5" destOrd="0" presId="urn:microsoft.com/office/officeart/2005/8/layout/vProcess5"/>
    <dgm:cxn modelId="{459616F2-1D26-49A6-BEAD-3129237048D3}" type="presParOf" srcId="{377DD566-3D41-41D3-B8E5-DDBBAFE4D096}" destId="{3584B415-5183-49F6-926C-393CF449558C}" srcOrd="6" destOrd="0" presId="urn:microsoft.com/office/officeart/2005/8/layout/vProcess5"/>
    <dgm:cxn modelId="{C260AA02-6E2C-4717-8A0D-336BB9213621}" type="presParOf" srcId="{377DD566-3D41-41D3-B8E5-DDBBAFE4D096}" destId="{D8D4678C-6811-45D3-81FC-732B22A4EEB6}" srcOrd="7" destOrd="0" presId="urn:microsoft.com/office/officeart/2005/8/layout/vProcess5"/>
    <dgm:cxn modelId="{19D3BDC3-D175-4845-A4D9-786DD3BA19A0}" type="presParOf" srcId="{377DD566-3D41-41D3-B8E5-DDBBAFE4D096}" destId="{70A4D1B3-5CB5-4AFC-AA1C-54CA8FABB036}" srcOrd="8" destOrd="0" presId="urn:microsoft.com/office/officeart/2005/8/layout/vProcess5"/>
    <dgm:cxn modelId="{D7A76E1B-5B95-4705-BA14-C37A1F3563F0}" type="presParOf" srcId="{377DD566-3D41-41D3-B8E5-DDBBAFE4D096}" destId="{BF68761E-5696-4C31-AA5F-980A43BFEADE}" srcOrd="9" destOrd="0" presId="urn:microsoft.com/office/officeart/2005/8/layout/vProcess5"/>
    <dgm:cxn modelId="{39A18FFA-3599-47A0-AFBD-30BC450C4878}" type="presParOf" srcId="{377DD566-3D41-41D3-B8E5-DDBBAFE4D096}" destId="{390A14A6-C41F-4E74-A3CD-569FF5666276}" srcOrd="10" destOrd="0" presId="urn:microsoft.com/office/officeart/2005/8/layout/vProcess5"/>
    <dgm:cxn modelId="{8E4C0C62-AB99-4410-98CA-594271403299}" type="presParOf" srcId="{377DD566-3D41-41D3-B8E5-DDBBAFE4D096}" destId="{11C729ED-38E2-405A-A76B-319F1929B21D}" srcOrd="11" destOrd="0" presId="urn:microsoft.com/office/officeart/2005/8/layout/vProcess5"/>
    <dgm:cxn modelId="{6C5CB1A6-DB70-44AF-AB82-728A04D661DC}" type="presParOf" srcId="{377DD566-3D41-41D3-B8E5-DDBBAFE4D096}" destId="{1689294D-60EC-4224-9B6D-62446C411428}" srcOrd="12" destOrd="0" presId="urn:microsoft.com/office/officeart/2005/8/layout/vProcess5"/>
    <dgm:cxn modelId="{4B8B73E5-81E8-411E-B882-A0D686891373}" type="presParOf" srcId="{377DD566-3D41-41D3-B8E5-DDBBAFE4D096}" destId="{C5BACDAA-8537-4783-9656-C1BB8B7F7200}" srcOrd="13" destOrd="0" presId="urn:microsoft.com/office/officeart/2005/8/layout/vProcess5"/>
    <dgm:cxn modelId="{0F988C27-CB86-41D7-AF05-E5593C7E12D1}" type="presParOf" srcId="{377DD566-3D41-41D3-B8E5-DDBBAFE4D096}" destId="{2BAB78A4-71CB-41D9-9B90-B3BBC05A1FC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22F8-50EF-4D3A-9286-1D6C4E4B0E50}">
      <dsp:nvSpPr>
        <dsp:cNvPr id="0" name=""/>
        <dsp:cNvSpPr/>
      </dsp:nvSpPr>
      <dsp:spPr>
        <a:xfrm>
          <a:off x="0" y="0"/>
          <a:ext cx="5995274" cy="182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Acest</a:t>
          </a:r>
          <a:r>
            <a:rPr lang="en-US" sz="1600" kern="1200" dirty="0"/>
            <a:t> </a:t>
          </a:r>
          <a:r>
            <a:rPr lang="en-US" sz="1600" kern="1200" dirty="0" err="1"/>
            <a:t>proiect</a:t>
          </a:r>
          <a:r>
            <a:rPr lang="en-US" sz="1600" kern="1200" dirty="0"/>
            <a:t> </a:t>
          </a:r>
          <a:r>
            <a:rPr lang="en-US" sz="1600" kern="1200" dirty="0" err="1"/>
            <a:t>reprezintă</a:t>
          </a:r>
          <a:r>
            <a:rPr lang="en-US" sz="1600" kern="1200" dirty="0"/>
            <a:t> </a:t>
          </a:r>
          <a:r>
            <a:rPr lang="en-US" sz="1600" kern="1200" dirty="0" err="1"/>
            <a:t>combinația</a:t>
          </a:r>
          <a:r>
            <a:rPr lang="en-US" sz="1600" kern="1200" dirty="0"/>
            <a:t> </a:t>
          </a:r>
          <a:r>
            <a:rPr lang="en-US" sz="1600" kern="1200" dirty="0" err="1"/>
            <a:t>dintre</a:t>
          </a:r>
          <a:r>
            <a:rPr lang="en-US" sz="1600" kern="1200" dirty="0"/>
            <a:t> </a:t>
          </a:r>
          <a:r>
            <a:rPr lang="en-US" sz="1600" kern="1200" dirty="0" err="1"/>
            <a:t>pasiunea</a:t>
          </a:r>
          <a:r>
            <a:rPr lang="en-US" sz="1600" kern="1200" dirty="0"/>
            <a:t> </a:t>
          </a:r>
          <a:r>
            <a:rPr lang="en-US" sz="1600" kern="1200" dirty="0" err="1"/>
            <a:t>mea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fotbal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programare</a:t>
          </a:r>
          <a:r>
            <a:rPr lang="en-US" sz="1600" kern="1200" dirty="0"/>
            <a:t>.</a:t>
          </a:r>
        </a:p>
      </dsp:txBody>
      <dsp:txXfrm>
        <a:off x="53464" y="53464"/>
        <a:ext cx="4108585" cy="1718467"/>
      </dsp:txXfrm>
    </dsp:sp>
    <dsp:sp modelId="{9668D9ED-EB7A-4740-BEA5-9C0042D51CDF}">
      <dsp:nvSpPr>
        <dsp:cNvPr id="0" name=""/>
        <dsp:cNvSpPr/>
      </dsp:nvSpPr>
      <dsp:spPr>
        <a:xfrm>
          <a:off x="1057989" y="2231038"/>
          <a:ext cx="5995274" cy="18253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Scopul principal a fost să creez un joc interactiv . Jocul oferă utilizatorilor două moduri de joc captivante: single-player contra AI și multiplayer intre prieteni, cu posibilitatea de a comunica printr-un sistem de chat live.</a:t>
          </a:r>
        </a:p>
      </dsp:txBody>
      <dsp:txXfrm>
        <a:off x="1111453" y="2284502"/>
        <a:ext cx="3643849" cy="1718467"/>
      </dsp:txXfrm>
    </dsp:sp>
    <dsp:sp modelId="{21C67123-F5E8-4D7C-ABEF-BF22D254BB92}">
      <dsp:nvSpPr>
        <dsp:cNvPr id="0" name=""/>
        <dsp:cNvSpPr/>
      </dsp:nvSpPr>
      <dsp:spPr>
        <a:xfrm>
          <a:off x="4808767" y="1434963"/>
          <a:ext cx="1186506" cy="1186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5731" y="1434963"/>
        <a:ext cx="652578" cy="892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B9BA4-5564-4DF5-9029-100C185B7173}">
      <dsp:nvSpPr>
        <dsp:cNvPr id="0" name=""/>
        <dsp:cNvSpPr/>
      </dsp:nvSpPr>
      <dsp:spPr>
        <a:xfrm>
          <a:off x="0" y="228014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Login:</a:t>
          </a:r>
          <a:endParaRPr lang="en-US" sz="1600" kern="1200"/>
        </a:p>
      </dsp:txBody>
      <dsp:txXfrm>
        <a:off x="31613" y="259627"/>
        <a:ext cx="4808812" cy="584369"/>
      </dsp:txXfrm>
    </dsp:sp>
    <dsp:sp modelId="{D3D5979F-ED0C-45DF-9148-B57D005DD8F8}">
      <dsp:nvSpPr>
        <dsp:cNvPr id="0" name=""/>
        <dsp:cNvSpPr/>
      </dsp:nvSpPr>
      <dsp:spPr>
        <a:xfrm>
          <a:off x="0" y="921689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270963"/>
                <a:satOff val="-1326"/>
                <a:lumOff val="745"/>
                <a:alphaOff val="0"/>
                <a:tint val="98000"/>
                <a:lumMod val="114000"/>
              </a:schemeClr>
            </a:gs>
            <a:gs pos="100000">
              <a:schemeClr val="accent2">
                <a:hueOff val="270963"/>
                <a:satOff val="-1326"/>
                <a:lumOff val="74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Utilizatorii se pot autentifica folosind un nume de utilizator și o parolă securizată.</a:t>
          </a:r>
          <a:endParaRPr lang="en-US" sz="1600" kern="1200"/>
        </a:p>
      </dsp:txBody>
      <dsp:txXfrm>
        <a:off x="31613" y="953302"/>
        <a:ext cx="4808812" cy="584369"/>
      </dsp:txXfrm>
    </dsp:sp>
    <dsp:sp modelId="{4A93CCC7-859C-4EB3-8568-5F4EB3D0804F}">
      <dsp:nvSpPr>
        <dsp:cNvPr id="0" name=""/>
        <dsp:cNvSpPr/>
      </dsp:nvSpPr>
      <dsp:spPr>
        <a:xfrm>
          <a:off x="0" y="1615364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541926"/>
                <a:satOff val="-2653"/>
                <a:lumOff val="1490"/>
                <a:alphaOff val="0"/>
                <a:tint val="98000"/>
                <a:lumMod val="114000"/>
              </a:schemeClr>
            </a:gs>
            <a:gs pos="100000">
              <a:schemeClr val="accent2">
                <a:hueOff val="541926"/>
                <a:satOff val="-2653"/>
                <a:lumOff val="149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Gestionarea sesiunilor se face prin salvarea numelui utilizatorului în sesiune.</a:t>
          </a:r>
          <a:endParaRPr lang="en-US" sz="1600" kern="1200"/>
        </a:p>
      </dsp:txBody>
      <dsp:txXfrm>
        <a:off x="31613" y="1646977"/>
        <a:ext cx="4808812" cy="584369"/>
      </dsp:txXfrm>
    </dsp:sp>
    <dsp:sp modelId="{FC5BBC73-523C-4CF8-8E7A-F65451666939}">
      <dsp:nvSpPr>
        <dsp:cNvPr id="0" name=""/>
        <dsp:cNvSpPr/>
      </dsp:nvSpPr>
      <dsp:spPr>
        <a:xfrm>
          <a:off x="0" y="2309039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812888"/>
                <a:satOff val="-3979"/>
                <a:lumOff val="2235"/>
                <a:alphaOff val="0"/>
                <a:tint val="98000"/>
                <a:lumMod val="114000"/>
              </a:schemeClr>
            </a:gs>
            <a:gs pos="100000">
              <a:schemeClr val="accent2">
                <a:hueOff val="812888"/>
                <a:satOff val="-3979"/>
                <a:lumOff val="2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Register:</a:t>
          </a:r>
          <a:endParaRPr lang="en-US" sz="1600" kern="1200"/>
        </a:p>
      </dsp:txBody>
      <dsp:txXfrm>
        <a:off x="31613" y="2340652"/>
        <a:ext cx="4808812" cy="584369"/>
      </dsp:txXfrm>
    </dsp:sp>
    <dsp:sp modelId="{78BD54C9-409A-42AE-A70F-FFDEABB37554}">
      <dsp:nvSpPr>
        <dsp:cNvPr id="0" name=""/>
        <dsp:cNvSpPr/>
      </dsp:nvSpPr>
      <dsp:spPr>
        <a:xfrm>
          <a:off x="0" y="3002715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1083851"/>
                <a:satOff val="-5306"/>
                <a:lumOff val="2980"/>
                <a:alphaOff val="0"/>
                <a:tint val="98000"/>
                <a:lumMod val="114000"/>
              </a:schemeClr>
            </a:gs>
            <a:gs pos="100000">
              <a:schemeClr val="accent2">
                <a:hueOff val="1083851"/>
                <a:satOff val="-5306"/>
                <a:lumOff val="298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Posibilitatea de a crea un cont nou cu verificarea numelui de utilizator unic.</a:t>
          </a:r>
          <a:endParaRPr lang="en-US" sz="1600" kern="1200"/>
        </a:p>
      </dsp:txBody>
      <dsp:txXfrm>
        <a:off x="31613" y="3034328"/>
        <a:ext cx="4808812" cy="584369"/>
      </dsp:txXfrm>
    </dsp:sp>
    <dsp:sp modelId="{B9238561-F9AA-4E98-90A6-E36F418941D0}">
      <dsp:nvSpPr>
        <dsp:cNvPr id="0" name=""/>
        <dsp:cNvSpPr/>
      </dsp:nvSpPr>
      <dsp:spPr>
        <a:xfrm>
          <a:off x="0" y="3696390"/>
          <a:ext cx="4872038" cy="64759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Parola utilizatorului este criptată folosind algoritmul </a:t>
          </a:r>
          <a:r>
            <a:rPr lang="en-US" sz="1600" b="1" i="0" kern="1200" baseline="0"/>
            <a:t>BCrypt</a:t>
          </a:r>
          <a:r>
            <a:rPr lang="en-US" sz="1600" b="0" i="0" kern="1200" baseline="0"/>
            <a:t> pentru a asigura securitatea.</a:t>
          </a:r>
          <a:endParaRPr lang="en-US" sz="1600" kern="1200"/>
        </a:p>
      </dsp:txBody>
      <dsp:txXfrm>
        <a:off x="31613" y="3728003"/>
        <a:ext cx="4808812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4779B-41B1-4B30-9F1A-5E3F771754DA}">
      <dsp:nvSpPr>
        <dsp:cNvPr id="0" name=""/>
        <dsp:cNvSpPr/>
      </dsp:nvSpPr>
      <dsp:spPr>
        <a:xfrm>
          <a:off x="0" y="0"/>
          <a:ext cx="4413252" cy="7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Deși proiectul își atinge obiectivele inițiale, există câteva limitări care pot fi îmbunătățite în viitor:</a:t>
          </a:r>
        </a:p>
      </dsp:txBody>
      <dsp:txXfrm>
        <a:off x="20932" y="20932"/>
        <a:ext cx="3558466" cy="672793"/>
      </dsp:txXfrm>
    </dsp:sp>
    <dsp:sp modelId="{C5A9C014-471F-4021-91C6-6F2C10F85613}">
      <dsp:nvSpPr>
        <dsp:cNvPr id="0" name=""/>
        <dsp:cNvSpPr/>
      </dsp:nvSpPr>
      <dsp:spPr>
        <a:xfrm>
          <a:off x="329561" y="813915"/>
          <a:ext cx="4413252" cy="7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Lipsa unui sistem de recuperare a parolei:</a:t>
          </a:r>
          <a:r>
            <a:rPr lang="en-US" sz="1200" kern="1200"/>
            <a:t> Utilizatorii nu pot reseta sau schimba parola, ceea ce poate fi problematic dacă o uită.</a:t>
          </a:r>
        </a:p>
      </dsp:txBody>
      <dsp:txXfrm>
        <a:off x="350493" y="834847"/>
        <a:ext cx="3577300" cy="672793"/>
      </dsp:txXfrm>
    </dsp:sp>
    <dsp:sp modelId="{B26763ED-2B82-48F2-B69C-A6FFF428606B}">
      <dsp:nvSpPr>
        <dsp:cNvPr id="0" name=""/>
        <dsp:cNvSpPr/>
      </dsp:nvSpPr>
      <dsp:spPr>
        <a:xfrm>
          <a:off x="659122" y="1627830"/>
          <a:ext cx="4413252" cy="7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Notificări</a:t>
          </a:r>
          <a:r>
            <a:rPr lang="en-US" sz="1200" b="1" kern="1200" dirty="0"/>
            <a:t> </a:t>
          </a:r>
          <a:r>
            <a:rPr lang="en-US" sz="1200" b="1" kern="1200" dirty="0" err="1"/>
            <a:t>prin</a:t>
          </a:r>
          <a:r>
            <a:rPr lang="en-US" sz="1200" b="1" kern="1200" dirty="0"/>
            <a:t> email:</a:t>
          </a:r>
          <a:r>
            <a:rPr lang="en-US" sz="1200" kern="1200" dirty="0"/>
            <a:t> </a:t>
          </a:r>
          <a:r>
            <a:rPr lang="en-US" sz="1200" kern="1200" dirty="0" err="1"/>
            <a:t>Integrarea</a:t>
          </a:r>
          <a:r>
            <a:rPr lang="en-US" sz="1200" kern="1200" dirty="0"/>
            <a:t> </a:t>
          </a:r>
          <a:r>
            <a:rPr lang="en-US" sz="1200" kern="1200" dirty="0" err="1"/>
            <a:t>unui</a:t>
          </a:r>
          <a:r>
            <a:rPr lang="en-US" sz="1200" kern="1200" dirty="0"/>
            <a:t> </a:t>
          </a:r>
          <a:r>
            <a:rPr lang="en-US" sz="1200" kern="1200" dirty="0" err="1"/>
            <a:t>sistem</a:t>
          </a:r>
          <a:r>
            <a:rPr lang="en-US" sz="1200" kern="1200" dirty="0"/>
            <a:t> de </a:t>
          </a:r>
          <a:r>
            <a:rPr lang="en-US" sz="1200" kern="1200" dirty="0" err="1"/>
            <a:t>notificări</a:t>
          </a:r>
          <a:r>
            <a:rPr lang="en-US" sz="1200" kern="1200" dirty="0"/>
            <a:t>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permite</a:t>
          </a:r>
          <a:r>
            <a:rPr lang="en-US" sz="1200" kern="1200" dirty="0"/>
            <a:t> </a:t>
          </a:r>
          <a:r>
            <a:rPr lang="en-US" sz="1200" kern="1200" dirty="0" err="1"/>
            <a:t>utilizatorilor</a:t>
          </a:r>
          <a:r>
            <a:rPr lang="en-US" sz="1200" kern="1200" dirty="0"/>
            <a:t> </a:t>
          </a:r>
          <a:r>
            <a:rPr lang="en-US" sz="1200" kern="1200" dirty="0" err="1"/>
            <a:t>să</a:t>
          </a:r>
          <a:r>
            <a:rPr lang="en-US" sz="1200" kern="1200" dirty="0"/>
            <a:t> fie </a:t>
          </a:r>
          <a:r>
            <a:rPr lang="en-US" sz="1200" kern="1200" dirty="0" err="1"/>
            <a:t>informați</a:t>
          </a:r>
          <a:r>
            <a:rPr lang="en-US" sz="1200" kern="1200" dirty="0"/>
            <a:t> </a:t>
          </a:r>
          <a:r>
            <a:rPr lang="en-US" sz="1200" kern="1200" dirty="0" err="1"/>
            <a:t>despre</a:t>
          </a:r>
          <a:r>
            <a:rPr lang="en-US" sz="1200" kern="1200" dirty="0"/>
            <a:t> </a:t>
          </a:r>
          <a:r>
            <a:rPr lang="en-US" sz="1200" kern="1200" dirty="0" err="1"/>
            <a:t>noi</a:t>
          </a:r>
          <a:r>
            <a:rPr lang="en-US" sz="1200" kern="1200" dirty="0"/>
            <a:t> </a:t>
          </a:r>
          <a:r>
            <a:rPr lang="en-US" sz="1200" kern="1200" dirty="0" err="1"/>
            <a:t>sesiuni</a:t>
          </a:r>
          <a:r>
            <a:rPr lang="en-US" sz="1200" kern="1200" dirty="0"/>
            <a:t> de </a:t>
          </a:r>
          <a:r>
            <a:rPr lang="en-US" sz="1200" kern="1200" dirty="0" err="1"/>
            <a:t>joc</a:t>
          </a:r>
          <a:r>
            <a:rPr lang="en-US" sz="1200" kern="1200" dirty="0"/>
            <a:t>.</a:t>
          </a:r>
        </a:p>
      </dsp:txBody>
      <dsp:txXfrm>
        <a:off x="680054" y="1648762"/>
        <a:ext cx="3577300" cy="672793"/>
      </dsp:txXfrm>
    </dsp:sp>
    <dsp:sp modelId="{F1582DAD-97ED-408C-80E8-8CCDE37A0959}">
      <dsp:nvSpPr>
        <dsp:cNvPr id="0" name=""/>
        <dsp:cNvSpPr/>
      </dsp:nvSpPr>
      <dsp:spPr>
        <a:xfrm>
          <a:off x="988683" y="2441745"/>
          <a:ext cx="4413252" cy="7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Interacțiune</a:t>
          </a:r>
          <a:r>
            <a:rPr lang="en-US" sz="1200" b="1" kern="1200" dirty="0"/>
            <a:t> multiplayer </a:t>
          </a:r>
          <a:r>
            <a:rPr lang="en-US" sz="1200" b="1" kern="1200" dirty="0" err="1"/>
            <a:t>limitată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kern="1200" dirty="0" err="1"/>
            <a:t>În</a:t>
          </a:r>
          <a:r>
            <a:rPr lang="en-US" sz="1200" kern="1200" dirty="0"/>
            <a:t> </a:t>
          </a:r>
          <a:r>
            <a:rPr lang="en-US" sz="1200" kern="1200" dirty="0" err="1"/>
            <a:t>prezent</a:t>
          </a:r>
          <a:r>
            <a:rPr lang="en-US" sz="1200" kern="1200" dirty="0"/>
            <a:t>, </a:t>
          </a:r>
          <a:r>
            <a:rPr lang="en-US" sz="1200" kern="1200" dirty="0" err="1"/>
            <a:t>jucătorii</a:t>
          </a:r>
          <a:r>
            <a:rPr lang="en-US" sz="1200" kern="1200" dirty="0"/>
            <a:t> pot </a:t>
          </a:r>
          <a:r>
            <a:rPr lang="en-US" sz="1200" kern="1200" dirty="0" err="1"/>
            <a:t>comunica</a:t>
          </a:r>
          <a:r>
            <a:rPr lang="en-US" sz="1200" kern="1200" dirty="0"/>
            <a:t> </a:t>
          </a:r>
          <a:r>
            <a:rPr lang="en-US" sz="1200" kern="1200" dirty="0" err="1"/>
            <a:t>doar</a:t>
          </a:r>
          <a:r>
            <a:rPr lang="en-US" sz="1200" kern="1200" dirty="0"/>
            <a:t> </a:t>
          </a:r>
          <a:r>
            <a:rPr lang="en-US" sz="1200" kern="1200" dirty="0" err="1"/>
            <a:t>prin</a:t>
          </a:r>
          <a:r>
            <a:rPr lang="en-US" sz="1200" kern="1200" dirty="0"/>
            <a:t> chat. </a:t>
          </a:r>
          <a:r>
            <a:rPr lang="en-US" sz="1200" kern="1200" dirty="0" err="1"/>
            <a:t>Ar</a:t>
          </a:r>
          <a:r>
            <a:rPr lang="en-US" sz="1200" kern="1200" dirty="0"/>
            <a:t> fi util un mod de </a:t>
          </a:r>
          <a:r>
            <a:rPr lang="en-US" sz="1200" kern="1200" dirty="0" err="1"/>
            <a:t>joc</a:t>
          </a:r>
          <a:r>
            <a:rPr lang="en-US" sz="1200" kern="1200" dirty="0"/>
            <a:t> direct cu </a:t>
          </a:r>
          <a:r>
            <a:rPr lang="en-US" sz="1200" kern="1200" dirty="0" err="1"/>
            <a:t>alți</a:t>
          </a:r>
          <a:r>
            <a:rPr lang="en-US" sz="1200" kern="1200" dirty="0"/>
            <a:t> </a:t>
          </a:r>
          <a:r>
            <a:rPr lang="en-US" sz="1200" kern="1200" dirty="0" err="1"/>
            <a:t>utilizatori</a:t>
          </a:r>
          <a:r>
            <a:rPr lang="en-US" sz="1200" kern="1200" dirty="0"/>
            <a:t> online.</a:t>
          </a:r>
        </a:p>
      </dsp:txBody>
      <dsp:txXfrm>
        <a:off x="1009615" y="2462677"/>
        <a:ext cx="3577300" cy="672793"/>
      </dsp:txXfrm>
    </dsp:sp>
    <dsp:sp modelId="{C6A06E1F-CFAD-48CF-944F-8EFB869C5C7F}">
      <dsp:nvSpPr>
        <dsp:cNvPr id="0" name=""/>
        <dsp:cNvSpPr/>
      </dsp:nvSpPr>
      <dsp:spPr>
        <a:xfrm>
          <a:off x="1318244" y="3255660"/>
          <a:ext cx="4413252" cy="7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Personalizare</a:t>
          </a:r>
          <a:r>
            <a:rPr lang="en-US" sz="1200" b="1" kern="1200" dirty="0"/>
            <a:t> </a:t>
          </a:r>
          <a:r>
            <a:rPr lang="en-US" sz="1200" b="1" kern="1200" dirty="0" err="1"/>
            <a:t>restrânsă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kern="1200" dirty="0" err="1"/>
            <a:t>Jocul</a:t>
          </a:r>
          <a:r>
            <a:rPr lang="en-US" sz="1200" kern="1200" dirty="0"/>
            <a:t> nu </a:t>
          </a:r>
          <a:r>
            <a:rPr lang="en-US" sz="1200" kern="1200" dirty="0" err="1"/>
            <a:t>permite</a:t>
          </a:r>
          <a:r>
            <a:rPr lang="en-US" sz="1200" kern="1200" dirty="0"/>
            <a:t> </a:t>
          </a:r>
          <a:r>
            <a:rPr lang="en-US" sz="1200" kern="1200" dirty="0" err="1"/>
            <a:t>avatare</a:t>
          </a:r>
          <a:r>
            <a:rPr lang="en-US" sz="1200" kern="1200" dirty="0"/>
            <a:t> </a:t>
          </a:r>
          <a:r>
            <a:rPr lang="en-US" sz="1200" kern="1200" dirty="0" err="1"/>
            <a:t>sau</a:t>
          </a:r>
          <a:r>
            <a:rPr lang="en-US" sz="1200" kern="1200" dirty="0"/>
            <a:t> </a:t>
          </a:r>
          <a:r>
            <a:rPr lang="en-US" sz="1200" kern="1200" dirty="0" err="1"/>
            <a:t>terenuri</a:t>
          </a:r>
          <a:r>
            <a:rPr lang="en-US" sz="1200" kern="1200" dirty="0"/>
            <a:t> </a:t>
          </a:r>
          <a:r>
            <a:rPr lang="en-US" sz="1200" kern="1200" dirty="0" err="1"/>
            <a:t>personalizabile</a:t>
          </a:r>
          <a:r>
            <a:rPr lang="en-US" sz="1200" kern="1200" dirty="0"/>
            <a:t>, </a:t>
          </a:r>
          <a:r>
            <a:rPr lang="en-US" sz="1200" kern="1200" dirty="0" err="1"/>
            <a:t>ceea</a:t>
          </a:r>
          <a:r>
            <a:rPr lang="en-US" sz="1200" kern="1200" dirty="0"/>
            <a:t> </a:t>
          </a:r>
          <a:r>
            <a:rPr lang="en-US" sz="1200" kern="1200" dirty="0" err="1"/>
            <a:t>ce</a:t>
          </a:r>
          <a:r>
            <a:rPr lang="en-US" sz="1200" kern="1200" dirty="0"/>
            <a:t>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îmbunătăți</a:t>
          </a:r>
          <a:r>
            <a:rPr lang="en-US" sz="1200" kern="1200" dirty="0"/>
            <a:t> </a:t>
          </a:r>
          <a:r>
            <a:rPr lang="en-US" sz="1200" kern="1200" dirty="0" err="1"/>
            <a:t>experiența</a:t>
          </a:r>
          <a:r>
            <a:rPr lang="en-US" sz="1200" kern="1200" dirty="0"/>
            <a:t> </a:t>
          </a:r>
          <a:r>
            <a:rPr lang="en-US" sz="1200" kern="1200" dirty="0" err="1"/>
            <a:t>utilizatorului</a:t>
          </a:r>
          <a:r>
            <a:rPr lang="en-US" sz="1200" kern="1200" dirty="0"/>
            <a:t>.</a:t>
          </a:r>
        </a:p>
      </dsp:txBody>
      <dsp:txXfrm>
        <a:off x="1339176" y="3276592"/>
        <a:ext cx="3577300" cy="672793"/>
      </dsp:txXfrm>
    </dsp:sp>
    <dsp:sp modelId="{3584B415-5183-49F6-926C-393CF449558C}">
      <dsp:nvSpPr>
        <dsp:cNvPr id="0" name=""/>
        <dsp:cNvSpPr/>
      </dsp:nvSpPr>
      <dsp:spPr>
        <a:xfrm>
          <a:off x="3948725" y="522096"/>
          <a:ext cx="464527" cy="464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053244" y="522096"/>
        <a:ext cx="255489" cy="349557"/>
      </dsp:txXfrm>
    </dsp:sp>
    <dsp:sp modelId="{D8D4678C-6811-45D3-81FC-732B22A4EEB6}">
      <dsp:nvSpPr>
        <dsp:cNvPr id="0" name=""/>
        <dsp:cNvSpPr/>
      </dsp:nvSpPr>
      <dsp:spPr>
        <a:xfrm>
          <a:off x="4278286" y="1336012"/>
          <a:ext cx="464527" cy="464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82805" y="1336012"/>
        <a:ext cx="255489" cy="349557"/>
      </dsp:txXfrm>
    </dsp:sp>
    <dsp:sp modelId="{70A4D1B3-5CB5-4AFC-AA1C-54CA8FABB036}">
      <dsp:nvSpPr>
        <dsp:cNvPr id="0" name=""/>
        <dsp:cNvSpPr/>
      </dsp:nvSpPr>
      <dsp:spPr>
        <a:xfrm>
          <a:off x="4607847" y="2138016"/>
          <a:ext cx="464527" cy="464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12366" y="2138016"/>
        <a:ext cx="255489" cy="349557"/>
      </dsp:txXfrm>
    </dsp:sp>
    <dsp:sp modelId="{BF68761E-5696-4C31-AA5F-980A43BFEADE}">
      <dsp:nvSpPr>
        <dsp:cNvPr id="0" name=""/>
        <dsp:cNvSpPr/>
      </dsp:nvSpPr>
      <dsp:spPr>
        <a:xfrm>
          <a:off x="4937408" y="2959872"/>
          <a:ext cx="464527" cy="464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41927" y="2959872"/>
        <a:ext cx="255489" cy="34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6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2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fotbal, minge, echipamente sportive, iarbă&#10;&#10;Descriere generată automat">
            <a:extLst>
              <a:ext uri="{FF2B5EF4-FFF2-40B4-BE49-F238E27FC236}">
                <a16:creationId xmlns:a16="http://schemas.microsoft.com/office/drawing/2014/main" id="{CBE4FC66-5699-1AE1-20FF-BFED5479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00" b="25867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b="1">
                <a:solidFill>
                  <a:srgbClr val="FF4500"/>
                </a:solidFill>
                <a:latin typeface="Arial Black"/>
              </a:defRPr>
            </a:pPr>
            <a:r>
              <a:rPr lang="en-US" sz="1600" dirty="0"/>
              <a:t>Penalty Shoot-Out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b="1">
                <a:solidFill>
                  <a:srgbClr val="FF4500"/>
                </a:solidFill>
                <a:latin typeface="Arial Black"/>
              </a:defRPr>
            </a:pPr>
            <a:r>
              <a:rPr lang="en-US" sz="1600" dirty="0" err="1"/>
              <a:t>Realizat</a:t>
            </a:r>
            <a:r>
              <a:rPr lang="en-US" sz="1600" dirty="0"/>
              <a:t> de :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b="1">
                <a:solidFill>
                  <a:srgbClr val="FF4500"/>
                </a:solidFill>
                <a:latin typeface="Arial Black"/>
              </a:defRPr>
            </a:pPr>
            <a:r>
              <a:rPr lang="en-US" sz="1600" dirty="0"/>
              <a:t>Armand Kalisch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b="1">
                <a:solidFill>
                  <a:srgbClr val="FF4500"/>
                </a:solidFill>
                <a:latin typeface="Arial Black"/>
              </a:defRPr>
            </a:pPr>
            <a:r>
              <a:rPr lang="en-US" sz="1600" dirty="0"/>
              <a:t>Materia : </a:t>
            </a:r>
            <a:r>
              <a:rPr lang="en-US" sz="1600" dirty="0" err="1"/>
              <a:t>Proiectarea</a:t>
            </a:r>
            <a:r>
              <a:rPr lang="en-US" sz="1600" dirty="0"/>
              <a:t> </a:t>
            </a:r>
            <a:r>
              <a:rPr lang="en-US" sz="1600" dirty="0" err="1"/>
              <a:t>aplicatiilor</a:t>
            </a:r>
            <a:r>
              <a:rPr lang="en-US" sz="1600" dirty="0"/>
              <a:t>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583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8000"/>
                </a:solidFill>
                <a:latin typeface="Arial Black"/>
              </a:defRPr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Introducere</a:t>
            </a: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78D6749B-B5E2-B774-84A0-B760CE028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940498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E754EF7-5C04-9CE7-1F87-FB139752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Funcționalitatea de Login și Register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26503AD-5F20-488D-2AAF-4F023BD84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7616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10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  <a:latin typeface="Arial Black"/>
              </a:defRPr>
            </a:pPr>
            <a:r>
              <a:rPr dirty="0" err="1"/>
              <a:t>Funcționalități</a:t>
            </a:r>
            <a:r>
              <a:rPr dirty="0"/>
              <a:t> </a:t>
            </a:r>
            <a:r>
              <a:rPr dirty="0" err="1"/>
              <a:t>Implementate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• Joc 2D cu </a:t>
            </a:r>
            <a:r>
              <a:rPr dirty="0" err="1"/>
              <a:t>moduri</a:t>
            </a:r>
            <a:r>
              <a:rPr dirty="0"/>
              <a:t>:</a:t>
            </a:r>
          </a:p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  - Single-player </a:t>
            </a:r>
            <a:r>
              <a:rPr dirty="0" err="1"/>
              <a:t>împotriva</a:t>
            </a:r>
            <a:r>
              <a:rPr dirty="0"/>
              <a:t> AI.</a:t>
            </a:r>
          </a:p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  - Multiplayer </a:t>
            </a:r>
            <a:r>
              <a:rPr dirty="0" err="1"/>
              <a:t>bazat</a:t>
            </a:r>
            <a:r>
              <a:rPr dirty="0"/>
              <a:t> pe </a:t>
            </a:r>
            <a:r>
              <a:rPr dirty="0" err="1"/>
              <a:t>WebSockets</a:t>
            </a:r>
            <a:r>
              <a:rPr dirty="0"/>
              <a:t>.</a:t>
            </a:r>
          </a:p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Sistem</a:t>
            </a:r>
            <a:r>
              <a:rPr dirty="0"/>
              <a:t> de </a:t>
            </a:r>
            <a:r>
              <a:rPr dirty="0" err="1"/>
              <a:t>autentificare</a:t>
            </a:r>
            <a:r>
              <a:rPr dirty="0"/>
              <a:t> </a:t>
            </a:r>
            <a:r>
              <a:rPr dirty="0" err="1"/>
              <a:t>securizat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înregistrare</a:t>
            </a:r>
            <a:r>
              <a:rPr dirty="0"/>
              <a:t>.</a:t>
            </a:r>
          </a:p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• Chat live </a:t>
            </a:r>
            <a:r>
              <a:rPr dirty="0" err="1"/>
              <a:t>între</a:t>
            </a:r>
            <a:r>
              <a:rPr dirty="0"/>
              <a:t> </a:t>
            </a:r>
            <a:r>
              <a:rPr dirty="0" err="1"/>
              <a:t>jucători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o </a:t>
            </a:r>
            <a:r>
              <a:rPr dirty="0" err="1"/>
              <a:t>interacțiune</a:t>
            </a:r>
            <a:r>
              <a:rPr dirty="0"/>
              <a:t> </a:t>
            </a:r>
            <a:r>
              <a:rPr dirty="0" err="1"/>
              <a:t>reală</a:t>
            </a:r>
            <a:r>
              <a:rPr dirty="0"/>
              <a:t>.</a:t>
            </a:r>
          </a:p>
          <a:p>
            <a:pPr>
              <a:defRPr sz="2000" b="0">
                <a:solidFill>
                  <a:srgbClr val="000000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Scoruri</a:t>
            </a:r>
            <a:r>
              <a:rPr dirty="0"/>
              <a:t> </a:t>
            </a:r>
            <a:r>
              <a:rPr dirty="0" err="1"/>
              <a:t>afișate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timp</a:t>
            </a:r>
            <a:r>
              <a:rPr dirty="0"/>
              <a:t> real, </a:t>
            </a:r>
            <a:r>
              <a:rPr dirty="0" err="1"/>
              <a:t>pentru</a:t>
            </a:r>
            <a:r>
              <a:rPr dirty="0"/>
              <a:t> o </a:t>
            </a:r>
            <a:r>
              <a:rPr dirty="0" err="1"/>
              <a:t>experiență</a:t>
            </a:r>
            <a:r>
              <a:rPr dirty="0"/>
              <a:t> </a:t>
            </a:r>
            <a:r>
              <a:rPr dirty="0" err="1"/>
              <a:t>competitivă</a:t>
            </a:r>
            <a:r>
              <a:rPr dirty="0"/>
              <a:t>.</a:t>
            </a:r>
          </a:p>
        </p:txBody>
      </p:sp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03FB18C4-4250-C103-07A0-B7DE153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0" y="3503340"/>
            <a:ext cx="4152000" cy="3051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6697" y="629266"/>
            <a:ext cx="4212163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8000"/>
                </a:solidFill>
                <a:latin typeface="Arial Black"/>
              </a:defRPr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Arhitectura și Tehnologiile Utilizate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7" name="Freeform: Shape 4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gamechatpenalty.png"/>
          <p:cNvPicPr>
            <a:picLocks noChangeAspect="1"/>
          </p:cNvPicPr>
          <p:nvPr/>
        </p:nvPicPr>
        <p:blipFill>
          <a:blip r:embed="rId6"/>
          <a:srcRect l="13791" r="10821"/>
          <a:stretch/>
        </p:blipFill>
        <p:spPr>
          <a:xfrm>
            <a:off x="5672806" y="679238"/>
            <a:ext cx="2985104" cy="5499520"/>
          </a:xfrm>
          <a:prstGeom prst="rect">
            <a:avLst/>
          </a:prstGeom>
          <a:effectLst/>
        </p:spPr>
      </p:pic>
      <p:sp>
        <p:nvSpPr>
          <p:cNvPr id="29" name="Rectangle 4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6698" y="2438400"/>
            <a:ext cx="421216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>
                <a:solidFill>
                  <a:srgbClr val="000000"/>
                </a:solidFill>
                <a:latin typeface="Arial"/>
              </a:defRPr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Arhitectura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Model-View-Controller (MVC).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>
                <a:solidFill>
                  <a:srgbClr val="000000"/>
                </a:solidFill>
                <a:latin typeface="Arial"/>
              </a:defRPr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Backend: Java, Spring Boot.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>
                <a:solidFill>
                  <a:srgbClr val="000000"/>
                </a:solidFill>
                <a:latin typeface="Arial"/>
              </a:defRPr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Frontend: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Thymeleaf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CSS, JavaScript.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>
                <a:solidFill>
                  <a:srgbClr val="000000"/>
                </a:solidFill>
                <a:latin typeface="Arial"/>
              </a:defRPr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Comunicare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WebSockets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>
                <a:solidFill>
                  <a:srgbClr val="000000"/>
                </a:solidFill>
                <a:latin typeface="Arial"/>
              </a:defRPr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Bază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date: MySQL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stocarea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utilizatorilor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4500"/>
                </a:solidFill>
                <a:latin typeface="Arial Black"/>
              </a:defRPr>
            </a:pPr>
            <a:r>
              <a:rPr lang="en-US"/>
              <a:t>Concluzii și Extensii Viitoare</a:t>
            </a:r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24EFA6C-5BB2-A46A-A95D-9C7E39317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84801"/>
              </p:ext>
            </p:extLst>
          </p:nvPr>
        </p:nvGraphicFramePr>
        <p:xfrm>
          <a:off x="914400" y="1371599"/>
          <a:ext cx="5731497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216" y="4777380"/>
            <a:ext cx="5231183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 sz="2400" b="0">
                <a:solidFill>
                  <a:srgbClr val="000000"/>
                </a:solidFill>
                <a:latin typeface="Arial"/>
              </a:defRPr>
            </a:pPr>
            <a:r>
              <a:rPr lang="en-US" sz="2000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Vă mulțumesc pentru atenție!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6216" y="1447800"/>
            <a:ext cx="523118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0080"/>
                </a:solidFill>
                <a:latin typeface="Arial Black"/>
              </a:defRPr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Mulțumiri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335</Words>
  <Application>Microsoft Office PowerPoint</Application>
  <PresentationFormat>Expunere pe ecran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Prezentare PowerPoint</vt:lpstr>
      <vt:lpstr>Prezentare PowerPoint</vt:lpstr>
      <vt:lpstr>Funcționalitatea de Login și Register</vt:lpstr>
      <vt:lpstr>Prezentare PowerPoint</vt:lpstr>
      <vt:lpstr>Prezentare PowerPoint</vt:lpstr>
      <vt:lpstr>Prezentare PowerPoint</vt:lpstr>
      <vt:lpstr>Prezentare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Armand Kalisch</dc:creator>
  <cp:keywords/>
  <dc:description>generated using python-pptx</dc:description>
  <cp:lastModifiedBy>Armand Kalisch</cp:lastModifiedBy>
  <cp:revision>2</cp:revision>
  <dcterms:created xsi:type="dcterms:W3CDTF">2013-01-27T09:14:16Z</dcterms:created>
  <dcterms:modified xsi:type="dcterms:W3CDTF">2025-01-12T17:59:34Z</dcterms:modified>
  <cp:category/>
</cp:coreProperties>
</file>