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64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4AD1C-D835-4B4B-B742-53E0B6856EB1}" v="5" dt="2024-06-05T13:47:46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 Kalisch" userId="9d25ac528f962f5a" providerId="LiveId" clId="{20C4AD1C-D835-4B4B-B742-53E0B6856EB1}"/>
    <pc:docChg chg="undo custSel addSld modSld">
      <pc:chgData name="Armand Kalisch" userId="9d25ac528f962f5a" providerId="LiveId" clId="{20C4AD1C-D835-4B4B-B742-53E0B6856EB1}" dt="2024-06-05T13:48:43.854" v="48" actId="20577"/>
      <pc:docMkLst>
        <pc:docMk/>
      </pc:docMkLst>
      <pc:sldChg chg="modSp">
        <pc:chgData name="Armand Kalisch" userId="9d25ac528f962f5a" providerId="LiveId" clId="{20C4AD1C-D835-4B4B-B742-53E0B6856EB1}" dt="2024-06-05T13:42:32.196" v="2" actId="20577"/>
        <pc:sldMkLst>
          <pc:docMk/>
          <pc:sldMk cId="1334844191" sldId="257"/>
        </pc:sldMkLst>
        <pc:graphicFrameChg chg="mod">
          <ac:chgData name="Armand Kalisch" userId="9d25ac528f962f5a" providerId="LiveId" clId="{20C4AD1C-D835-4B4B-B742-53E0B6856EB1}" dt="2024-06-05T13:42:32.196" v="2" actId="20577"/>
          <ac:graphicFrameMkLst>
            <pc:docMk/>
            <pc:sldMk cId="1334844191" sldId="257"/>
            <ac:graphicFrameMk id="7" creationId="{43A706C5-FEDB-0091-2C5E-2115D6EE8DD1}"/>
          </ac:graphicFrameMkLst>
        </pc:graphicFrameChg>
      </pc:sldChg>
      <pc:sldChg chg="addSp delSp modSp new mod setBg">
        <pc:chgData name="Armand Kalisch" userId="9d25ac528f962f5a" providerId="LiveId" clId="{20C4AD1C-D835-4B4B-B742-53E0B6856EB1}" dt="2024-06-05T13:48:43.854" v="48" actId="20577"/>
        <pc:sldMkLst>
          <pc:docMk/>
          <pc:sldMk cId="602302542" sldId="264"/>
        </pc:sldMkLst>
        <pc:spChg chg="mod ord">
          <ac:chgData name="Armand Kalisch" userId="9d25ac528f962f5a" providerId="LiveId" clId="{20C4AD1C-D835-4B4B-B742-53E0B6856EB1}" dt="2024-06-05T13:48:43.854" v="48" actId="20577"/>
          <ac:spMkLst>
            <pc:docMk/>
            <pc:sldMk cId="602302542" sldId="264"/>
            <ac:spMk id="2" creationId="{23FFF668-B02F-9D29-EA84-25FBED7F5AAC}"/>
          </ac:spMkLst>
        </pc:spChg>
        <pc:spChg chg="del">
          <ac:chgData name="Armand Kalisch" userId="9d25ac528f962f5a" providerId="LiveId" clId="{20C4AD1C-D835-4B4B-B742-53E0B6856EB1}" dt="2024-06-05T13:47:37.129" v="4" actId="931"/>
          <ac:spMkLst>
            <pc:docMk/>
            <pc:sldMk cId="602302542" sldId="264"/>
            <ac:spMk id="3" creationId="{C5A856F8-1EFD-36FD-62F9-5F0B590366FC}"/>
          </ac:spMkLst>
        </pc:spChg>
        <pc:spChg chg="add del">
          <ac:chgData name="Armand Kalisch" userId="9d25ac528f962f5a" providerId="LiveId" clId="{20C4AD1C-D835-4B4B-B742-53E0B6856EB1}" dt="2024-06-05T13:47:55.721" v="12" actId="26606"/>
          <ac:spMkLst>
            <pc:docMk/>
            <pc:sldMk cId="602302542" sldId="264"/>
            <ac:spMk id="12" creationId="{2151139A-886F-4B97-8815-729AD3831BBD}"/>
          </ac:spMkLst>
        </pc:spChg>
        <pc:spChg chg="add del">
          <ac:chgData name="Armand Kalisch" userId="9d25ac528f962f5a" providerId="LiveId" clId="{20C4AD1C-D835-4B4B-B742-53E0B6856EB1}" dt="2024-06-05T13:47:55.721" v="12" actId="26606"/>
          <ac:spMkLst>
            <pc:docMk/>
            <pc:sldMk cId="602302542" sldId="264"/>
            <ac:spMk id="14" creationId="{AB5E08C4-8CDD-4623-A5B8-E998C6DEE3B7}"/>
          </ac:spMkLst>
        </pc:spChg>
        <pc:spChg chg="add del">
          <ac:chgData name="Armand Kalisch" userId="9d25ac528f962f5a" providerId="LiveId" clId="{20C4AD1C-D835-4B4B-B742-53E0B6856EB1}" dt="2024-06-05T13:47:55.721" v="12" actId="26606"/>
          <ac:spMkLst>
            <pc:docMk/>
            <pc:sldMk cId="602302542" sldId="264"/>
            <ac:spMk id="16" creationId="{15F33878-D502-4FFA-8ACE-F2AECDB2A23F}"/>
          </ac:spMkLst>
        </pc:spChg>
        <pc:spChg chg="add del">
          <ac:chgData name="Armand Kalisch" userId="9d25ac528f962f5a" providerId="LiveId" clId="{20C4AD1C-D835-4B4B-B742-53E0B6856EB1}" dt="2024-06-05T13:47:55.721" v="12" actId="26606"/>
          <ac:spMkLst>
            <pc:docMk/>
            <pc:sldMk cId="602302542" sldId="264"/>
            <ac:spMk id="18" creationId="{D3539FEE-81D3-4406-802E-60B20B16F4F6}"/>
          </ac:spMkLst>
        </pc:spChg>
        <pc:spChg chg="add del">
          <ac:chgData name="Armand Kalisch" userId="9d25ac528f962f5a" providerId="LiveId" clId="{20C4AD1C-D835-4B4B-B742-53E0B6856EB1}" dt="2024-06-05T13:47:55.721" v="12" actId="26606"/>
          <ac:spMkLst>
            <pc:docMk/>
            <pc:sldMk cId="602302542" sldId="264"/>
            <ac:spMk id="20" creationId="{DC701763-729E-462F-A5A8-E0DEFEB1E2E4}"/>
          </ac:spMkLst>
        </pc:spChg>
        <pc:spChg chg="add del">
          <ac:chgData name="Armand Kalisch" userId="9d25ac528f962f5a" providerId="LiveId" clId="{20C4AD1C-D835-4B4B-B742-53E0B6856EB1}" dt="2024-06-05T13:47:58.069" v="14" actId="26606"/>
          <ac:spMkLst>
            <pc:docMk/>
            <pc:sldMk cId="602302542" sldId="264"/>
            <ac:spMk id="22" creationId="{27BDFED6-6E33-4606-AFE2-886ADB1C018E}"/>
          </ac:spMkLst>
        </pc:spChg>
        <pc:spChg chg="add del">
          <ac:chgData name="Armand Kalisch" userId="9d25ac528f962f5a" providerId="LiveId" clId="{20C4AD1C-D835-4B4B-B742-53E0B6856EB1}" dt="2024-06-05T13:47:58.069" v="14" actId="26606"/>
          <ac:spMkLst>
            <pc:docMk/>
            <pc:sldMk cId="602302542" sldId="264"/>
            <ac:spMk id="23" creationId="{890DEF05-784E-4B61-89E4-04C4ECF4E5A0}"/>
          </ac:spMkLst>
        </pc:spChg>
        <pc:spChg chg="add">
          <ac:chgData name="Armand Kalisch" userId="9d25ac528f962f5a" providerId="LiveId" clId="{20C4AD1C-D835-4B4B-B742-53E0B6856EB1}" dt="2024-06-05T13:47:58.073" v="15" actId="26606"/>
          <ac:spMkLst>
            <pc:docMk/>
            <pc:sldMk cId="602302542" sldId="264"/>
            <ac:spMk id="26" creationId="{2151139A-886F-4B97-8815-729AD3831BBD}"/>
          </ac:spMkLst>
        </pc:spChg>
        <pc:spChg chg="add">
          <ac:chgData name="Armand Kalisch" userId="9d25ac528f962f5a" providerId="LiveId" clId="{20C4AD1C-D835-4B4B-B742-53E0B6856EB1}" dt="2024-06-05T13:47:58.073" v="15" actId="26606"/>
          <ac:spMkLst>
            <pc:docMk/>
            <pc:sldMk cId="602302542" sldId="264"/>
            <ac:spMk id="27" creationId="{AB5E08C4-8CDD-4623-A5B8-E998C6DEE3B7}"/>
          </ac:spMkLst>
        </pc:spChg>
        <pc:spChg chg="add">
          <ac:chgData name="Armand Kalisch" userId="9d25ac528f962f5a" providerId="LiveId" clId="{20C4AD1C-D835-4B4B-B742-53E0B6856EB1}" dt="2024-06-05T13:47:58.073" v="15" actId="26606"/>
          <ac:spMkLst>
            <pc:docMk/>
            <pc:sldMk cId="602302542" sldId="264"/>
            <ac:spMk id="28" creationId="{15F33878-D502-4FFA-8ACE-F2AECDB2A23F}"/>
          </ac:spMkLst>
        </pc:spChg>
        <pc:spChg chg="add">
          <ac:chgData name="Armand Kalisch" userId="9d25ac528f962f5a" providerId="LiveId" clId="{20C4AD1C-D835-4B4B-B742-53E0B6856EB1}" dt="2024-06-05T13:47:58.073" v="15" actId="26606"/>
          <ac:spMkLst>
            <pc:docMk/>
            <pc:sldMk cId="602302542" sldId="264"/>
            <ac:spMk id="29" creationId="{D3539FEE-81D3-4406-802E-60B20B16F4F6}"/>
          </ac:spMkLst>
        </pc:spChg>
        <pc:spChg chg="add">
          <ac:chgData name="Armand Kalisch" userId="9d25ac528f962f5a" providerId="LiveId" clId="{20C4AD1C-D835-4B4B-B742-53E0B6856EB1}" dt="2024-06-05T13:47:58.073" v="15" actId="26606"/>
          <ac:spMkLst>
            <pc:docMk/>
            <pc:sldMk cId="602302542" sldId="264"/>
            <ac:spMk id="30" creationId="{DC701763-729E-462F-A5A8-E0DEFEB1E2E4}"/>
          </ac:spMkLst>
        </pc:spChg>
        <pc:picChg chg="add mod ord">
          <ac:chgData name="Armand Kalisch" userId="9d25ac528f962f5a" providerId="LiveId" clId="{20C4AD1C-D835-4B4B-B742-53E0B6856EB1}" dt="2024-06-05T13:47:58.073" v="15" actId="26606"/>
          <ac:picMkLst>
            <pc:docMk/>
            <pc:sldMk cId="602302542" sldId="264"/>
            <ac:picMk id="5" creationId="{465AA25A-E8A8-D559-3975-E1C9B9BF4792}"/>
          </ac:picMkLst>
        </pc:picChg>
        <pc:picChg chg="add mod">
          <ac:chgData name="Armand Kalisch" userId="9d25ac528f962f5a" providerId="LiveId" clId="{20C4AD1C-D835-4B4B-B742-53E0B6856EB1}" dt="2024-06-05T13:47:58.073" v="15" actId="26606"/>
          <ac:picMkLst>
            <pc:docMk/>
            <pc:sldMk cId="602302542" sldId="264"/>
            <ac:picMk id="7" creationId="{E966F24C-020B-CC8B-F067-E322FB7E98E5}"/>
          </ac:picMkLst>
        </pc:picChg>
        <pc:cxnChg chg="add del">
          <ac:chgData name="Armand Kalisch" userId="9d25ac528f962f5a" providerId="LiveId" clId="{20C4AD1C-D835-4B4B-B742-53E0B6856EB1}" dt="2024-06-05T13:47:58.069" v="14" actId="26606"/>
          <ac:cxnSpMkLst>
            <pc:docMk/>
            <pc:sldMk cId="602302542" sldId="264"/>
            <ac:cxnSpMk id="24" creationId="{C41BAEC7-F7B0-4224-8B18-8F74B7D87F0B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4E7F7F-12EE-4D06-9579-EDCB21EEE037}" type="doc">
      <dgm:prSet loTypeId="urn:microsoft.com/office/officeart/2005/8/layout/arrow5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F61874D-55D6-4A76-B3F2-6F6361D011D7}">
      <dgm:prSet/>
      <dgm:spPr/>
      <dgm:t>
        <a:bodyPr/>
        <a:lstStyle/>
        <a:p>
          <a:r>
            <a:rPr lang="en-US" dirty="0" err="1"/>
            <a:t>Motivul</a:t>
          </a:r>
          <a:r>
            <a:rPr lang="en-US" dirty="0"/>
            <a:t> </a:t>
          </a:r>
          <a:r>
            <a:rPr lang="en-US" dirty="0" err="1"/>
            <a:t>alegerii</a:t>
          </a:r>
          <a:r>
            <a:rPr lang="en-US" dirty="0"/>
            <a:t> </a:t>
          </a:r>
          <a:r>
            <a:rPr lang="en-US" dirty="0" err="1"/>
            <a:t>temei</a:t>
          </a:r>
          <a:r>
            <a:rPr lang="en-US" dirty="0"/>
            <a:t> </a:t>
          </a:r>
          <a:r>
            <a:rPr lang="en-US" dirty="0" err="1"/>
            <a:t>proiectului</a:t>
          </a:r>
          <a:r>
            <a:rPr lang="en-US" dirty="0"/>
            <a:t> </a:t>
          </a:r>
          <a:r>
            <a:rPr lang="en-US" dirty="0" err="1"/>
            <a:t>este</a:t>
          </a:r>
          <a:r>
            <a:rPr lang="en-US" dirty="0"/>
            <a:t> </a:t>
          </a:r>
          <a:r>
            <a:rPr lang="en-US" dirty="0" err="1"/>
            <a:t>pasiunii</a:t>
          </a:r>
          <a:r>
            <a:rPr lang="en-US" dirty="0"/>
            <a:t> mele </a:t>
          </a:r>
          <a:r>
            <a:rPr lang="en-US" dirty="0" err="1"/>
            <a:t>pentru</a:t>
          </a:r>
          <a:r>
            <a:rPr lang="en-US" dirty="0"/>
            <a:t> </a:t>
          </a:r>
          <a:r>
            <a:rPr lang="en-US" dirty="0" err="1"/>
            <a:t>fotbal</a:t>
          </a:r>
          <a:r>
            <a:rPr lang="en-US" dirty="0"/>
            <a:t> de cand </a:t>
          </a:r>
          <a:r>
            <a:rPr lang="en-US" dirty="0" err="1"/>
            <a:t>eram</a:t>
          </a:r>
          <a:r>
            <a:rPr lang="en-US" dirty="0"/>
            <a:t> </a:t>
          </a:r>
          <a:r>
            <a:rPr lang="en-US" dirty="0" err="1"/>
            <a:t>copil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urmaream</a:t>
          </a:r>
          <a:r>
            <a:rPr lang="en-US" dirty="0"/>
            <a:t> </a:t>
          </a:r>
          <a:r>
            <a:rPr lang="en-US" dirty="0" err="1"/>
            <a:t>fiecare</a:t>
          </a:r>
          <a:r>
            <a:rPr lang="en-US" dirty="0"/>
            <a:t> </a:t>
          </a:r>
          <a:r>
            <a:rPr lang="en-US" dirty="0" err="1"/>
            <a:t>meci</a:t>
          </a:r>
          <a:r>
            <a:rPr lang="en-US" dirty="0"/>
            <a:t>. Am </a:t>
          </a:r>
          <a:r>
            <a:rPr lang="en-US" dirty="0" err="1"/>
            <a:t>folosit</a:t>
          </a:r>
          <a:r>
            <a:rPr lang="en-US" dirty="0"/>
            <a:t> Visual Studio Code ca </a:t>
          </a:r>
          <a:r>
            <a:rPr lang="en-US" dirty="0" err="1"/>
            <a:t>mediu</a:t>
          </a:r>
          <a:r>
            <a:rPr lang="en-US" dirty="0"/>
            <a:t> de </a:t>
          </a:r>
          <a:r>
            <a:rPr lang="en-US" dirty="0" err="1"/>
            <a:t>dezvoltare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am extras </a:t>
          </a:r>
          <a:r>
            <a:rPr lang="en-US" dirty="0" err="1"/>
            <a:t>baza</a:t>
          </a:r>
          <a:r>
            <a:rPr lang="en-US" dirty="0"/>
            <a:t> de date de pe Kaggle. In plus, am </a:t>
          </a:r>
          <a:r>
            <a:rPr lang="en-US" dirty="0" err="1"/>
            <a:t>utilizat</a:t>
          </a:r>
          <a:r>
            <a:rPr lang="en-US" dirty="0"/>
            <a:t> </a:t>
          </a:r>
          <a:r>
            <a:rPr lang="en-US" dirty="0" err="1"/>
            <a:t>Jupyter</a:t>
          </a:r>
          <a:r>
            <a:rPr lang="en-US" dirty="0"/>
            <a:t> Notebook in </a:t>
          </a:r>
          <a:r>
            <a:rPr lang="en-US" dirty="0" err="1"/>
            <a:t>cadrul</a:t>
          </a:r>
          <a:r>
            <a:rPr lang="en-US" dirty="0"/>
            <a:t> Visual Studio </a:t>
          </a:r>
          <a:r>
            <a:rPr lang="en-US" dirty="0" err="1"/>
            <a:t>pentru</a:t>
          </a:r>
          <a:r>
            <a:rPr lang="en-US" dirty="0"/>
            <a:t> a </a:t>
          </a:r>
          <a:r>
            <a:rPr lang="en-US" dirty="0" err="1"/>
            <a:t>scrie</a:t>
          </a:r>
          <a:r>
            <a:rPr lang="en-US" dirty="0"/>
            <a:t> </a:t>
          </a:r>
          <a:r>
            <a:rPr lang="en-US" dirty="0" err="1"/>
            <a:t>si</a:t>
          </a:r>
          <a:r>
            <a:rPr lang="en-US" dirty="0"/>
            <a:t> </a:t>
          </a:r>
          <a:r>
            <a:rPr lang="en-US" dirty="0" err="1"/>
            <a:t>rula</a:t>
          </a:r>
          <a:r>
            <a:rPr lang="en-US" dirty="0"/>
            <a:t> </a:t>
          </a:r>
          <a:r>
            <a:rPr lang="en-US" dirty="0" err="1"/>
            <a:t>codul</a:t>
          </a:r>
          <a:r>
            <a:rPr lang="en-US" dirty="0"/>
            <a:t> Python.</a:t>
          </a:r>
        </a:p>
      </dgm:t>
    </dgm:pt>
    <dgm:pt modelId="{1C67FF85-589B-4874-B148-12D090C90239}" type="parTrans" cxnId="{5FBD366F-30A8-4E25-8089-35FE3E038857}">
      <dgm:prSet/>
      <dgm:spPr/>
      <dgm:t>
        <a:bodyPr/>
        <a:lstStyle/>
        <a:p>
          <a:endParaRPr lang="en-US"/>
        </a:p>
      </dgm:t>
    </dgm:pt>
    <dgm:pt modelId="{6F26AC8E-BAB8-4ACD-A06C-B8BE9C13BD15}" type="sibTrans" cxnId="{5FBD366F-30A8-4E25-8089-35FE3E038857}">
      <dgm:prSet/>
      <dgm:spPr/>
      <dgm:t>
        <a:bodyPr/>
        <a:lstStyle/>
        <a:p>
          <a:endParaRPr lang="en-US"/>
        </a:p>
      </dgm:t>
    </dgm:pt>
    <dgm:pt modelId="{ADAD7760-65E3-48AE-9655-1796A11B8637}">
      <dgm:prSet/>
      <dgm:spPr/>
      <dgm:t>
        <a:bodyPr/>
        <a:lstStyle/>
        <a:p>
          <a:r>
            <a:rPr lang="en-US" dirty="0" err="1"/>
            <a:t>Obiectivul</a:t>
          </a:r>
          <a:r>
            <a:rPr lang="en-US" dirty="0"/>
            <a:t> </a:t>
          </a:r>
          <a:r>
            <a:rPr lang="en-US" dirty="0" err="1"/>
            <a:t>acestui</a:t>
          </a:r>
          <a:r>
            <a:rPr lang="en-US" dirty="0"/>
            <a:t> </a:t>
          </a:r>
          <a:r>
            <a:rPr lang="en-US" dirty="0" err="1"/>
            <a:t>proiect</a:t>
          </a:r>
          <a:r>
            <a:rPr lang="en-US" dirty="0"/>
            <a:t> </a:t>
          </a:r>
          <a:r>
            <a:rPr lang="en-US" dirty="0" err="1"/>
            <a:t>este</a:t>
          </a:r>
          <a:r>
            <a:rPr lang="en-US" dirty="0"/>
            <a:t> de a </a:t>
          </a:r>
          <a:r>
            <a:rPr lang="en-US" dirty="0" err="1"/>
            <a:t>implementa</a:t>
          </a:r>
          <a:r>
            <a:rPr lang="en-US" dirty="0"/>
            <a:t> un </a:t>
          </a:r>
          <a:r>
            <a:rPr lang="en-US" dirty="0" err="1"/>
            <a:t>algoritm</a:t>
          </a:r>
          <a:r>
            <a:rPr lang="en-US" dirty="0"/>
            <a:t> de </a:t>
          </a:r>
          <a:r>
            <a:rPr lang="en-US" dirty="0" err="1"/>
            <a:t>invatare</a:t>
          </a:r>
          <a:r>
            <a:rPr lang="en-US" dirty="0"/>
            <a:t> automata care </a:t>
          </a:r>
          <a:r>
            <a:rPr lang="en-US" dirty="0" err="1"/>
            <a:t>sa</a:t>
          </a:r>
          <a:r>
            <a:rPr lang="en-US" dirty="0"/>
            <a:t> fie </a:t>
          </a:r>
          <a:r>
            <a:rPr lang="en-US" dirty="0" err="1"/>
            <a:t>folosit</a:t>
          </a:r>
          <a:r>
            <a:rPr lang="en-US" dirty="0"/>
            <a:t> in </a:t>
          </a:r>
          <a:r>
            <a:rPr lang="en-US" dirty="0" err="1"/>
            <a:t>predictia</a:t>
          </a:r>
          <a:r>
            <a:rPr lang="en-US" dirty="0"/>
            <a:t> </a:t>
          </a:r>
          <a:r>
            <a:rPr lang="en-US" dirty="0" err="1"/>
            <a:t>valori</a:t>
          </a:r>
          <a:r>
            <a:rPr lang="en-US" dirty="0"/>
            <a:t> </a:t>
          </a:r>
          <a:r>
            <a:rPr lang="en-US" dirty="0" err="1"/>
            <a:t>unui</a:t>
          </a:r>
          <a:r>
            <a:rPr lang="en-US" dirty="0"/>
            <a:t> </a:t>
          </a:r>
          <a:r>
            <a:rPr lang="en-US" dirty="0" err="1"/>
            <a:t>jucator</a:t>
          </a:r>
          <a:r>
            <a:rPr lang="en-US" dirty="0"/>
            <a:t>.</a:t>
          </a:r>
        </a:p>
      </dgm:t>
    </dgm:pt>
    <dgm:pt modelId="{7235EAF8-B7F8-499C-90E3-1F73AA88709F}" type="parTrans" cxnId="{C2A3A1E2-25E4-4196-9342-848F033DD971}">
      <dgm:prSet/>
      <dgm:spPr/>
      <dgm:t>
        <a:bodyPr/>
        <a:lstStyle/>
        <a:p>
          <a:endParaRPr lang="en-US"/>
        </a:p>
      </dgm:t>
    </dgm:pt>
    <dgm:pt modelId="{3EBF91AD-B68D-4544-9163-A71BE35F8F23}" type="sibTrans" cxnId="{C2A3A1E2-25E4-4196-9342-848F033DD971}">
      <dgm:prSet/>
      <dgm:spPr/>
      <dgm:t>
        <a:bodyPr/>
        <a:lstStyle/>
        <a:p>
          <a:endParaRPr lang="en-US"/>
        </a:p>
      </dgm:t>
    </dgm:pt>
    <dgm:pt modelId="{841AC0BC-FD4E-4CD6-8F17-D3CC86AEF326}" type="pres">
      <dgm:prSet presAssocID="{5A4E7F7F-12EE-4D06-9579-EDCB21EEE037}" presName="diagram" presStyleCnt="0">
        <dgm:presLayoutVars>
          <dgm:dir/>
          <dgm:resizeHandles val="exact"/>
        </dgm:presLayoutVars>
      </dgm:prSet>
      <dgm:spPr/>
    </dgm:pt>
    <dgm:pt modelId="{11A250EE-AC73-4D1B-9963-4C3DC841A154}" type="pres">
      <dgm:prSet presAssocID="{4F61874D-55D6-4A76-B3F2-6F6361D011D7}" presName="arrow" presStyleLbl="node1" presStyleIdx="0" presStyleCnt="2">
        <dgm:presLayoutVars>
          <dgm:bulletEnabled val="1"/>
        </dgm:presLayoutVars>
      </dgm:prSet>
      <dgm:spPr/>
    </dgm:pt>
    <dgm:pt modelId="{E0CB3FE0-A761-45EA-95CF-57D764837549}" type="pres">
      <dgm:prSet presAssocID="{ADAD7760-65E3-48AE-9655-1796A11B8637}" presName="arrow" presStyleLbl="node1" presStyleIdx="1" presStyleCnt="2">
        <dgm:presLayoutVars>
          <dgm:bulletEnabled val="1"/>
        </dgm:presLayoutVars>
      </dgm:prSet>
      <dgm:spPr/>
    </dgm:pt>
  </dgm:ptLst>
  <dgm:cxnLst>
    <dgm:cxn modelId="{58562D06-2035-46EB-95CF-9C0A28EAA82E}" type="presOf" srcId="{5A4E7F7F-12EE-4D06-9579-EDCB21EEE037}" destId="{841AC0BC-FD4E-4CD6-8F17-D3CC86AEF326}" srcOrd="0" destOrd="0" presId="urn:microsoft.com/office/officeart/2005/8/layout/arrow5"/>
    <dgm:cxn modelId="{5FBD366F-30A8-4E25-8089-35FE3E038857}" srcId="{5A4E7F7F-12EE-4D06-9579-EDCB21EEE037}" destId="{4F61874D-55D6-4A76-B3F2-6F6361D011D7}" srcOrd="0" destOrd="0" parTransId="{1C67FF85-589B-4874-B148-12D090C90239}" sibTransId="{6F26AC8E-BAB8-4ACD-A06C-B8BE9C13BD15}"/>
    <dgm:cxn modelId="{01C173B6-AAF0-4B07-AC20-85826B54304B}" type="presOf" srcId="{4F61874D-55D6-4A76-B3F2-6F6361D011D7}" destId="{11A250EE-AC73-4D1B-9963-4C3DC841A154}" srcOrd="0" destOrd="0" presId="urn:microsoft.com/office/officeart/2005/8/layout/arrow5"/>
    <dgm:cxn modelId="{8F88A7BB-8941-4039-981A-04CFE3774510}" type="presOf" srcId="{ADAD7760-65E3-48AE-9655-1796A11B8637}" destId="{E0CB3FE0-A761-45EA-95CF-57D764837549}" srcOrd="0" destOrd="0" presId="urn:microsoft.com/office/officeart/2005/8/layout/arrow5"/>
    <dgm:cxn modelId="{C2A3A1E2-25E4-4196-9342-848F033DD971}" srcId="{5A4E7F7F-12EE-4D06-9579-EDCB21EEE037}" destId="{ADAD7760-65E3-48AE-9655-1796A11B8637}" srcOrd="1" destOrd="0" parTransId="{7235EAF8-B7F8-499C-90E3-1F73AA88709F}" sibTransId="{3EBF91AD-B68D-4544-9163-A71BE35F8F23}"/>
    <dgm:cxn modelId="{C2FD2300-F3FE-476D-9AAA-03C7359F8398}" type="presParOf" srcId="{841AC0BC-FD4E-4CD6-8F17-D3CC86AEF326}" destId="{11A250EE-AC73-4D1B-9963-4C3DC841A154}" srcOrd="0" destOrd="0" presId="urn:microsoft.com/office/officeart/2005/8/layout/arrow5"/>
    <dgm:cxn modelId="{034CCB12-AB02-4FA1-BFF5-68BBFD6B7FA6}" type="presParOf" srcId="{841AC0BC-FD4E-4CD6-8F17-D3CC86AEF326}" destId="{E0CB3FE0-A761-45EA-95CF-57D764837549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FBB7B8-839D-4886-B1F4-169D9B327E8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181008-0902-4D12-85A6-DC1DA451F15C}">
      <dgm:prSet/>
      <dgm:spPr/>
      <dgm:t>
        <a:bodyPr/>
        <a:lstStyle/>
        <a:p>
          <a:r>
            <a:rPr lang="en-US"/>
            <a:t>name: Numele jucătorului </a:t>
          </a:r>
        </a:p>
      </dgm:t>
    </dgm:pt>
    <dgm:pt modelId="{3D36027F-8083-4170-A149-2A8F52C554B6}" type="parTrans" cxnId="{E3D6E650-5A6D-422B-BD53-EF512E3CC072}">
      <dgm:prSet/>
      <dgm:spPr/>
      <dgm:t>
        <a:bodyPr/>
        <a:lstStyle/>
        <a:p>
          <a:endParaRPr lang="en-US"/>
        </a:p>
      </dgm:t>
    </dgm:pt>
    <dgm:pt modelId="{6F5AC16D-6F0B-42D9-9012-D6561E017342}" type="sibTrans" cxnId="{E3D6E650-5A6D-422B-BD53-EF512E3CC072}">
      <dgm:prSet/>
      <dgm:spPr/>
      <dgm:t>
        <a:bodyPr/>
        <a:lstStyle/>
        <a:p>
          <a:endParaRPr lang="en-US"/>
        </a:p>
      </dgm:t>
    </dgm:pt>
    <dgm:pt modelId="{C544CBEF-5DEB-47B8-BA0A-401486C5B095}">
      <dgm:prSet/>
      <dgm:spPr/>
      <dgm:t>
        <a:bodyPr/>
        <a:lstStyle/>
        <a:p>
          <a:r>
            <a:rPr lang="en-US"/>
            <a:t>full_name: Numele complet</a:t>
          </a:r>
        </a:p>
      </dgm:t>
    </dgm:pt>
    <dgm:pt modelId="{C0C859A4-7DA1-4651-A731-06BF8E5CCF2B}" type="parTrans" cxnId="{51FC5701-69E7-4E7E-91FF-390E46621B99}">
      <dgm:prSet/>
      <dgm:spPr/>
      <dgm:t>
        <a:bodyPr/>
        <a:lstStyle/>
        <a:p>
          <a:endParaRPr lang="en-US"/>
        </a:p>
      </dgm:t>
    </dgm:pt>
    <dgm:pt modelId="{69B4786E-241C-4D33-85F5-055F33CD408B}" type="sibTrans" cxnId="{51FC5701-69E7-4E7E-91FF-390E46621B99}">
      <dgm:prSet/>
      <dgm:spPr/>
      <dgm:t>
        <a:bodyPr/>
        <a:lstStyle/>
        <a:p>
          <a:endParaRPr lang="en-US"/>
        </a:p>
      </dgm:t>
    </dgm:pt>
    <dgm:pt modelId="{289798D5-3593-4896-9261-25AEB3D440F0}">
      <dgm:prSet/>
      <dgm:spPr/>
      <dgm:t>
        <a:bodyPr/>
        <a:lstStyle/>
        <a:p>
          <a:r>
            <a:rPr lang="en-US"/>
            <a:t>age: Vârsta jucătorului</a:t>
          </a:r>
        </a:p>
      </dgm:t>
    </dgm:pt>
    <dgm:pt modelId="{3F392548-7A49-427B-9141-97D109A3A5EC}" type="parTrans" cxnId="{D09AE742-6014-4021-B17B-2E7C1BF5A191}">
      <dgm:prSet/>
      <dgm:spPr/>
      <dgm:t>
        <a:bodyPr/>
        <a:lstStyle/>
        <a:p>
          <a:endParaRPr lang="en-US"/>
        </a:p>
      </dgm:t>
    </dgm:pt>
    <dgm:pt modelId="{795A7E95-635F-40AD-A875-7932EDA0CAF2}" type="sibTrans" cxnId="{D09AE742-6014-4021-B17B-2E7C1BF5A191}">
      <dgm:prSet/>
      <dgm:spPr/>
      <dgm:t>
        <a:bodyPr/>
        <a:lstStyle/>
        <a:p>
          <a:endParaRPr lang="en-US"/>
        </a:p>
      </dgm:t>
    </dgm:pt>
    <dgm:pt modelId="{726A55A8-F735-4D24-A529-96CDF914CFC2}">
      <dgm:prSet/>
      <dgm:spPr/>
      <dgm:t>
        <a:bodyPr/>
        <a:lstStyle/>
        <a:p>
          <a:r>
            <a:rPr lang="en-US"/>
            <a:t>height: Înălțimea jucătorului</a:t>
          </a:r>
        </a:p>
      </dgm:t>
    </dgm:pt>
    <dgm:pt modelId="{782D784A-3666-4926-B8FD-9D7411130270}" type="parTrans" cxnId="{58FDE118-2B46-4321-B3DB-1D63320EC724}">
      <dgm:prSet/>
      <dgm:spPr/>
      <dgm:t>
        <a:bodyPr/>
        <a:lstStyle/>
        <a:p>
          <a:endParaRPr lang="en-US"/>
        </a:p>
      </dgm:t>
    </dgm:pt>
    <dgm:pt modelId="{7E47236F-F75E-4C92-98FB-431D7AC89CC1}" type="sibTrans" cxnId="{58FDE118-2B46-4321-B3DB-1D63320EC724}">
      <dgm:prSet/>
      <dgm:spPr/>
      <dgm:t>
        <a:bodyPr/>
        <a:lstStyle/>
        <a:p>
          <a:endParaRPr lang="en-US"/>
        </a:p>
      </dgm:t>
    </dgm:pt>
    <dgm:pt modelId="{28A587DD-10C1-4C8E-B547-CFC3A2728202}">
      <dgm:prSet/>
      <dgm:spPr/>
      <dgm:t>
        <a:bodyPr/>
        <a:lstStyle/>
        <a:p>
          <a:r>
            <a:rPr lang="en-US"/>
            <a:t>nationality: Naționalitatea</a:t>
          </a:r>
        </a:p>
      </dgm:t>
    </dgm:pt>
    <dgm:pt modelId="{A4892CC3-C76A-4C69-97EB-8D188BF75242}" type="parTrans" cxnId="{0D9A7159-5645-47AC-9BC6-124F7A35DFC6}">
      <dgm:prSet/>
      <dgm:spPr/>
      <dgm:t>
        <a:bodyPr/>
        <a:lstStyle/>
        <a:p>
          <a:endParaRPr lang="en-US"/>
        </a:p>
      </dgm:t>
    </dgm:pt>
    <dgm:pt modelId="{26C841B2-2FB3-4B28-ACE9-32E3F6D21CEE}" type="sibTrans" cxnId="{0D9A7159-5645-47AC-9BC6-124F7A35DFC6}">
      <dgm:prSet/>
      <dgm:spPr/>
      <dgm:t>
        <a:bodyPr/>
        <a:lstStyle/>
        <a:p>
          <a:endParaRPr lang="en-US"/>
        </a:p>
      </dgm:t>
    </dgm:pt>
    <dgm:pt modelId="{0F724A6B-B993-4088-895F-34B20D70D570}">
      <dgm:prSet/>
      <dgm:spPr/>
      <dgm:t>
        <a:bodyPr/>
        <a:lstStyle/>
        <a:p>
          <a:r>
            <a:rPr lang="en-US"/>
            <a:t>place_of_birth: Locul nașterii</a:t>
          </a:r>
        </a:p>
      </dgm:t>
    </dgm:pt>
    <dgm:pt modelId="{8BB148AA-530E-4B42-8007-2612205AD6F8}" type="parTrans" cxnId="{07657416-837B-4B2B-8BD6-20111D4F80AD}">
      <dgm:prSet/>
      <dgm:spPr/>
      <dgm:t>
        <a:bodyPr/>
        <a:lstStyle/>
        <a:p>
          <a:endParaRPr lang="en-US"/>
        </a:p>
      </dgm:t>
    </dgm:pt>
    <dgm:pt modelId="{E9ABAAEA-94D8-4F85-A512-B3887A3DB5E3}" type="sibTrans" cxnId="{07657416-837B-4B2B-8BD6-20111D4F80AD}">
      <dgm:prSet/>
      <dgm:spPr/>
      <dgm:t>
        <a:bodyPr/>
        <a:lstStyle/>
        <a:p>
          <a:endParaRPr lang="en-US"/>
        </a:p>
      </dgm:t>
    </dgm:pt>
    <dgm:pt modelId="{2F8BDF8D-1FC3-4C3F-900C-7900AA9A7D4C}">
      <dgm:prSet/>
      <dgm:spPr/>
      <dgm:t>
        <a:bodyPr/>
        <a:lstStyle/>
        <a:p>
          <a:r>
            <a:rPr lang="en-US"/>
            <a:t>price: Prețul actual pe piață</a:t>
          </a:r>
        </a:p>
      </dgm:t>
    </dgm:pt>
    <dgm:pt modelId="{FDAEDCF6-8DA6-4BA9-A5EF-DD83C7D3CC82}" type="parTrans" cxnId="{387CC3AD-86A0-4071-A319-158363355A0D}">
      <dgm:prSet/>
      <dgm:spPr/>
      <dgm:t>
        <a:bodyPr/>
        <a:lstStyle/>
        <a:p>
          <a:endParaRPr lang="en-US"/>
        </a:p>
      </dgm:t>
    </dgm:pt>
    <dgm:pt modelId="{8BBF0922-243D-4194-AA91-09560FBEFE24}" type="sibTrans" cxnId="{387CC3AD-86A0-4071-A319-158363355A0D}">
      <dgm:prSet/>
      <dgm:spPr/>
      <dgm:t>
        <a:bodyPr/>
        <a:lstStyle/>
        <a:p>
          <a:endParaRPr lang="en-US"/>
        </a:p>
      </dgm:t>
    </dgm:pt>
    <dgm:pt modelId="{E5B97A3F-0823-44F4-B1F4-DF5CADE3229E}">
      <dgm:prSet/>
      <dgm:spPr/>
      <dgm:t>
        <a:bodyPr/>
        <a:lstStyle/>
        <a:p>
          <a:r>
            <a:rPr lang="en-US"/>
            <a:t>max_price: Prețul maxim înregistrat</a:t>
          </a:r>
        </a:p>
      </dgm:t>
    </dgm:pt>
    <dgm:pt modelId="{D39AF608-2931-42E9-97E2-589503DA337C}" type="parTrans" cxnId="{7A23EA82-5A9C-4BAE-A038-73BD434EA356}">
      <dgm:prSet/>
      <dgm:spPr/>
      <dgm:t>
        <a:bodyPr/>
        <a:lstStyle/>
        <a:p>
          <a:endParaRPr lang="en-US"/>
        </a:p>
      </dgm:t>
    </dgm:pt>
    <dgm:pt modelId="{8841743E-8CE3-4144-BCEF-72B615D781DA}" type="sibTrans" cxnId="{7A23EA82-5A9C-4BAE-A038-73BD434EA356}">
      <dgm:prSet/>
      <dgm:spPr/>
      <dgm:t>
        <a:bodyPr/>
        <a:lstStyle/>
        <a:p>
          <a:endParaRPr lang="en-US"/>
        </a:p>
      </dgm:t>
    </dgm:pt>
    <dgm:pt modelId="{657EEC98-C42E-4E69-9A36-C7F14B21D09E}">
      <dgm:prSet/>
      <dgm:spPr/>
      <dgm:t>
        <a:bodyPr/>
        <a:lstStyle/>
        <a:p>
          <a:r>
            <a:rPr lang="en-US"/>
            <a:t>position: Poziția pe teren</a:t>
          </a:r>
        </a:p>
      </dgm:t>
    </dgm:pt>
    <dgm:pt modelId="{BE9932F3-373C-4D9B-9A5D-FF86C24C329F}" type="parTrans" cxnId="{A200C42E-FCC7-485B-BC7D-95D575A25301}">
      <dgm:prSet/>
      <dgm:spPr/>
      <dgm:t>
        <a:bodyPr/>
        <a:lstStyle/>
        <a:p>
          <a:endParaRPr lang="en-US"/>
        </a:p>
      </dgm:t>
    </dgm:pt>
    <dgm:pt modelId="{646B9FB0-F47C-437F-B5FE-CB7F4BACB8D4}" type="sibTrans" cxnId="{A200C42E-FCC7-485B-BC7D-95D575A25301}">
      <dgm:prSet/>
      <dgm:spPr/>
      <dgm:t>
        <a:bodyPr/>
        <a:lstStyle/>
        <a:p>
          <a:endParaRPr lang="en-US"/>
        </a:p>
      </dgm:t>
    </dgm:pt>
    <dgm:pt modelId="{5174FC31-8F13-4262-8EB3-91916B5F53C9}">
      <dgm:prSet/>
      <dgm:spPr/>
      <dgm:t>
        <a:bodyPr/>
        <a:lstStyle/>
        <a:p>
          <a:r>
            <a:rPr lang="en-US"/>
            <a:t>shirt_nr: Numărul de pe tricou</a:t>
          </a:r>
        </a:p>
      </dgm:t>
    </dgm:pt>
    <dgm:pt modelId="{8E43B6AA-36A9-41CF-A29E-97FB62F47C8A}" type="parTrans" cxnId="{84593F10-1DAA-428E-A693-83FF7ADFEFF0}">
      <dgm:prSet/>
      <dgm:spPr/>
      <dgm:t>
        <a:bodyPr/>
        <a:lstStyle/>
        <a:p>
          <a:endParaRPr lang="en-US"/>
        </a:p>
      </dgm:t>
    </dgm:pt>
    <dgm:pt modelId="{8A3A4428-93A5-4261-B437-5F40EA241A82}" type="sibTrans" cxnId="{84593F10-1DAA-428E-A693-83FF7ADFEFF0}">
      <dgm:prSet/>
      <dgm:spPr/>
      <dgm:t>
        <a:bodyPr/>
        <a:lstStyle/>
        <a:p>
          <a:endParaRPr lang="en-US"/>
        </a:p>
      </dgm:t>
    </dgm:pt>
    <dgm:pt modelId="{675ED962-09A7-4CB4-9052-56F4E575D4D0}">
      <dgm:prSet/>
      <dgm:spPr/>
      <dgm:t>
        <a:bodyPr/>
        <a:lstStyle/>
        <a:p>
          <a:r>
            <a:rPr lang="en-US"/>
            <a:t>foot: Piciorul preferat (drept/stâng)</a:t>
          </a:r>
        </a:p>
      </dgm:t>
    </dgm:pt>
    <dgm:pt modelId="{9DEDECAA-EB28-4E91-B346-00C04FA2F25A}" type="parTrans" cxnId="{32908D5A-FC1F-4265-A136-217FFCB6160E}">
      <dgm:prSet/>
      <dgm:spPr/>
      <dgm:t>
        <a:bodyPr/>
        <a:lstStyle/>
        <a:p>
          <a:endParaRPr lang="en-US"/>
        </a:p>
      </dgm:t>
    </dgm:pt>
    <dgm:pt modelId="{E838D46C-8A9E-43DA-A9B0-AA4910515C41}" type="sibTrans" cxnId="{32908D5A-FC1F-4265-A136-217FFCB6160E}">
      <dgm:prSet/>
      <dgm:spPr/>
      <dgm:t>
        <a:bodyPr/>
        <a:lstStyle/>
        <a:p>
          <a:endParaRPr lang="en-US"/>
        </a:p>
      </dgm:t>
    </dgm:pt>
    <dgm:pt modelId="{7FB2C651-D5B3-4C0E-8993-BA3AD081C8DA}">
      <dgm:prSet/>
      <dgm:spPr/>
      <dgm:t>
        <a:bodyPr/>
        <a:lstStyle/>
        <a:p>
          <a:r>
            <a:rPr lang="en-US"/>
            <a:t>club: Clubul actual</a:t>
          </a:r>
        </a:p>
      </dgm:t>
    </dgm:pt>
    <dgm:pt modelId="{07B524D4-9015-4654-8781-F7C35A1EC881}" type="parTrans" cxnId="{D8C8018F-B963-4A1E-A3E3-1440C8DA43C3}">
      <dgm:prSet/>
      <dgm:spPr/>
      <dgm:t>
        <a:bodyPr/>
        <a:lstStyle/>
        <a:p>
          <a:endParaRPr lang="en-US"/>
        </a:p>
      </dgm:t>
    </dgm:pt>
    <dgm:pt modelId="{B86BFA3A-5269-4939-A6D6-52E2DEF29E1E}" type="sibTrans" cxnId="{D8C8018F-B963-4A1E-A3E3-1440C8DA43C3}">
      <dgm:prSet/>
      <dgm:spPr/>
      <dgm:t>
        <a:bodyPr/>
        <a:lstStyle/>
        <a:p>
          <a:endParaRPr lang="en-US"/>
        </a:p>
      </dgm:t>
    </dgm:pt>
    <dgm:pt modelId="{33092AE4-8FD5-4D44-95BD-944DC2DF0F1E}">
      <dgm:prSet/>
      <dgm:spPr/>
      <dgm:t>
        <a:bodyPr/>
        <a:lstStyle/>
        <a:p>
          <a:r>
            <a:rPr lang="en-US"/>
            <a:t>contract_expires: Data expirării contractului</a:t>
          </a:r>
        </a:p>
      </dgm:t>
    </dgm:pt>
    <dgm:pt modelId="{0E608CD1-1C13-4B9A-881B-E6A4D0422F19}" type="parTrans" cxnId="{AE0520E2-8D7C-48F3-95ED-2D1905F73DEA}">
      <dgm:prSet/>
      <dgm:spPr/>
      <dgm:t>
        <a:bodyPr/>
        <a:lstStyle/>
        <a:p>
          <a:endParaRPr lang="en-US"/>
        </a:p>
      </dgm:t>
    </dgm:pt>
    <dgm:pt modelId="{2CEB88C5-3C3A-4EEB-B217-8464BD9D3397}" type="sibTrans" cxnId="{AE0520E2-8D7C-48F3-95ED-2D1905F73DEA}">
      <dgm:prSet/>
      <dgm:spPr/>
      <dgm:t>
        <a:bodyPr/>
        <a:lstStyle/>
        <a:p>
          <a:endParaRPr lang="en-US"/>
        </a:p>
      </dgm:t>
    </dgm:pt>
    <dgm:pt modelId="{37DC8350-7A04-4D03-AE17-A26BB05452FB}">
      <dgm:prSet/>
      <dgm:spPr/>
      <dgm:t>
        <a:bodyPr/>
        <a:lstStyle/>
        <a:p>
          <a:r>
            <a:rPr lang="en-US"/>
            <a:t>joined_club: Data când a ajuns la clubul actual</a:t>
          </a:r>
        </a:p>
      </dgm:t>
    </dgm:pt>
    <dgm:pt modelId="{8AEE61ED-5E36-4060-919E-728A087FF9A7}" type="parTrans" cxnId="{085F4BF6-0D58-47BF-8E40-228873A3BFE3}">
      <dgm:prSet/>
      <dgm:spPr/>
      <dgm:t>
        <a:bodyPr/>
        <a:lstStyle/>
        <a:p>
          <a:endParaRPr lang="en-US"/>
        </a:p>
      </dgm:t>
    </dgm:pt>
    <dgm:pt modelId="{4BAE3DE8-A6FC-4B7E-8FA0-B699E64D354E}" type="sibTrans" cxnId="{085F4BF6-0D58-47BF-8E40-228873A3BFE3}">
      <dgm:prSet/>
      <dgm:spPr/>
      <dgm:t>
        <a:bodyPr/>
        <a:lstStyle/>
        <a:p>
          <a:endParaRPr lang="en-US"/>
        </a:p>
      </dgm:t>
    </dgm:pt>
    <dgm:pt modelId="{DC34F330-0EAD-4985-A99F-A8D927EF1F08}">
      <dgm:prSet/>
      <dgm:spPr/>
      <dgm:t>
        <a:bodyPr/>
        <a:lstStyle/>
        <a:p>
          <a:r>
            <a:rPr lang="en-US"/>
            <a:t>player_agent: Agentul jucătorului</a:t>
          </a:r>
        </a:p>
      </dgm:t>
    </dgm:pt>
    <dgm:pt modelId="{805749E6-767C-4EDA-90B9-CD0C434F6BE0}" type="parTrans" cxnId="{CFAFF96C-467B-4E5A-A436-B1C8E0A5389D}">
      <dgm:prSet/>
      <dgm:spPr/>
      <dgm:t>
        <a:bodyPr/>
        <a:lstStyle/>
        <a:p>
          <a:endParaRPr lang="en-US"/>
        </a:p>
      </dgm:t>
    </dgm:pt>
    <dgm:pt modelId="{CF270E7D-09A7-453D-A1D7-2298045EEAA9}" type="sibTrans" cxnId="{CFAFF96C-467B-4E5A-A436-B1C8E0A5389D}">
      <dgm:prSet/>
      <dgm:spPr/>
      <dgm:t>
        <a:bodyPr/>
        <a:lstStyle/>
        <a:p>
          <a:endParaRPr lang="en-US"/>
        </a:p>
      </dgm:t>
    </dgm:pt>
    <dgm:pt modelId="{BFD5A2CB-4866-4D4A-8693-A75E8081865E}">
      <dgm:prSet/>
      <dgm:spPr/>
      <dgm:t>
        <a:bodyPr/>
        <a:lstStyle/>
        <a:p>
          <a:r>
            <a:rPr lang="en-US"/>
            <a:t>outfitter: Sponsorul de echipament</a:t>
          </a:r>
        </a:p>
      </dgm:t>
    </dgm:pt>
    <dgm:pt modelId="{7DCE7D89-FAFF-4917-A3F3-9A4FD074D913}" type="parTrans" cxnId="{B2A87C6C-9B60-45A2-A651-9B3CE32EAA18}">
      <dgm:prSet/>
      <dgm:spPr/>
      <dgm:t>
        <a:bodyPr/>
        <a:lstStyle/>
        <a:p>
          <a:endParaRPr lang="en-US"/>
        </a:p>
      </dgm:t>
    </dgm:pt>
    <dgm:pt modelId="{7AFA9347-B1AE-4CE3-8E82-41062561734F}" type="sibTrans" cxnId="{B2A87C6C-9B60-45A2-A651-9B3CE32EAA18}">
      <dgm:prSet/>
      <dgm:spPr/>
      <dgm:t>
        <a:bodyPr/>
        <a:lstStyle/>
        <a:p>
          <a:endParaRPr lang="en-US"/>
        </a:p>
      </dgm:t>
    </dgm:pt>
    <dgm:pt modelId="{A43F7EE7-9C0B-41DE-AB26-8E22160C250C}">
      <dgm:prSet/>
      <dgm:spPr/>
      <dgm:t>
        <a:bodyPr/>
        <a:lstStyle/>
        <a:p>
          <a:r>
            <a:rPr lang="en-US"/>
            <a:t>league: Liga în care joacă</a:t>
          </a:r>
        </a:p>
      </dgm:t>
    </dgm:pt>
    <dgm:pt modelId="{3D13518A-F0B5-47FA-A4EF-D916BB79322D}" type="parTrans" cxnId="{D59ED992-C6BE-44C9-BF55-D2371C81B9EC}">
      <dgm:prSet/>
      <dgm:spPr/>
      <dgm:t>
        <a:bodyPr/>
        <a:lstStyle/>
        <a:p>
          <a:endParaRPr lang="en-US"/>
        </a:p>
      </dgm:t>
    </dgm:pt>
    <dgm:pt modelId="{767E3D3E-277E-437D-B1E9-C1D425B8238D}" type="sibTrans" cxnId="{D59ED992-C6BE-44C9-BF55-D2371C81B9EC}">
      <dgm:prSet/>
      <dgm:spPr/>
      <dgm:t>
        <a:bodyPr/>
        <a:lstStyle/>
        <a:p>
          <a:endParaRPr lang="en-US"/>
        </a:p>
      </dgm:t>
    </dgm:pt>
    <dgm:pt modelId="{53F674C3-ADE4-4862-BCF7-619F997126A6}" type="pres">
      <dgm:prSet presAssocID="{49FBB7B8-839D-4886-B1F4-169D9B327E85}" presName="diagram" presStyleCnt="0">
        <dgm:presLayoutVars>
          <dgm:dir/>
          <dgm:resizeHandles val="exact"/>
        </dgm:presLayoutVars>
      </dgm:prSet>
      <dgm:spPr/>
    </dgm:pt>
    <dgm:pt modelId="{B6E37A28-533A-4456-807B-418E221DCBC3}" type="pres">
      <dgm:prSet presAssocID="{A3181008-0902-4D12-85A6-DC1DA451F15C}" presName="node" presStyleLbl="node1" presStyleIdx="0" presStyleCnt="17">
        <dgm:presLayoutVars>
          <dgm:bulletEnabled val="1"/>
        </dgm:presLayoutVars>
      </dgm:prSet>
      <dgm:spPr/>
    </dgm:pt>
    <dgm:pt modelId="{7FCA0731-B973-4432-A906-9955E9DD3754}" type="pres">
      <dgm:prSet presAssocID="{6F5AC16D-6F0B-42D9-9012-D6561E017342}" presName="sibTrans" presStyleCnt="0"/>
      <dgm:spPr/>
    </dgm:pt>
    <dgm:pt modelId="{161797E6-888E-4503-9001-EED9121F37C9}" type="pres">
      <dgm:prSet presAssocID="{C544CBEF-5DEB-47B8-BA0A-401486C5B095}" presName="node" presStyleLbl="node1" presStyleIdx="1" presStyleCnt="17">
        <dgm:presLayoutVars>
          <dgm:bulletEnabled val="1"/>
        </dgm:presLayoutVars>
      </dgm:prSet>
      <dgm:spPr/>
    </dgm:pt>
    <dgm:pt modelId="{D1CE0787-2DD8-42EF-9327-8EC3F0AF470F}" type="pres">
      <dgm:prSet presAssocID="{69B4786E-241C-4D33-85F5-055F33CD408B}" presName="sibTrans" presStyleCnt="0"/>
      <dgm:spPr/>
    </dgm:pt>
    <dgm:pt modelId="{6D8ABBC0-D32B-48DC-8694-4DAA16ED9843}" type="pres">
      <dgm:prSet presAssocID="{289798D5-3593-4896-9261-25AEB3D440F0}" presName="node" presStyleLbl="node1" presStyleIdx="2" presStyleCnt="17">
        <dgm:presLayoutVars>
          <dgm:bulletEnabled val="1"/>
        </dgm:presLayoutVars>
      </dgm:prSet>
      <dgm:spPr/>
    </dgm:pt>
    <dgm:pt modelId="{B48B144E-0F59-49A7-B51A-6982C7450E37}" type="pres">
      <dgm:prSet presAssocID="{795A7E95-635F-40AD-A875-7932EDA0CAF2}" presName="sibTrans" presStyleCnt="0"/>
      <dgm:spPr/>
    </dgm:pt>
    <dgm:pt modelId="{EB383F27-E0B7-4E17-A05C-65ED5A95E236}" type="pres">
      <dgm:prSet presAssocID="{726A55A8-F735-4D24-A529-96CDF914CFC2}" presName="node" presStyleLbl="node1" presStyleIdx="3" presStyleCnt="17">
        <dgm:presLayoutVars>
          <dgm:bulletEnabled val="1"/>
        </dgm:presLayoutVars>
      </dgm:prSet>
      <dgm:spPr/>
    </dgm:pt>
    <dgm:pt modelId="{8B8AC43A-0843-4D0D-AA51-D23D9B2805B5}" type="pres">
      <dgm:prSet presAssocID="{7E47236F-F75E-4C92-98FB-431D7AC89CC1}" presName="sibTrans" presStyleCnt="0"/>
      <dgm:spPr/>
    </dgm:pt>
    <dgm:pt modelId="{BCCBF996-ADFE-4C90-987B-C45942992E5D}" type="pres">
      <dgm:prSet presAssocID="{28A587DD-10C1-4C8E-B547-CFC3A2728202}" presName="node" presStyleLbl="node1" presStyleIdx="4" presStyleCnt="17">
        <dgm:presLayoutVars>
          <dgm:bulletEnabled val="1"/>
        </dgm:presLayoutVars>
      </dgm:prSet>
      <dgm:spPr/>
    </dgm:pt>
    <dgm:pt modelId="{A63F537A-186C-4328-BCF2-8B5380C7A4E4}" type="pres">
      <dgm:prSet presAssocID="{26C841B2-2FB3-4B28-ACE9-32E3F6D21CEE}" presName="sibTrans" presStyleCnt="0"/>
      <dgm:spPr/>
    </dgm:pt>
    <dgm:pt modelId="{2E522870-44C3-4949-9A1C-4242B98450D6}" type="pres">
      <dgm:prSet presAssocID="{0F724A6B-B993-4088-895F-34B20D70D570}" presName="node" presStyleLbl="node1" presStyleIdx="5" presStyleCnt="17">
        <dgm:presLayoutVars>
          <dgm:bulletEnabled val="1"/>
        </dgm:presLayoutVars>
      </dgm:prSet>
      <dgm:spPr/>
    </dgm:pt>
    <dgm:pt modelId="{B466824D-D7A6-4D6F-9DEC-BB031083BAC0}" type="pres">
      <dgm:prSet presAssocID="{E9ABAAEA-94D8-4F85-A512-B3887A3DB5E3}" presName="sibTrans" presStyleCnt="0"/>
      <dgm:spPr/>
    </dgm:pt>
    <dgm:pt modelId="{8DE262F1-BC54-42EE-837A-73A00BEA462E}" type="pres">
      <dgm:prSet presAssocID="{2F8BDF8D-1FC3-4C3F-900C-7900AA9A7D4C}" presName="node" presStyleLbl="node1" presStyleIdx="6" presStyleCnt="17">
        <dgm:presLayoutVars>
          <dgm:bulletEnabled val="1"/>
        </dgm:presLayoutVars>
      </dgm:prSet>
      <dgm:spPr/>
    </dgm:pt>
    <dgm:pt modelId="{155DD19E-E0FD-441C-888E-FC1913F6ECEF}" type="pres">
      <dgm:prSet presAssocID="{8BBF0922-243D-4194-AA91-09560FBEFE24}" presName="sibTrans" presStyleCnt="0"/>
      <dgm:spPr/>
    </dgm:pt>
    <dgm:pt modelId="{21B8DB2A-3478-4E42-8CC7-764F4C58E1C3}" type="pres">
      <dgm:prSet presAssocID="{E5B97A3F-0823-44F4-B1F4-DF5CADE3229E}" presName="node" presStyleLbl="node1" presStyleIdx="7" presStyleCnt="17">
        <dgm:presLayoutVars>
          <dgm:bulletEnabled val="1"/>
        </dgm:presLayoutVars>
      </dgm:prSet>
      <dgm:spPr/>
    </dgm:pt>
    <dgm:pt modelId="{652D8F8A-4668-4027-BBF0-C8BCEEEC3FF8}" type="pres">
      <dgm:prSet presAssocID="{8841743E-8CE3-4144-BCEF-72B615D781DA}" presName="sibTrans" presStyleCnt="0"/>
      <dgm:spPr/>
    </dgm:pt>
    <dgm:pt modelId="{25B7944C-1BFA-4A22-ADA2-2D01FF769979}" type="pres">
      <dgm:prSet presAssocID="{657EEC98-C42E-4E69-9A36-C7F14B21D09E}" presName="node" presStyleLbl="node1" presStyleIdx="8" presStyleCnt="17">
        <dgm:presLayoutVars>
          <dgm:bulletEnabled val="1"/>
        </dgm:presLayoutVars>
      </dgm:prSet>
      <dgm:spPr/>
    </dgm:pt>
    <dgm:pt modelId="{616A9380-6E7C-4E05-8DE5-33F0EA50E7F2}" type="pres">
      <dgm:prSet presAssocID="{646B9FB0-F47C-437F-B5FE-CB7F4BACB8D4}" presName="sibTrans" presStyleCnt="0"/>
      <dgm:spPr/>
    </dgm:pt>
    <dgm:pt modelId="{773300B2-31D1-4DE1-960E-7EAB21ECC208}" type="pres">
      <dgm:prSet presAssocID="{5174FC31-8F13-4262-8EB3-91916B5F53C9}" presName="node" presStyleLbl="node1" presStyleIdx="9" presStyleCnt="17">
        <dgm:presLayoutVars>
          <dgm:bulletEnabled val="1"/>
        </dgm:presLayoutVars>
      </dgm:prSet>
      <dgm:spPr/>
    </dgm:pt>
    <dgm:pt modelId="{F57B8161-A325-4B3E-8673-596C611036CB}" type="pres">
      <dgm:prSet presAssocID="{8A3A4428-93A5-4261-B437-5F40EA241A82}" presName="sibTrans" presStyleCnt="0"/>
      <dgm:spPr/>
    </dgm:pt>
    <dgm:pt modelId="{D4CD748A-7D76-4E3A-9BFF-32C187A62275}" type="pres">
      <dgm:prSet presAssocID="{675ED962-09A7-4CB4-9052-56F4E575D4D0}" presName="node" presStyleLbl="node1" presStyleIdx="10" presStyleCnt="17">
        <dgm:presLayoutVars>
          <dgm:bulletEnabled val="1"/>
        </dgm:presLayoutVars>
      </dgm:prSet>
      <dgm:spPr/>
    </dgm:pt>
    <dgm:pt modelId="{87C669A8-A7CD-45C3-99AC-E59C2C8A2C24}" type="pres">
      <dgm:prSet presAssocID="{E838D46C-8A9E-43DA-A9B0-AA4910515C41}" presName="sibTrans" presStyleCnt="0"/>
      <dgm:spPr/>
    </dgm:pt>
    <dgm:pt modelId="{417101EF-26FD-4116-B067-93FDC4637054}" type="pres">
      <dgm:prSet presAssocID="{7FB2C651-D5B3-4C0E-8993-BA3AD081C8DA}" presName="node" presStyleLbl="node1" presStyleIdx="11" presStyleCnt="17">
        <dgm:presLayoutVars>
          <dgm:bulletEnabled val="1"/>
        </dgm:presLayoutVars>
      </dgm:prSet>
      <dgm:spPr/>
    </dgm:pt>
    <dgm:pt modelId="{5BACF5D2-3B35-428D-AB08-4163AE0CC270}" type="pres">
      <dgm:prSet presAssocID="{B86BFA3A-5269-4939-A6D6-52E2DEF29E1E}" presName="sibTrans" presStyleCnt="0"/>
      <dgm:spPr/>
    </dgm:pt>
    <dgm:pt modelId="{7484AC59-7E56-4E4E-A8C4-F8F2E91B35DF}" type="pres">
      <dgm:prSet presAssocID="{33092AE4-8FD5-4D44-95BD-944DC2DF0F1E}" presName="node" presStyleLbl="node1" presStyleIdx="12" presStyleCnt="17">
        <dgm:presLayoutVars>
          <dgm:bulletEnabled val="1"/>
        </dgm:presLayoutVars>
      </dgm:prSet>
      <dgm:spPr/>
    </dgm:pt>
    <dgm:pt modelId="{ED9BE44C-0B26-4BA1-9F10-F337CA0FA459}" type="pres">
      <dgm:prSet presAssocID="{2CEB88C5-3C3A-4EEB-B217-8464BD9D3397}" presName="sibTrans" presStyleCnt="0"/>
      <dgm:spPr/>
    </dgm:pt>
    <dgm:pt modelId="{2DA6902E-C330-4399-B891-9FE99312D452}" type="pres">
      <dgm:prSet presAssocID="{37DC8350-7A04-4D03-AE17-A26BB05452FB}" presName="node" presStyleLbl="node1" presStyleIdx="13" presStyleCnt="17">
        <dgm:presLayoutVars>
          <dgm:bulletEnabled val="1"/>
        </dgm:presLayoutVars>
      </dgm:prSet>
      <dgm:spPr/>
    </dgm:pt>
    <dgm:pt modelId="{26ED61AD-392B-4B35-AEDA-F3894B88F7F9}" type="pres">
      <dgm:prSet presAssocID="{4BAE3DE8-A6FC-4B7E-8FA0-B699E64D354E}" presName="sibTrans" presStyleCnt="0"/>
      <dgm:spPr/>
    </dgm:pt>
    <dgm:pt modelId="{0C162879-83D8-4572-A8B0-18C6D1BDAFA5}" type="pres">
      <dgm:prSet presAssocID="{DC34F330-0EAD-4985-A99F-A8D927EF1F08}" presName="node" presStyleLbl="node1" presStyleIdx="14" presStyleCnt="17">
        <dgm:presLayoutVars>
          <dgm:bulletEnabled val="1"/>
        </dgm:presLayoutVars>
      </dgm:prSet>
      <dgm:spPr/>
    </dgm:pt>
    <dgm:pt modelId="{6556B847-5276-41B7-A0E2-626750446FAB}" type="pres">
      <dgm:prSet presAssocID="{CF270E7D-09A7-453D-A1D7-2298045EEAA9}" presName="sibTrans" presStyleCnt="0"/>
      <dgm:spPr/>
    </dgm:pt>
    <dgm:pt modelId="{F012925E-7834-4C25-A267-B23A9A022DAE}" type="pres">
      <dgm:prSet presAssocID="{BFD5A2CB-4866-4D4A-8693-A75E8081865E}" presName="node" presStyleLbl="node1" presStyleIdx="15" presStyleCnt="17">
        <dgm:presLayoutVars>
          <dgm:bulletEnabled val="1"/>
        </dgm:presLayoutVars>
      </dgm:prSet>
      <dgm:spPr/>
    </dgm:pt>
    <dgm:pt modelId="{CA5DDD3D-615F-4BCF-A87A-08C01C387B30}" type="pres">
      <dgm:prSet presAssocID="{7AFA9347-B1AE-4CE3-8E82-41062561734F}" presName="sibTrans" presStyleCnt="0"/>
      <dgm:spPr/>
    </dgm:pt>
    <dgm:pt modelId="{39FC2B30-515A-4A4E-AC9B-9570B80E6D15}" type="pres">
      <dgm:prSet presAssocID="{A43F7EE7-9C0B-41DE-AB26-8E22160C250C}" presName="node" presStyleLbl="node1" presStyleIdx="16" presStyleCnt="17">
        <dgm:presLayoutVars>
          <dgm:bulletEnabled val="1"/>
        </dgm:presLayoutVars>
      </dgm:prSet>
      <dgm:spPr/>
    </dgm:pt>
  </dgm:ptLst>
  <dgm:cxnLst>
    <dgm:cxn modelId="{51FC5701-69E7-4E7E-91FF-390E46621B99}" srcId="{49FBB7B8-839D-4886-B1F4-169D9B327E85}" destId="{C544CBEF-5DEB-47B8-BA0A-401486C5B095}" srcOrd="1" destOrd="0" parTransId="{C0C859A4-7DA1-4651-A731-06BF8E5CCF2B}" sibTransId="{69B4786E-241C-4D33-85F5-055F33CD408B}"/>
    <dgm:cxn modelId="{84593F10-1DAA-428E-A693-83FF7ADFEFF0}" srcId="{49FBB7B8-839D-4886-B1F4-169D9B327E85}" destId="{5174FC31-8F13-4262-8EB3-91916B5F53C9}" srcOrd="9" destOrd="0" parTransId="{8E43B6AA-36A9-41CF-A29E-97FB62F47C8A}" sibTransId="{8A3A4428-93A5-4261-B437-5F40EA241A82}"/>
    <dgm:cxn modelId="{07657416-837B-4B2B-8BD6-20111D4F80AD}" srcId="{49FBB7B8-839D-4886-B1F4-169D9B327E85}" destId="{0F724A6B-B993-4088-895F-34B20D70D570}" srcOrd="5" destOrd="0" parTransId="{8BB148AA-530E-4B42-8007-2612205AD6F8}" sibTransId="{E9ABAAEA-94D8-4F85-A512-B3887A3DB5E3}"/>
    <dgm:cxn modelId="{58FDE118-2B46-4321-B3DB-1D63320EC724}" srcId="{49FBB7B8-839D-4886-B1F4-169D9B327E85}" destId="{726A55A8-F735-4D24-A529-96CDF914CFC2}" srcOrd="3" destOrd="0" parTransId="{782D784A-3666-4926-B8FD-9D7411130270}" sibTransId="{7E47236F-F75E-4C92-98FB-431D7AC89CC1}"/>
    <dgm:cxn modelId="{A200C42E-FCC7-485B-BC7D-95D575A25301}" srcId="{49FBB7B8-839D-4886-B1F4-169D9B327E85}" destId="{657EEC98-C42E-4E69-9A36-C7F14B21D09E}" srcOrd="8" destOrd="0" parTransId="{BE9932F3-373C-4D9B-9A5D-FF86C24C329F}" sibTransId="{646B9FB0-F47C-437F-B5FE-CB7F4BACB8D4}"/>
    <dgm:cxn modelId="{6E844B35-BB98-47D7-B416-D55C12C4EE3E}" type="presOf" srcId="{657EEC98-C42E-4E69-9A36-C7F14B21D09E}" destId="{25B7944C-1BFA-4A22-ADA2-2D01FF769979}" srcOrd="0" destOrd="0" presId="urn:microsoft.com/office/officeart/2005/8/layout/default"/>
    <dgm:cxn modelId="{BB3B3F3C-CDB3-43DE-AA42-E61E85FEFC9D}" type="presOf" srcId="{37DC8350-7A04-4D03-AE17-A26BB05452FB}" destId="{2DA6902E-C330-4399-B891-9FE99312D452}" srcOrd="0" destOrd="0" presId="urn:microsoft.com/office/officeart/2005/8/layout/default"/>
    <dgm:cxn modelId="{EA9B845E-CE54-40EB-854B-5D2210844C66}" type="presOf" srcId="{BFD5A2CB-4866-4D4A-8693-A75E8081865E}" destId="{F012925E-7834-4C25-A267-B23A9A022DAE}" srcOrd="0" destOrd="0" presId="urn:microsoft.com/office/officeart/2005/8/layout/default"/>
    <dgm:cxn modelId="{D09AE742-6014-4021-B17B-2E7C1BF5A191}" srcId="{49FBB7B8-839D-4886-B1F4-169D9B327E85}" destId="{289798D5-3593-4896-9261-25AEB3D440F0}" srcOrd="2" destOrd="0" parTransId="{3F392548-7A49-427B-9141-97D109A3A5EC}" sibTransId="{795A7E95-635F-40AD-A875-7932EDA0CAF2}"/>
    <dgm:cxn modelId="{5D3DA74B-F40B-411C-8BF3-DF6325D42D3D}" type="presOf" srcId="{5174FC31-8F13-4262-8EB3-91916B5F53C9}" destId="{773300B2-31D1-4DE1-960E-7EAB21ECC208}" srcOrd="0" destOrd="0" presId="urn:microsoft.com/office/officeart/2005/8/layout/default"/>
    <dgm:cxn modelId="{B2A87C6C-9B60-45A2-A651-9B3CE32EAA18}" srcId="{49FBB7B8-839D-4886-B1F4-169D9B327E85}" destId="{BFD5A2CB-4866-4D4A-8693-A75E8081865E}" srcOrd="15" destOrd="0" parTransId="{7DCE7D89-FAFF-4917-A3F3-9A4FD074D913}" sibTransId="{7AFA9347-B1AE-4CE3-8E82-41062561734F}"/>
    <dgm:cxn modelId="{CFAFF96C-467B-4E5A-A436-B1C8E0A5389D}" srcId="{49FBB7B8-839D-4886-B1F4-169D9B327E85}" destId="{DC34F330-0EAD-4985-A99F-A8D927EF1F08}" srcOrd="14" destOrd="0" parTransId="{805749E6-767C-4EDA-90B9-CD0C434F6BE0}" sibTransId="{CF270E7D-09A7-453D-A1D7-2298045EEAA9}"/>
    <dgm:cxn modelId="{9DFBC450-A2C0-43FC-8EC1-0A8FA4E70FB8}" type="presOf" srcId="{E5B97A3F-0823-44F4-B1F4-DF5CADE3229E}" destId="{21B8DB2A-3478-4E42-8CC7-764F4C58E1C3}" srcOrd="0" destOrd="0" presId="urn:microsoft.com/office/officeart/2005/8/layout/default"/>
    <dgm:cxn modelId="{E3D6E650-5A6D-422B-BD53-EF512E3CC072}" srcId="{49FBB7B8-839D-4886-B1F4-169D9B327E85}" destId="{A3181008-0902-4D12-85A6-DC1DA451F15C}" srcOrd="0" destOrd="0" parTransId="{3D36027F-8083-4170-A149-2A8F52C554B6}" sibTransId="{6F5AC16D-6F0B-42D9-9012-D6561E017342}"/>
    <dgm:cxn modelId="{0D9A7159-5645-47AC-9BC6-124F7A35DFC6}" srcId="{49FBB7B8-839D-4886-B1F4-169D9B327E85}" destId="{28A587DD-10C1-4C8E-B547-CFC3A2728202}" srcOrd="4" destOrd="0" parTransId="{A4892CC3-C76A-4C69-97EB-8D188BF75242}" sibTransId="{26C841B2-2FB3-4B28-ACE9-32E3F6D21CEE}"/>
    <dgm:cxn modelId="{32908D5A-FC1F-4265-A136-217FFCB6160E}" srcId="{49FBB7B8-839D-4886-B1F4-169D9B327E85}" destId="{675ED962-09A7-4CB4-9052-56F4E575D4D0}" srcOrd="10" destOrd="0" parTransId="{9DEDECAA-EB28-4E91-B346-00C04FA2F25A}" sibTransId="{E838D46C-8A9E-43DA-A9B0-AA4910515C41}"/>
    <dgm:cxn modelId="{7A23EA82-5A9C-4BAE-A038-73BD434EA356}" srcId="{49FBB7B8-839D-4886-B1F4-169D9B327E85}" destId="{E5B97A3F-0823-44F4-B1F4-DF5CADE3229E}" srcOrd="7" destOrd="0" parTransId="{D39AF608-2931-42E9-97E2-589503DA337C}" sibTransId="{8841743E-8CE3-4144-BCEF-72B615D781DA}"/>
    <dgm:cxn modelId="{DC8D6489-9CB6-4D49-B09E-FCB92F06ACB5}" type="presOf" srcId="{2F8BDF8D-1FC3-4C3F-900C-7900AA9A7D4C}" destId="{8DE262F1-BC54-42EE-837A-73A00BEA462E}" srcOrd="0" destOrd="0" presId="urn:microsoft.com/office/officeart/2005/8/layout/default"/>
    <dgm:cxn modelId="{D176FF8A-CDA0-4240-9CBA-9AA3AFDB0142}" type="presOf" srcId="{675ED962-09A7-4CB4-9052-56F4E575D4D0}" destId="{D4CD748A-7D76-4E3A-9BFF-32C187A62275}" srcOrd="0" destOrd="0" presId="urn:microsoft.com/office/officeart/2005/8/layout/default"/>
    <dgm:cxn modelId="{D8C8018F-B963-4A1E-A3E3-1440C8DA43C3}" srcId="{49FBB7B8-839D-4886-B1F4-169D9B327E85}" destId="{7FB2C651-D5B3-4C0E-8993-BA3AD081C8DA}" srcOrd="11" destOrd="0" parTransId="{07B524D4-9015-4654-8781-F7C35A1EC881}" sibTransId="{B86BFA3A-5269-4939-A6D6-52E2DEF29E1E}"/>
    <dgm:cxn modelId="{232D6B92-E895-4714-BBF9-BF76C541AE3C}" type="presOf" srcId="{0F724A6B-B993-4088-895F-34B20D70D570}" destId="{2E522870-44C3-4949-9A1C-4242B98450D6}" srcOrd="0" destOrd="0" presId="urn:microsoft.com/office/officeart/2005/8/layout/default"/>
    <dgm:cxn modelId="{D59ED992-C6BE-44C9-BF55-D2371C81B9EC}" srcId="{49FBB7B8-839D-4886-B1F4-169D9B327E85}" destId="{A43F7EE7-9C0B-41DE-AB26-8E22160C250C}" srcOrd="16" destOrd="0" parTransId="{3D13518A-F0B5-47FA-A4EF-D916BB79322D}" sibTransId="{767E3D3E-277E-437D-B1E9-C1D425B8238D}"/>
    <dgm:cxn modelId="{D2670597-ADFE-4E66-8B00-5C2BCE39B172}" type="presOf" srcId="{726A55A8-F735-4D24-A529-96CDF914CFC2}" destId="{EB383F27-E0B7-4E17-A05C-65ED5A95E236}" srcOrd="0" destOrd="0" presId="urn:microsoft.com/office/officeart/2005/8/layout/default"/>
    <dgm:cxn modelId="{B1DE0A98-1920-4871-A588-B0A051CEC750}" type="presOf" srcId="{7FB2C651-D5B3-4C0E-8993-BA3AD081C8DA}" destId="{417101EF-26FD-4116-B067-93FDC4637054}" srcOrd="0" destOrd="0" presId="urn:microsoft.com/office/officeart/2005/8/layout/default"/>
    <dgm:cxn modelId="{7B3AC798-DE76-4DFB-BF76-9FAB1DF42D1B}" type="presOf" srcId="{A3181008-0902-4D12-85A6-DC1DA451F15C}" destId="{B6E37A28-533A-4456-807B-418E221DCBC3}" srcOrd="0" destOrd="0" presId="urn:microsoft.com/office/officeart/2005/8/layout/default"/>
    <dgm:cxn modelId="{7663FA9A-0766-42EF-90C6-6D10B41921BC}" type="presOf" srcId="{289798D5-3593-4896-9261-25AEB3D440F0}" destId="{6D8ABBC0-D32B-48DC-8694-4DAA16ED9843}" srcOrd="0" destOrd="0" presId="urn:microsoft.com/office/officeart/2005/8/layout/default"/>
    <dgm:cxn modelId="{387CC3AD-86A0-4071-A319-158363355A0D}" srcId="{49FBB7B8-839D-4886-B1F4-169D9B327E85}" destId="{2F8BDF8D-1FC3-4C3F-900C-7900AA9A7D4C}" srcOrd="6" destOrd="0" parTransId="{FDAEDCF6-8DA6-4BA9-A5EF-DD83C7D3CC82}" sibTransId="{8BBF0922-243D-4194-AA91-09560FBEFE24}"/>
    <dgm:cxn modelId="{A73E1EB1-84FB-416C-85DA-1B8C4C958977}" type="presOf" srcId="{C544CBEF-5DEB-47B8-BA0A-401486C5B095}" destId="{161797E6-888E-4503-9001-EED9121F37C9}" srcOrd="0" destOrd="0" presId="urn:microsoft.com/office/officeart/2005/8/layout/default"/>
    <dgm:cxn modelId="{903F75BB-C95C-415D-A7A5-9E8EC83440DF}" type="presOf" srcId="{49FBB7B8-839D-4886-B1F4-169D9B327E85}" destId="{53F674C3-ADE4-4862-BCF7-619F997126A6}" srcOrd="0" destOrd="0" presId="urn:microsoft.com/office/officeart/2005/8/layout/default"/>
    <dgm:cxn modelId="{619A56CC-2615-48D2-9319-D9FB41C78AFB}" type="presOf" srcId="{28A587DD-10C1-4C8E-B547-CFC3A2728202}" destId="{BCCBF996-ADFE-4C90-987B-C45942992E5D}" srcOrd="0" destOrd="0" presId="urn:microsoft.com/office/officeart/2005/8/layout/default"/>
    <dgm:cxn modelId="{02D6DECD-9497-47D2-9498-F72B7D576F68}" type="presOf" srcId="{33092AE4-8FD5-4D44-95BD-944DC2DF0F1E}" destId="{7484AC59-7E56-4E4E-A8C4-F8F2E91B35DF}" srcOrd="0" destOrd="0" presId="urn:microsoft.com/office/officeart/2005/8/layout/default"/>
    <dgm:cxn modelId="{2E0402E1-56FA-4562-9253-49EFE6014718}" type="presOf" srcId="{DC34F330-0EAD-4985-A99F-A8D927EF1F08}" destId="{0C162879-83D8-4572-A8B0-18C6D1BDAFA5}" srcOrd="0" destOrd="0" presId="urn:microsoft.com/office/officeart/2005/8/layout/default"/>
    <dgm:cxn modelId="{AE0520E2-8D7C-48F3-95ED-2D1905F73DEA}" srcId="{49FBB7B8-839D-4886-B1F4-169D9B327E85}" destId="{33092AE4-8FD5-4D44-95BD-944DC2DF0F1E}" srcOrd="12" destOrd="0" parTransId="{0E608CD1-1C13-4B9A-881B-E6A4D0422F19}" sibTransId="{2CEB88C5-3C3A-4EEB-B217-8464BD9D3397}"/>
    <dgm:cxn modelId="{BFA828E4-8E04-49A9-B4DC-85575DFD8DAF}" type="presOf" srcId="{A43F7EE7-9C0B-41DE-AB26-8E22160C250C}" destId="{39FC2B30-515A-4A4E-AC9B-9570B80E6D15}" srcOrd="0" destOrd="0" presId="urn:microsoft.com/office/officeart/2005/8/layout/default"/>
    <dgm:cxn modelId="{085F4BF6-0D58-47BF-8E40-228873A3BFE3}" srcId="{49FBB7B8-839D-4886-B1F4-169D9B327E85}" destId="{37DC8350-7A04-4D03-AE17-A26BB05452FB}" srcOrd="13" destOrd="0" parTransId="{8AEE61ED-5E36-4060-919E-728A087FF9A7}" sibTransId="{4BAE3DE8-A6FC-4B7E-8FA0-B699E64D354E}"/>
    <dgm:cxn modelId="{05276D28-4221-456F-99F3-642E6D5E52EF}" type="presParOf" srcId="{53F674C3-ADE4-4862-BCF7-619F997126A6}" destId="{B6E37A28-533A-4456-807B-418E221DCBC3}" srcOrd="0" destOrd="0" presId="urn:microsoft.com/office/officeart/2005/8/layout/default"/>
    <dgm:cxn modelId="{350CD921-731C-435A-A227-04027EBABEC2}" type="presParOf" srcId="{53F674C3-ADE4-4862-BCF7-619F997126A6}" destId="{7FCA0731-B973-4432-A906-9955E9DD3754}" srcOrd="1" destOrd="0" presId="urn:microsoft.com/office/officeart/2005/8/layout/default"/>
    <dgm:cxn modelId="{5D1918FD-66EF-49DD-ABA2-75960B33523D}" type="presParOf" srcId="{53F674C3-ADE4-4862-BCF7-619F997126A6}" destId="{161797E6-888E-4503-9001-EED9121F37C9}" srcOrd="2" destOrd="0" presId="urn:microsoft.com/office/officeart/2005/8/layout/default"/>
    <dgm:cxn modelId="{017CF6DD-AA46-4F8E-8FF9-74434C4EA6A2}" type="presParOf" srcId="{53F674C3-ADE4-4862-BCF7-619F997126A6}" destId="{D1CE0787-2DD8-42EF-9327-8EC3F0AF470F}" srcOrd="3" destOrd="0" presId="urn:microsoft.com/office/officeart/2005/8/layout/default"/>
    <dgm:cxn modelId="{2FE98371-1A4E-4D75-9B6A-953594370E1E}" type="presParOf" srcId="{53F674C3-ADE4-4862-BCF7-619F997126A6}" destId="{6D8ABBC0-D32B-48DC-8694-4DAA16ED9843}" srcOrd="4" destOrd="0" presId="urn:microsoft.com/office/officeart/2005/8/layout/default"/>
    <dgm:cxn modelId="{27F81EDE-6D1A-4DBB-9DFD-34A95AC68839}" type="presParOf" srcId="{53F674C3-ADE4-4862-BCF7-619F997126A6}" destId="{B48B144E-0F59-49A7-B51A-6982C7450E37}" srcOrd="5" destOrd="0" presId="urn:microsoft.com/office/officeart/2005/8/layout/default"/>
    <dgm:cxn modelId="{ED84C681-C629-4003-8C4A-E91758C7C5EE}" type="presParOf" srcId="{53F674C3-ADE4-4862-BCF7-619F997126A6}" destId="{EB383F27-E0B7-4E17-A05C-65ED5A95E236}" srcOrd="6" destOrd="0" presId="urn:microsoft.com/office/officeart/2005/8/layout/default"/>
    <dgm:cxn modelId="{C46BC9A6-D3EA-49DB-A4A0-2B406611CC9F}" type="presParOf" srcId="{53F674C3-ADE4-4862-BCF7-619F997126A6}" destId="{8B8AC43A-0843-4D0D-AA51-D23D9B2805B5}" srcOrd="7" destOrd="0" presId="urn:microsoft.com/office/officeart/2005/8/layout/default"/>
    <dgm:cxn modelId="{83FF5317-93A2-4AAB-8EB5-2BB4C5AE5258}" type="presParOf" srcId="{53F674C3-ADE4-4862-BCF7-619F997126A6}" destId="{BCCBF996-ADFE-4C90-987B-C45942992E5D}" srcOrd="8" destOrd="0" presId="urn:microsoft.com/office/officeart/2005/8/layout/default"/>
    <dgm:cxn modelId="{E5C19A7A-015D-4502-AE30-161EBAE0BCB2}" type="presParOf" srcId="{53F674C3-ADE4-4862-BCF7-619F997126A6}" destId="{A63F537A-186C-4328-BCF2-8B5380C7A4E4}" srcOrd="9" destOrd="0" presId="urn:microsoft.com/office/officeart/2005/8/layout/default"/>
    <dgm:cxn modelId="{70726061-6C2C-477F-9619-54A07332D8C4}" type="presParOf" srcId="{53F674C3-ADE4-4862-BCF7-619F997126A6}" destId="{2E522870-44C3-4949-9A1C-4242B98450D6}" srcOrd="10" destOrd="0" presId="urn:microsoft.com/office/officeart/2005/8/layout/default"/>
    <dgm:cxn modelId="{33BEDB74-F46E-47C9-9B54-17210AA9863E}" type="presParOf" srcId="{53F674C3-ADE4-4862-BCF7-619F997126A6}" destId="{B466824D-D7A6-4D6F-9DEC-BB031083BAC0}" srcOrd="11" destOrd="0" presId="urn:microsoft.com/office/officeart/2005/8/layout/default"/>
    <dgm:cxn modelId="{948D0B9C-5A35-47DD-8EA0-707377128238}" type="presParOf" srcId="{53F674C3-ADE4-4862-BCF7-619F997126A6}" destId="{8DE262F1-BC54-42EE-837A-73A00BEA462E}" srcOrd="12" destOrd="0" presId="urn:microsoft.com/office/officeart/2005/8/layout/default"/>
    <dgm:cxn modelId="{4B7FBE61-BF2B-42DB-9714-55F9CCAEFAC8}" type="presParOf" srcId="{53F674C3-ADE4-4862-BCF7-619F997126A6}" destId="{155DD19E-E0FD-441C-888E-FC1913F6ECEF}" srcOrd="13" destOrd="0" presId="urn:microsoft.com/office/officeart/2005/8/layout/default"/>
    <dgm:cxn modelId="{04EE94AD-A8A2-4EDE-9E9C-0899DE9EA626}" type="presParOf" srcId="{53F674C3-ADE4-4862-BCF7-619F997126A6}" destId="{21B8DB2A-3478-4E42-8CC7-764F4C58E1C3}" srcOrd="14" destOrd="0" presId="urn:microsoft.com/office/officeart/2005/8/layout/default"/>
    <dgm:cxn modelId="{4213A54C-74B3-4EAA-9B6E-763EEC68438B}" type="presParOf" srcId="{53F674C3-ADE4-4862-BCF7-619F997126A6}" destId="{652D8F8A-4668-4027-BBF0-C8BCEEEC3FF8}" srcOrd="15" destOrd="0" presId="urn:microsoft.com/office/officeart/2005/8/layout/default"/>
    <dgm:cxn modelId="{FE00892F-5E8F-4AC4-B3A5-433ABC284F6B}" type="presParOf" srcId="{53F674C3-ADE4-4862-BCF7-619F997126A6}" destId="{25B7944C-1BFA-4A22-ADA2-2D01FF769979}" srcOrd="16" destOrd="0" presId="urn:microsoft.com/office/officeart/2005/8/layout/default"/>
    <dgm:cxn modelId="{94D14B84-2D9D-4AB1-B502-06D6C191EADD}" type="presParOf" srcId="{53F674C3-ADE4-4862-BCF7-619F997126A6}" destId="{616A9380-6E7C-4E05-8DE5-33F0EA50E7F2}" srcOrd="17" destOrd="0" presId="urn:microsoft.com/office/officeart/2005/8/layout/default"/>
    <dgm:cxn modelId="{D9028351-9D4E-4E64-A8C8-4F1C28E1D2F6}" type="presParOf" srcId="{53F674C3-ADE4-4862-BCF7-619F997126A6}" destId="{773300B2-31D1-4DE1-960E-7EAB21ECC208}" srcOrd="18" destOrd="0" presId="urn:microsoft.com/office/officeart/2005/8/layout/default"/>
    <dgm:cxn modelId="{ABBD0A21-C214-4CA6-B0F1-9CC86CF430A7}" type="presParOf" srcId="{53F674C3-ADE4-4862-BCF7-619F997126A6}" destId="{F57B8161-A325-4B3E-8673-596C611036CB}" srcOrd="19" destOrd="0" presId="urn:microsoft.com/office/officeart/2005/8/layout/default"/>
    <dgm:cxn modelId="{1F95D11E-7810-445C-BCA6-B2051BA5B602}" type="presParOf" srcId="{53F674C3-ADE4-4862-BCF7-619F997126A6}" destId="{D4CD748A-7D76-4E3A-9BFF-32C187A62275}" srcOrd="20" destOrd="0" presId="urn:microsoft.com/office/officeart/2005/8/layout/default"/>
    <dgm:cxn modelId="{58FD6D3A-B5CD-49E0-B76B-7CECE71D20B0}" type="presParOf" srcId="{53F674C3-ADE4-4862-BCF7-619F997126A6}" destId="{87C669A8-A7CD-45C3-99AC-E59C2C8A2C24}" srcOrd="21" destOrd="0" presId="urn:microsoft.com/office/officeart/2005/8/layout/default"/>
    <dgm:cxn modelId="{E7FBE28C-5C77-4CF4-88D5-8D4C07C91B48}" type="presParOf" srcId="{53F674C3-ADE4-4862-BCF7-619F997126A6}" destId="{417101EF-26FD-4116-B067-93FDC4637054}" srcOrd="22" destOrd="0" presId="urn:microsoft.com/office/officeart/2005/8/layout/default"/>
    <dgm:cxn modelId="{569F69DD-74B8-4B75-A12D-9754B9DCA707}" type="presParOf" srcId="{53F674C3-ADE4-4862-BCF7-619F997126A6}" destId="{5BACF5D2-3B35-428D-AB08-4163AE0CC270}" srcOrd="23" destOrd="0" presId="urn:microsoft.com/office/officeart/2005/8/layout/default"/>
    <dgm:cxn modelId="{A6AE9089-4911-4427-883E-48A666FE3D06}" type="presParOf" srcId="{53F674C3-ADE4-4862-BCF7-619F997126A6}" destId="{7484AC59-7E56-4E4E-A8C4-F8F2E91B35DF}" srcOrd="24" destOrd="0" presId="urn:microsoft.com/office/officeart/2005/8/layout/default"/>
    <dgm:cxn modelId="{8ABECF9E-7CFD-43C5-8E99-2391A233F5F9}" type="presParOf" srcId="{53F674C3-ADE4-4862-BCF7-619F997126A6}" destId="{ED9BE44C-0B26-4BA1-9F10-F337CA0FA459}" srcOrd="25" destOrd="0" presId="urn:microsoft.com/office/officeart/2005/8/layout/default"/>
    <dgm:cxn modelId="{499C97E5-7E1A-4C17-9C43-56C2D7BEE1A4}" type="presParOf" srcId="{53F674C3-ADE4-4862-BCF7-619F997126A6}" destId="{2DA6902E-C330-4399-B891-9FE99312D452}" srcOrd="26" destOrd="0" presId="urn:microsoft.com/office/officeart/2005/8/layout/default"/>
    <dgm:cxn modelId="{E61E4711-2F74-4B0F-A4AE-908654C4A366}" type="presParOf" srcId="{53F674C3-ADE4-4862-BCF7-619F997126A6}" destId="{26ED61AD-392B-4B35-AEDA-F3894B88F7F9}" srcOrd="27" destOrd="0" presId="urn:microsoft.com/office/officeart/2005/8/layout/default"/>
    <dgm:cxn modelId="{19E970B5-CC81-4F2F-AF41-08713EE6E51C}" type="presParOf" srcId="{53F674C3-ADE4-4862-BCF7-619F997126A6}" destId="{0C162879-83D8-4572-A8B0-18C6D1BDAFA5}" srcOrd="28" destOrd="0" presId="urn:microsoft.com/office/officeart/2005/8/layout/default"/>
    <dgm:cxn modelId="{894F0314-D84F-4F5C-86C7-BAB8EE833B02}" type="presParOf" srcId="{53F674C3-ADE4-4862-BCF7-619F997126A6}" destId="{6556B847-5276-41B7-A0E2-626750446FAB}" srcOrd="29" destOrd="0" presId="urn:microsoft.com/office/officeart/2005/8/layout/default"/>
    <dgm:cxn modelId="{88252C1A-719A-49D0-B5CA-1EB243D19AE0}" type="presParOf" srcId="{53F674C3-ADE4-4862-BCF7-619F997126A6}" destId="{F012925E-7834-4C25-A267-B23A9A022DAE}" srcOrd="30" destOrd="0" presId="urn:microsoft.com/office/officeart/2005/8/layout/default"/>
    <dgm:cxn modelId="{CA8E80F1-7706-4C91-B7D2-F77788F100CB}" type="presParOf" srcId="{53F674C3-ADE4-4862-BCF7-619F997126A6}" destId="{CA5DDD3D-615F-4BCF-A87A-08C01C387B30}" srcOrd="31" destOrd="0" presId="urn:microsoft.com/office/officeart/2005/8/layout/default"/>
    <dgm:cxn modelId="{7F668417-5299-4B75-A71D-AA7BCDC22C47}" type="presParOf" srcId="{53F674C3-ADE4-4862-BCF7-619F997126A6}" destId="{39FC2B30-515A-4A4E-AC9B-9570B80E6D15}" srcOrd="3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2BE640-6BB2-4F19-B153-80A164F59C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3EA121-A7D6-4EEB-B78C-985F046D277D}">
      <dgm:prSet/>
      <dgm:spPr/>
      <dgm:t>
        <a:bodyPr/>
        <a:lstStyle/>
        <a:p>
          <a:r>
            <a:rPr lang="en-US"/>
            <a:t>Am testat modelul de regresie liniară pe un set de date și am comparat valorile reale ale variabilei țintă cu valorile prezise de model.</a:t>
          </a:r>
        </a:p>
      </dgm:t>
    </dgm:pt>
    <dgm:pt modelId="{8400BBBB-E0AC-4A1D-A296-3B372E7083EC}" type="parTrans" cxnId="{5BD25478-7B72-4222-8245-8A2B6B60991A}">
      <dgm:prSet/>
      <dgm:spPr/>
      <dgm:t>
        <a:bodyPr/>
        <a:lstStyle/>
        <a:p>
          <a:endParaRPr lang="en-US"/>
        </a:p>
      </dgm:t>
    </dgm:pt>
    <dgm:pt modelId="{4CAF8F5B-B2C6-49BB-9938-DD9BE0A12D96}" type="sibTrans" cxnId="{5BD25478-7B72-4222-8245-8A2B6B60991A}">
      <dgm:prSet/>
      <dgm:spPr/>
      <dgm:t>
        <a:bodyPr/>
        <a:lstStyle/>
        <a:p>
          <a:endParaRPr lang="en-US"/>
        </a:p>
      </dgm:t>
    </dgm:pt>
    <dgm:pt modelId="{8127C83A-A028-45E0-8D16-F7897140740D}">
      <dgm:prSet/>
      <dgm:spPr/>
      <dgm:t>
        <a:bodyPr/>
        <a:lstStyle/>
        <a:p>
          <a:r>
            <a:rPr lang="en-US"/>
            <a:t>Am obtinut rezultatele urmatoare spre exemplu:</a:t>
          </a:r>
        </a:p>
      </dgm:t>
    </dgm:pt>
    <dgm:pt modelId="{CD0395DA-B272-4F6D-929A-8A14691F62DB}" type="parTrans" cxnId="{3712F08D-7139-4DC0-B77C-13D2CDD18C66}">
      <dgm:prSet/>
      <dgm:spPr/>
      <dgm:t>
        <a:bodyPr/>
        <a:lstStyle/>
        <a:p>
          <a:endParaRPr lang="en-US"/>
        </a:p>
      </dgm:t>
    </dgm:pt>
    <dgm:pt modelId="{DF7823C7-1BA5-4B81-9EA7-2CC272C35F92}" type="sibTrans" cxnId="{3712F08D-7139-4DC0-B77C-13D2CDD18C66}">
      <dgm:prSet/>
      <dgm:spPr/>
      <dgm:t>
        <a:bodyPr/>
        <a:lstStyle/>
        <a:p>
          <a:endParaRPr lang="en-US"/>
        </a:p>
      </dgm:t>
    </dgm:pt>
    <dgm:pt modelId="{034D77A4-E6F4-4739-9DC5-2C6B20F716ED}">
      <dgm:prSet/>
      <dgm:spPr/>
      <dgm:t>
        <a:bodyPr/>
        <a:lstStyle/>
        <a:p>
          <a:r>
            <a:rPr lang="en-US"/>
            <a:t>Real: 25.0, Prezis: 17.267689072964973</a:t>
          </a:r>
        </a:p>
      </dgm:t>
    </dgm:pt>
    <dgm:pt modelId="{F1C9CD18-F3A4-44A5-B825-EDDFEFCF8BA1}" type="parTrans" cxnId="{8CAB592E-A1B0-4B68-90AB-1065F4CD94B7}">
      <dgm:prSet/>
      <dgm:spPr/>
      <dgm:t>
        <a:bodyPr/>
        <a:lstStyle/>
        <a:p>
          <a:endParaRPr lang="en-US"/>
        </a:p>
      </dgm:t>
    </dgm:pt>
    <dgm:pt modelId="{93EE6E45-077F-4342-B812-CF9324AF79F1}" type="sibTrans" cxnId="{8CAB592E-A1B0-4B68-90AB-1065F4CD94B7}">
      <dgm:prSet/>
      <dgm:spPr/>
      <dgm:t>
        <a:bodyPr/>
        <a:lstStyle/>
        <a:p>
          <a:endParaRPr lang="en-US"/>
        </a:p>
      </dgm:t>
    </dgm:pt>
    <dgm:pt modelId="{30ADC6A3-5409-442E-B70B-8133E9B2CF1A}">
      <dgm:prSet/>
      <dgm:spPr/>
      <dgm:t>
        <a:bodyPr/>
        <a:lstStyle/>
        <a:p>
          <a:r>
            <a:rPr lang="en-US"/>
            <a:t>Real: 15.0, Prezis: 22.744904103019955</a:t>
          </a:r>
        </a:p>
      </dgm:t>
    </dgm:pt>
    <dgm:pt modelId="{A48F8150-7645-4CED-896F-5E3A197DB89E}" type="parTrans" cxnId="{C20552DF-3E5F-476B-A121-B6DB1FAA13B1}">
      <dgm:prSet/>
      <dgm:spPr/>
      <dgm:t>
        <a:bodyPr/>
        <a:lstStyle/>
        <a:p>
          <a:endParaRPr lang="en-US"/>
        </a:p>
      </dgm:t>
    </dgm:pt>
    <dgm:pt modelId="{DD4E670D-DDA5-4469-B15B-400E52525ED7}" type="sibTrans" cxnId="{C20552DF-3E5F-476B-A121-B6DB1FAA13B1}">
      <dgm:prSet/>
      <dgm:spPr/>
      <dgm:t>
        <a:bodyPr/>
        <a:lstStyle/>
        <a:p>
          <a:endParaRPr lang="en-US"/>
        </a:p>
      </dgm:t>
    </dgm:pt>
    <dgm:pt modelId="{69DDBE75-E295-4EF6-922E-21D392BCCACE}">
      <dgm:prSet/>
      <dgm:spPr/>
      <dgm:t>
        <a:bodyPr/>
        <a:lstStyle/>
        <a:p>
          <a:r>
            <a:rPr lang="en-US"/>
            <a:t>Real: 25.0, Prezis: 24.59143044530177</a:t>
          </a:r>
        </a:p>
      </dgm:t>
    </dgm:pt>
    <dgm:pt modelId="{22E6C2CE-1846-4F26-842A-5C838C18BD0D}" type="parTrans" cxnId="{E2DFDD07-9950-4845-98D4-1EC259D8379D}">
      <dgm:prSet/>
      <dgm:spPr/>
      <dgm:t>
        <a:bodyPr/>
        <a:lstStyle/>
        <a:p>
          <a:endParaRPr lang="en-US"/>
        </a:p>
      </dgm:t>
    </dgm:pt>
    <dgm:pt modelId="{55539161-8D03-4493-9C0F-CE2B6604FCCE}" type="sibTrans" cxnId="{E2DFDD07-9950-4845-98D4-1EC259D8379D}">
      <dgm:prSet/>
      <dgm:spPr/>
      <dgm:t>
        <a:bodyPr/>
        <a:lstStyle/>
        <a:p>
          <a:endParaRPr lang="en-US"/>
        </a:p>
      </dgm:t>
    </dgm:pt>
    <dgm:pt modelId="{9D7F6AA4-C37B-4E29-AC11-8F407029AB81}">
      <dgm:prSet/>
      <dgm:spPr/>
      <dgm:t>
        <a:bodyPr/>
        <a:lstStyle/>
        <a:p>
          <a:r>
            <a:rPr lang="en-US" dirty="0"/>
            <a:t>Real: 21.0, </a:t>
          </a:r>
          <a:r>
            <a:rPr lang="en-US" dirty="0" err="1"/>
            <a:t>Prezis</a:t>
          </a:r>
          <a:r>
            <a:rPr lang="en-US" dirty="0"/>
            <a:t>: 19.093623381393247</a:t>
          </a:r>
        </a:p>
      </dgm:t>
    </dgm:pt>
    <dgm:pt modelId="{3E463D0D-1B2E-4C98-BDCE-81FB42272900}" type="parTrans" cxnId="{A47F8D7E-B93D-4ABA-844F-4B97234E3090}">
      <dgm:prSet/>
      <dgm:spPr/>
      <dgm:t>
        <a:bodyPr/>
        <a:lstStyle/>
        <a:p>
          <a:endParaRPr lang="en-US"/>
        </a:p>
      </dgm:t>
    </dgm:pt>
    <dgm:pt modelId="{6D7A5FEC-D085-4E70-89E0-EE6A3C99CE8F}" type="sibTrans" cxnId="{A47F8D7E-B93D-4ABA-844F-4B97234E3090}">
      <dgm:prSet/>
      <dgm:spPr/>
      <dgm:t>
        <a:bodyPr/>
        <a:lstStyle/>
        <a:p>
          <a:endParaRPr lang="en-US"/>
        </a:p>
      </dgm:t>
    </dgm:pt>
    <dgm:pt modelId="{BA8E55D3-C4CB-4817-BC85-EE4275C88DA5}">
      <dgm:prSet/>
      <dgm:spPr/>
      <dgm:t>
        <a:bodyPr/>
        <a:lstStyle/>
        <a:p>
          <a:r>
            <a:rPr lang="en-US"/>
            <a:t>Real: 4.0, Prezis: 3.6211492861524066</a:t>
          </a:r>
        </a:p>
      </dgm:t>
    </dgm:pt>
    <dgm:pt modelId="{9E118E42-6FE2-449D-AF34-E04385196556}" type="parTrans" cxnId="{309B4663-852C-4983-A72D-EF798189EBBA}">
      <dgm:prSet/>
      <dgm:spPr/>
      <dgm:t>
        <a:bodyPr/>
        <a:lstStyle/>
        <a:p>
          <a:endParaRPr lang="en-US"/>
        </a:p>
      </dgm:t>
    </dgm:pt>
    <dgm:pt modelId="{70D772E5-8E26-41DC-9A6D-6024092FB5BE}" type="sibTrans" cxnId="{309B4663-852C-4983-A72D-EF798189EBBA}">
      <dgm:prSet/>
      <dgm:spPr/>
      <dgm:t>
        <a:bodyPr/>
        <a:lstStyle/>
        <a:p>
          <a:endParaRPr lang="en-US"/>
        </a:p>
      </dgm:t>
    </dgm:pt>
    <dgm:pt modelId="{CC31C635-5981-4969-B11E-BD920371CD24}">
      <dgm:prSet/>
      <dgm:spPr/>
      <dgm:t>
        <a:bodyPr/>
        <a:lstStyle/>
        <a:p>
          <a:r>
            <a:rPr lang="en-US"/>
            <a:t>Real: 60.0, Prezis: 49.03821650924371</a:t>
          </a:r>
        </a:p>
      </dgm:t>
    </dgm:pt>
    <dgm:pt modelId="{4D58233B-8069-4A4B-A3AD-0E653ADBCD6B}" type="parTrans" cxnId="{D476EBCC-680B-4075-B7F2-9FB00B1878BE}">
      <dgm:prSet/>
      <dgm:spPr/>
      <dgm:t>
        <a:bodyPr/>
        <a:lstStyle/>
        <a:p>
          <a:endParaRPr lang="en-US"/>
        </a:p>
      </dgm:t>
    </dgm:pt>
    <dgm:pt modelId="{DB717D60-B3B0-462D-A716-B8CFF28F4202}" type="sibTrans" cxnId="{D476EBCC-680B-4075-B7F2-9FB00B1878BE}">
      <dgm:prSet/>
      <dgm:spPr/>
      <dgm:t>
        <a:bodyPr/>
        <a:lstStyle/>
        <a:p>
          <a:endParaRPr lang="en-US"/>
        </a:p>
      </dgm:t>
    </dgm:pt>
    <dgm:pt modelId="{CF94AB69-E03A-4311-9314-A32F989B24A4}">
      <dgm:prSet/>
      <dgm:spPr/>
      <dgm:t>
        <a:bodyPr/>
        <a:lstStyle/>
        <a:p>
          <a:r>
            <a:rPr lang="en-US"/>
            <a:t>Caracteristicile luate la antrenarea modelelor au fost: varsta, inaltimea, pretul maxim si nationalitatea, iar variabila tinta pretul</a:t>
          </a:r>
        </a:p>
      </dgm:t>
    </dgm:pt>
    <dgm:pt modelId="{6A0A56EF-6942-4289-AACA-05E15744E6E6}" type="parTrans" cxnId="{F8E1F5BB-BE36-4641-9E83-1F7EA2220279}">
      <dgm:prSet/>
      <dgm:spPr/>
      <dgm:t>
        <a:bodyPr/>
        <a:lstStyle/>
        <a:p>
          <a:endParaRPr lang="en-US"/>
        </a:p>
      </dgm:t>
    </dgm:pt>
    <dgm:pt modelId="{1F5A7696-B5D4-40F4-9ECD-F17A67F38067}" type="sibTrans" cxnId="{F8E1F5BB-BE36-4641-9E83-1F7EA2220279}">
      <dgm:prSet/>
      <dgm:spPr/>
      <dgm:t>
        <a:bodyPr/>
        <a:lstStyle/>
        <a:p>
          <a:endParaRPr lang="en-US"/>
        </a:p>
      </dgm:t>
    </dgm:pt>
    <dgm:pt modelId="{4BA7ACE9-E823-46ED-B188-A059A63DC54F}" type="pres">
      <dgm:prSet presAssocID="{EF2BE640-6BB2-4F19-B153-80A164F59CC1}" presName="linear" presStyleCnt="0">
        <dgm:presLayoutVars>
          <dgm:animLvl val="lvl"/>
          <dgm:resizeHandles val="exact"/>
        </dgm:presLayoutVars>
      </dgm:prSet>
      <dgm:spPr/>
    </dgm:pt>
    <dgm:pt modelId="{57EB0D8F-9D24-41D8-89A2-E7C0940D6B54}" type="pres">
      <dgm:prSet presAssocID="{F33EA121-A7D6-4EEB-B78C-985F046D277D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7A579B61-05C1-4DED-9813-77D12EB7E24F}" type="pres">
      <dgm:prSet presAssocID="{4CAF8F5B-B2C6-49BB-9938-DD9BE0A12D96}" presName="spacer" presStyleCnt="0"/>
      <dgm:spPr/>
    </dgm:pt>
    <dgm:pt modelId="{6EFE6BB4-64FA-4660-8A32-1A61F5CBFBA9}" type="pres">
      <dgm:prSet presAssocID="{8127C83A-A028-45E0-8D16-F7897140740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7C5F1CDF-359A-48FE-83E3-C3ABDE09FBE0}" type="pres">
      <dgm:prSet presAssocID="{DF7823C7-1BA5-4B81-9EA7-2CC272C35F92}" presName="spacer" presStyleCnt="0"/>
      <dgm:spPr/>
    </dgm:pt>
    <dgm:pt modelId="{1E5AE73E-4585-421B-B9F4-B4B06DE985EB}" type="pres">
      <dgm:prSet presAssocID="{034D77A4-E6F4-4739-9DC5-2C6B20F716ED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3116005F-ED26-440B-B494-3858F80E0126}" type="pres">
      <dgm:prSet presAssocID="{93EE6E45-077F-4342-B812-CF9324AF79F1}" presName="spacer" presStyleCnt="0"/>
      <dgm:spPr/>
    </dgm:pt>
    <dgm:pt modelId="{3B02019B-BB7D-4AAC-973B-66094C87D3A4}" type="pres">
      <dgm:prSet presAssocID="{30ADC6A3-5409-442E-B70B-8133E9B2CF1A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3E1DB146-5476-4243-9DA8-2A647BE7858E}" type="pres">
      <dgm:prSet presAssocID="{DD4E670D-DDA5-4469-B15B-400E52525ED7}" presName="spacer" presStyleCnt="0"/>
      <dgm:spPr/>
    </dgm:pt>
    <dgm:pt modelId="{AC0B3122-1C82-4CF8-BA9B-32BA1F370ED0}" type="pres">
      <dgm:prSet presAssocID="{69DDBE75-E295-4EF6-922E-21D392BCCAC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D3E1973-E976-441B-A4B4-8E2BD1B7200E}" type="pres">
      <dgm:prSet presAssocID="{55539161-8D03-4493-9C0F-CE2B6604FCCE}" presName="spacer" presStyleCnt="0"/>
      <dgm:spPr/>
    </dgm:pt>
    <dgm:pt modelId="{3C06D391-34C9-4EFC-9416-71F27C3CAAD6}" type="pres">
      <dgm:prSet presAssocID="{9D7F6AA4-C37B-4E29-AC11-8F407029AB81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205BFA5B-D2F9-4E89-BE86-C663EA880B9D}" type="pres">
      <dgm:prSet presAssocID="{6D7A5FEC-D085-4E70-89E0-EE6A3C99CE8F}" presName="spacer" presStyleCnt="0"/>
      <dgm:spPr/>
    </dgm:pt>
    <dgm:pt modelId="{ECA419A1-07E0-49DC-B197-4B430C6CF330}" type="pres">
      <dgm:prSet presAssocID="{BA8E55D3-C4CB-4817-BC85-EE4275C88DA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1F956F1-7D8C-4AAA-9FF4-DB57FF6EE4AA}" type="pres">
      <dgm:prSet presAssocID="{70D772E5-8E26-41DC-9A6D-6024092FB5BE}" presName="spacer" presStyleCnt="0"/>
      <dgm:spPr/>
    </dgm:pt>
    <dgm:pt modelId="{58CB16BF-E604-47F5-A0B4-98A56507F9C1}" type="pres">
      <dgm:prSet presAssocID="{CC31C635-5981-4969-B11E-BD920371CD24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5E1ABA36-041B-4641-8F4C-1140091B9736}" type="pres">
      <dgm:prSet presAssocID="{DB717D60-B3B0-462D-A716-B8CFF28F4202}" presName="spacer" presStyleCnt="0"/>
      <dgm:spPr/>
    </dgm:pt>
    <dgm:pt modelId="{DE35DEFA-F1DF-4088-A2BD-32D6A2B397D3}" type="pres">
      <dgm:prSet presAssocID="{CF94AB69-E03A-4311-9314-A32F989B24A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CD6C8902-34FF-46FF-998E-2E6683F876F4}" type="presOf" srcId="{30ADC6A3-5409-442E-B70B-8133E9B2CF1A}" destId="{3B02019B-BB7D-4AAC-973B-66094C87D3A4}" srcOrd="0" destOrd="0" presId="urn:microsoft.com/office/officeart/2005/8/layout/vList2"/>
    <dgm:cxn modelId="{E2DFDD07-9950-4845-98D4-1EC259D8379D}" srcId="{EF2BE640-6BB2-4F19-B153-80A164F59CC1}" destId="{69DDBE75-E295-4EF6-922E-21D392BCCACE}" srcOrd="4" destOrd="0" parTransId="{22E6C2CE-1846-4F26-842A-5C838C18BD0D}" sibTransId="{55539161-8D03-4493-9C0F-CE2B6604FCCE}"/>
    <dgm:cxn modelId="{8CAB592E-A1B0-4B68-90AB-1065F4CD94B7}" srcId="{EF2BE640-6BB2-4F19-B153-80A164F59CC1}" destId="{034D77A4-E6F4-4739-9DC5-2C6B20F716ED}" srcOrd="2" destOrd="0" parTransId="{F1C9CD18-F3A4-44A5-B825-EDDFEFCF8BA1}" sibTransId="{93EE6E45-077F-4342-B812-CF9324AF79F1}"/>
    <dgm:cxn modelId="{85A4845D-D0DF-4C52-957B-1F97B05EBFDD}" type="presOf" srcId="{CF94AB69-E03A-4311-9314-A32F989B24A4}" destId="{DE35DEFA-F1DF-4088-A2BD-32D6A2B397D3}" srcOrd="0" destOrd="0" presId="urn:microsoft.com/office/officeart/2005/8/layout/vList2"/>
    <dgm:cxn modelId="{309B4663-852C-4983-A72D-EF798189EBBA}" srcId="{EF2BE640-6BB2-4F19-B153-80A164F59CC1}" destId="{BA8E55D3-C4CB-4817-BC85-EE4275C88DA5}" srcOrd="6" destOrd="0" parTransId="{9E118E42-6FE2-449D-AF34-E04385196556}" sibTransId="{70D772E5-8E26-41DC-9A6D-6024092FB5BE}"/>
    <dgm:cxn modelId="{E82F0756-0A4A-4BE7-8AD3-33C29E3687A0}" type="presOf" srcId="{EF2BE640-6BB2-4F19-B153-80A164F59CC1}" destId="{4BA7ACE9-E823-46ED-B188-A059A63DC54F}" srcOrd="0" destOrd="0" presId="urn:microsoft.com/office/officeart/2005/8/layout/vList2"/>
    <dgm:cxn modelId="{5BD25478-7B72-4222-8245-8A2B6B60991A}" srcId="{EF2BE640-6BB2-4F19-B153-80A164F59CC1}" destId="{F33EA121-A7D6-4EEB-B78C-985F046D277D}" srcOrd="0" destOrd="0" parTransId="{8400BBBB-E0AC-4A1D-A296-3B372E7083EC}" sibTransId="{4CAF8F5B-B2C6-49BB-9938-DD9BE0A12D96}"/>
    <dgm:cxn modelId="{A47F8D7E-B93D-4ABA-844F-4B97234E3090}" srcId="{EF2BE640-6BB2-4F19-B153-80A164F59CC1}" destId="{9D7F6AA4-C37B-4E29-AC11-8F407029AB81}" srcOrd="5" destOrd="0" parTransId="{3E463D0D-1B2E-4C98-BDCE-81FB42272900}" sibTransId="{6D7A5FEC-D085-4E70-89E0-EE6A3C99CE8F}"/>
    <dgm:cxn modelId="{3712F08D-7139-4DC0-B77C-13D2CDD18C66}" srcId="{EF2BE640-6BB2-4F19-B153-80A164F59CC1}" destId="{8127C83A-A028-45E0-8D16-F7897140740D}" srcOrd="1" destOrd="0" parTransId="{CD0395DA-B272-4F6D-929A-8A14691F62DB}" sibTransId="{DF7823C7-1BA5-4B81-9EA7-2CC272C35F92}"/>
    <dgm:cxn modelId="{494BF59B-79BE-426B-A064-B949C4B9E126}" type="presOf" srcId="{034D77A4-E6F4-4739-9DC5-2C6B20F716ED}" destId="{1E5AE73E-4585-421B-B9F4-B4B06DE985EB}" srcOrd="0" destOrd="0" presId="urn:microsoft.com/office/officeart/2005/8/layout/vList2"/>
    <dgm:cxn modelId="{2C43EAA6-B177-4D14-A626-D9AB3213A9F6}" type="presOf" srcId="{F33EA121-A7D6-4EEB-B78C-985F046D277D}" destId="{57EB0D8F-9D24-41D8-89A2-E7C0940D6B54}" srcOrd="0" destOrd="0" presId="urn:microsoft.com/office/officeart/2005/8/layout/vList2"/>
    <dgm:cxn modelId="{397B58B7-07D7-41CF-A2DB-024099D5233B}" type="presOf" srcId="{BA8E55D3-C4CB-4817-BC85-EE4275C88DA5}" destId="{ECA419A1-07E0-49DC-B197-4B430C6CF330}" srcOrd="0" destOrd="0" presId="urn:microsoft.com/office/officeart/2005/8/layout/vList2"/>
    <dgm:cxn modelId="{F8E1F5BB-BE36-4641-9E83-1F7EA2220279}" srcId="{EF2BE640-6BB2-4F19-B153-80A164F59CC1}" destId="{CF94AB69-E03A-4311-9314-A32F989B24A4}" srcOrd="8" destOrd="0" parTransId="{6A0A56EF-6942-4289-AACA-05E15744E6E6}" sibTransId="{1F5A7696-B5D4-40F4-9ECD-F17A67F38067}"/>
    <dgm:cxn modelId="{CBCC1AC2-8730-4CA2-9E07-7B7548914AD5}" type="presOf" srcId="{69DDBE75-E295-4EF6-922E-21D392BCCACE}" destId="{AC0B3122-1C82-4CF8-BA9B-32BA1F370ED0}" srcOrd="0" destOrd="0" presId="urn:microsoft.com/office/officeart/2005/8/layout/vList2"/>
    <dgm:cxn modelId="{D476EBCC-680B-4075-B7F2-9FB00B1878BE}" srcId="{EF2BE640-6BB2-4F19-B153-80A164F59CC1}" destId="{CC31C635-5981-4969-B11E-BD920371CD24}" srcOrd="7" destOrd="0" parTransId="{4D58233B-8069-4A4B-A3AD-0E653ADBCD6B}" sibTransId="{DB717D60-B3B0-462D-A716-B8CFF28F4202}"/>
    <dgm:cxn modelId="{AFB6A5D8-F490-434C-AC1C-9014C746D2D5}" type="presOf" srcId="{8127C83A-A028-45E0-8D16-F7897140740D}" destId="{6EFE6BB4-64FA-4660-8A32-1A61F5CBFBA9}" srcOrd="0" destOrd="0" presId="urn:microsoft.com/office/officeart/2005/8/layout/vList2"/>
    <dgm:cxn modelId="{5B1D4CDC-C58C-4FBE-B966-ED1A67A85F19}" type="presOf" srcId="{9D7F6AA4-C37B-4E29-AC11-8F407029AB81}" destId="{3C06D391-34C9-4EFC-9416-71F27C3CAAD6}" srcOrd="0" destOrd="0" presId="urn:microsoft.com/office/officeart/2005/8/layout/vList2"/>
    <dgm:cxn modelId="{C20552DF-3E5F-476B-A121-B6DB1FAA13B1}" srcId="{EF2BE640-6BB2-4F19-B153-80A164F59CC1}" destId="{30ADC6A3-5409-442E-B70B-8133E9B2CF1A}" srcOrd="3" destOrd="0" parTransId="{A48F8150-7645-4CED-896F-5E3A197DB89E}" sibTransId="{DD4E670D-DDA5-4469-B15B-400E52525ED7}"/>
    <dgm:cxn modelId="{FA234AF2-A36B-4FB3-98C6-27BD89022651}" type="presOf" srcId="{CC31C635-5981-4969-B11E-BD920371CD24}" destId="{58CB16BF-E604-47F5-A0B4-98A56507F9C1}" srcOrd="0" destOrd="0" presId="urn:microsoft.com/office/officeart/2005/8/layout/vList2"/>
    <dgm:cxn modelId="{10B9268C-F644-40B8-ABF2-23B76D3BED6D}" type="presParOf" srcId="{4BA7ACE9-E823-46ED-B188-A059A63DC54F}" destId="{57EB0D8F-9D24-41D8-89A2-E7C0940D6B54}" srcOrd="0" destOrd="0" presId="urn:microsoft.com/office/officeart/2005/8/layout/vList2"/>
    <dgm:cxn modelId="{76080FA3-AB5F-4516-A467-A18F0A584338}" type="presParOf" srcId="{4BA7ACE9-E823-46ED-B188-A059A63DC54F}" destId="{7A579B61-05C1-4DED-9813-77D12EB7E24F}" srcOrd="1" destOrd="0" presId="urn:microsoft.com/office/officeart/2005/8/layout/vList2"/>
    <dgm:cxn modelId="{D9FC6D46-E19D-468B-ACF6-634FEAC98599}" type="presParOf" srcId="{4BA7ACE9-E823-46ED-B188-A059A63DC54F}" destId="{6EFE6BB4-64FA-4660-8A32-1A61F5CBFBA9}" srcOrd="2" destOrd="0" presId="urn:microsoft.com/office/officeart/2005/8/layout/vList2"/>
    <dgm:cxn modelId="{2B0B2A55-887A-4881-AE8B-62A03922E2D7}" type="presParOf" srcId="{4BA7ACE9-E823-46ED-B188-A059A63DC54F}" destId="{7C5F1CDF-359A-48FE-83E3-C3ABDE09FBE0}" srcOrd="3" destOrd="0" presId="urn:microsoft.com/office/officeart/2005/8/layout/vList2"/>
    <dgm:cxn modelId="{E6FFBF6B-F1DD-4553-A45E-5DA900AECA02}" type="presParOf" srcId="{4BA7ACE9-E823-46ED-B188-A059A63DC54F}" destId="{1E5AE73E-4585-421B-B9F4-B4B06DE985EB}" srcOrd="4" destOrd="0" presId="urn:microsoft.com/office/officeart/2005/8/layout/vList2"/>
    <dgm:cxn modelId="{3AE2C9F7-5494-4AD8-AB16-F1DD2514E91C}" type="presParOf" srcId="{4BA7ACE9-E823-46ED-B188-A059A63DC54F}" destId="{3116005F-ED26-440B-B494-3858F80E0126}" srcOrd="5" destOrd="0" presId="urn:microsoft.com/office/officeart/2005/8/layout/vList2"/>
    <dgm:cxn modelId="{04583D7F-B3D4-4258-8385-247F2646D7B9}" type="presParOf" srcId="{4BA7ACE9-E823-46ED-B188-A059A63DC54F}" destId="{3B02019B-BB7D-4AAC-973B-66094C87D3A4}" srcOrd="6" destOrd="0" presId="urn:microsoft.com/office/officeart/2005/8/layout/vList2"/>
    <dgm:cxn modelId="{D0C376B6-90A7-4862-BB5D-F309043D5E5A}" type="presParOf" srcId="{4BA7ACE9-E823-46ED-B188-A059A63DC54F}" destId="{3E1DB146-5476-4243-9DA8-2A647BE7858E}" srcOrd="7" destOrd="0" presId="urn:microsoft.com/office/officeart/2005/8/layout/vList2"/>
    <dgm:cxn modelId="{2395A26F-B982-49E8-A01D-905F5D23955E}" type="presParOf" srcId="{4BA7ACE9-E823-46ED-B188-A059A63DC54F}" destId="{AC0B3122-1C82-4CF8-BA9B-32BA1F370ED0}" srcOrd="8" destOrd="0" presId="urn:microsoft.com/office/officeart/2005/8/layout/vList2"/>
    <dgm:cxn modelId="{F1ED5929-C675-4946-9309-26ADD9951934}" type="presParOf" srcId="{4BA7ACE9-E823-46ED-B188-A059A63DC54F}" destId="{AD3E1973-E976-441B-A4B4-8E2BD1B7200E}" srcOrd="9" destOrd="0" presId="urn:microsoft.com/office/officeart/2005/8/layout/vList2"/>
    <dgm:cxn modelId="{DDA849D5-E144-4CDE-89F3-726D4DB3E213}" type="presParOf" srcId="{4BA7ACE9-E823-46ED-B188-A059A63DC54F}" destId="{3C06D391-34C9-4EFC-9416-71F27C3CAAD6}" srcOrd="10" destOrd="0" presId="urn:microsoft.com/office/officeart/2005/8/layout/vList2"/>
    <dgm:cxn modelId="{2CF0724A-696A-4603-8927-FF05EBB02118}" type="presParOf" srcId="{4BA7ACE9-E823-46ED-B188-A059A63DC54F}" destId="{205BFA5B-D2F9-4E89-BE86-C663EA880B9D}" srcOrd="11" destOrd="0" presId="urn:microsoft.com/office/officeart/2005/8/layout/vList2"/>
    <dgm:cxn modelId="{8968EE9C-A971-445C-B98C-D5FA2C02E368}" type="presParOf" srcId="{4BA7ACE9-E823-46ED-B188-A059A63DC54F}" destId="{ECA419A1-07E0-49DC-B197-4B430C6CF330}" srcOrd="12" destOrd="0" presId="urn:microsoft.com/office/officeart/2005/8/layout/vList2"/>
    <dgm:cxn modelId="{5EA042D4-9F22-442E-AFCB-6640CFF1558D}" type="presParOf" srcId="{4BA7ACE9-E823-46ED-B188-A059A63DC54F}" destId="{21F956F1-7D8C-4AAA-9FF4-DB57FF6EE4AA}" srcOrd="13" destOrd="0" presId="urn:microsoft.com/office/officeart/2005/8/layout/vList2"/>
    <dgm:cxn modelId="{0ED32041-BA31-42C2-AA58-E3B64A54DCDF}" type="presParOf" srcId="{4BA7ACE9-E823-46ED-B188-A059A63DC54F}" destId="{58CB16BF-E604-47F5-A0B4-98A56507F9C1}" srcOrd="14" destOrd="0" presId="urn:microsoft.com/office/officeart/2005/8/layout/vList2"/>
    <dgm:cxn modelId="{20CE6CC8-7698-46D9-A075-D37E30B573BA}" type="presParOf" srcId="{4BA7ACE9-E823-46ED-B188-A059A63DC54F}" destId="{5E1ABA36-041B-4641-8F4C-1140091B9736}" srcOrd="15" destOrd="0" presId="urn:microsoft.com/office/officeart/2005/8/layout/vList2"/>
    <dgm:cxn modelId="{8B8A24A7-F682-4E6E-A783-3464185F7DA2}" type="presParOf" srcId="{4BA7ACE9-E823-46ED-B188-A059A63DC54F}" destId="{DE35DEFA-F1DF-4088-A2BD-32D6A2B397D3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B8AEB5-9760-4E04-8233-2281FC73360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BC9CA6-AA0A-49E8-950D-536E7A826571}">
      <dgm:prSet/>
      <dgm:spPr/>
      <dgm:t>
        <a:bodyPr/>
        <a:lstStyle/>
        <a:p>
          <a:r>
            <a:rPr lang="en-US"/>
            <a:t>Precizie Ridicată: Modelul de regresie liniară a atins un coeficient de determinare de 0.691, indicând o bună capacitate de predicție.</a:t>
          </a:r>
        </a:p>
      </dgm:t>
    </dgm:pt>
    <dgm:pt modelId="{282E85E0-31C1-4C3D-8D45-EFBB40CFDAB1}" type="parTrans" cxnId="{E5E1FA6B-2034-4D24-9F04-6514CF634B2C}">
      <dgm:prSet/>
      <dgm:spPr/>
      <dgm:t>
        <a:bodyPr/>
        <a:lstStyle/>
        <a:p>
          <a:endParaRPr lang="en-US"/>
        </a:p>
      </dgm:t>
    </dgm:pt>
    <dgm:pt modelId="{9FB1C06A-ADB8-4C35-9379-56671C7557B0}" type="sibTrans" cxnId="{E5E1FA6B-2034-4D24-9F04-6514CF634B2C}">
      <dgm:prSet/>
      <dgm:spPr/>
      <dgm:t>
        <a:bodyPr/>
        <a:lstStyle/>
        <a:p>
          <a:endParaRPr lang="en-US"/>
        </a:p>
      </dgm:t>
    </dgm:pt>
    <dgm:pt modelId="{72B5C072-A540-4697-9140-746643B4BF45}">
      <dgm:prSet/>
      <dgm:spPr/>
      <dgm:t>
        <a:bodyPr/>
        <a:lstStyle/>
        <a:p>
          <a:r>
            <a:rPr lang="en-US"/>
            <a:t>Acuratețe în Predicții: Majoritatea valorilor prezise sunt apropiate de valorile reale, ceea ce sugerează că modelul este fiabil.</a:t>
          </a:r>
        </a:p>
      </dgm:t>
    </dgm:pt>
    <dgm:pt modelId="{D99ABD23-422F-43BE-B612-16630AADF09E}" type="parTrans" cxnId="{36D3CE6E-96E1-45FB-AE0E-361C0ABD7C09}">
      <dgm:prSet/>
      <dgm:spPr/>
      <dgm:t>
        <a:bodyPr/>
        <a:lstStyle/>
        <a:p>
          <a:endParaRPr lang="en-US"/>
        </a:p>
      </dgm:t>
    </dgm:pt>
    <dgm:pt modelId="{E39A9FD8-AF2C-4A51-8733-6D3F76E40640}" type="sibTrans" cxnId="{36D3CE6E-96E1-45FB-AE0E-361C0ABD7C09}">
      <dgm:prSet/>
      <dgm:spPr/>
      <dgm:t>
        <a:bodyPr/>
        <a:lstStyle/>
        <a:p>
          <a:endParaRPr lang="en-US"/>
        </a:p>
      </dgm:t>
    </dgm:pt>
    <dgm:pt modelId="{EABBA000-550B-4C36-85FA-71D62A74B580}">
      <dgm:prSet/>
      <dgm:spPr/>
      <dgm:t>
        <a:bodyPr/>
        <a:lstStyle/>
        <a:p>
          <a:r>
            <a:rPr lang="en-US"/>
            <a:t>Îmbunătățiri Posibile: Există cazuri de erori mari care indică necesitatea de ajustare și optimizare suplimentară a modelului.</a:t>
          </a:r>
        </a:p>
      </dgm:t>
    </dgm:pt>
    <dgm:pt modelId="{1757071B-BE99-4F96-877A-2A2577CBF505}" type="parTrans" cxnId="{B75C82C2-ECA2-4DB3-A1F4-5710B744B8ED}">
      <dgm:prSet/>
      <dgm:spPr/>
      <dgm:t>
        <a:bodyPr/>
        <a:lstStyle/>
        <a:p>
          <a:endParaRPr lang="en-US"/>
        </a:p>
      </dgm:t>
    </dgm:pt>
    <dgm:pt modelId="{5F9412FE-4F60-4A63-BAD3-4F7D1E01E5FF}" type="sibTrans" cxnId="{B75C82C2-ECA2-4DB3-A1F4-5710B744B8ED}">
      <dgm:prSet/>
      <dgm:spPr/>
      <dgm:t>
        <a:bodyPr/>
        <a:lstStyle/>
        <a:p>
          <a:endParaRPr lang="en-US"/>
        </a:p>
      </dgm:t>
    </dgm:pt>
    <dgm:pt modelId="{FDCBAA3F-1680-4BDE-AA65-A3651010CB28}" type="pres">
      <dgm:prSet presAssocID="{37B8AEB5-9760-4E04-8233-2281FC733606}" presName="linear" presStyleCnt="0">
        <dgm:presLayoutVars>
          <dgm:animLvl val="lvl"/>
          <dgm:resizeHandles val="exact"/>
        </dgm:presLayoutVars>
      </dgm:prSet>
      <dgm:spPr/>
    </dgm:pt>
    <dgm:pt modelId="{974B53C8-E527-4D5E-8ED8-B41F7EE1BDEB}" type="pres">
      <dgm:prSet presAssocID="{24BC9CA6-AA0A-49E8-950D-536E7A8265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1F4AD0-27D3-48A9-A271-11126D300F66}" type="pres">
      <dgm:prSet presAssocID="{9FB1C06A-ADB8-4C35-9379-56671C7557B0}" presName="spacer" presStyleCnt="0"/>
      <dgm:spPr/>
    </dgm:pt>
    <dgm:pt modelId="{83D25D68-8F6F-4FA4-A7D7-797E45543373}" type="pres">
      <dgm:prSet presAssocID="{72B5C072-A540-4697-9140-746643B4BF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438C7D-5314-43B0-9853-D270A812E541}" type="pres">
      <dgm:prSet presAssocID="{E39A9FD8-AF2C-4A51-8733-6D3F76E40640}" presName="spacer" presStyleCnt="0"/>
      <dgm:spPr/>
    </dgm:pt>
    <dgm:pt modelId="{3F1BC4A5-7BCF-4759-A674-0429A769F0B6}" type="pres">
      <dgm:prSet presAssocID="{EABBA000-550B-4C36-85FA-71D62A74B58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BB27E2F-390E-4E05-9E18-3BFCC66B29DC}" type="presOf" srcId="{37B8AEB5-9760-4E04-8233-2281FC733606}" destId="{FDCBAA3F-1680-4BDE-AA65-A3651010CB28}" srcOrd="0" destOrd="0" presId="urn:microsoft.com/office/officeart/2005/8/layout/vList2"/>
    <dgm:cxn modelId="{BA1B7D4B-038F-40B8-87E7-0EE742EEACFE}" type="presOf" srcId="{72B5C072-A540-4697-9140-746643B4BF45}" destId="{83D25D68-8F6F-4FA4-A7D7-797E45543373}" srcOrd="0" destOrd="0" presId="urn:microsoft.com/office/officeart/2005/8/layout/vList2"/>
    <dgm:cxn modelId="{E5E1FA6B-2034-4D24-9F04-6514CF634B2C}" srcId="{37B8AEB5-9760-4E04-8233-2281FC733606}" destId="{24BC9CA6-AA0A-49E8-950D-536E7A826571}" srcOrd="0" destOrd="0" parTransId="{282E85E0-31C1-4C3D-8D45-EFBB40CFDAB1}" sibTransId="{9FB1C06A-ADB8-4C35-9379-56671C7557B0}"/>
    <dgm:cxn modelId="{559F266D-6F11-4F3A-AD3E-A31FC7A9AF7B}" type="presOf" srcId="{24BC9CA6-AA0A-49E8-950D-536E7A826571}" destId="{974B53C8-E527-4D5E-8ED8-B41F7EE1BDEB}" srcOrd="0" destOrd="0" presId="urn:microsoft.com/office/officeart/2005/8/layout/vList2"/>
    <dgm:cxn modelId="{36D3CE6E-96E1-45FB-AE0E-361C0ABD7C09}" srcId="{37B8AEB5-9760-4E04-8233-2281FC733606}" destId="{72B5C072-A540-4697-9140-746643B4BF45}" srcOrd="1" destOrd="0" parTransId="{D99ABD23-422F-43BE-B612-16630AADF09E}" sibTransId="{E39A9FD8-AF2C-4A51-8733-6D3F76E40640}"/>
    <dgm:cxn modelId="{760FB9BD-539E-4982-8E3D-1756E42F4F17}" type="presOf" srcId="{EABBA000-550B-4C36-85FA-71D62A74B580}" destId="{3F1BC4A5-7BCF-4759-A674-0429A769F0B6}" srcOrd="0" destOrd="0" presId="urn:microsoft.com/office/officeart/2005/8/layout/vList2"/>
    <dgm:cxn modelId="{B75C82C2-ECA2-4DB3-A1F4-5710B744B8ED}" srcId="{37B8AEB5-9760-4E04-8233-2281FC733606}" destId="{EABBA000-550B-4C36-85FA-71D62A74B580}" srcOrd="2" destOrd="0" parTransId="{1757071B-BE99-4F96-877A-2A2577CBF505}" sibTransId="{5F9412FE-4F60-4A63-BAD3-4F7D1E01E5FF}"/>
    <dgm:cxn modelId="{2A4407DF-7D4E-4628-8D34-669D89B0381B}" type="presParOf" srcId="{FDCBAA3F-1680-4BDE-AA65-A3651010CB28}" destId="{974B53C8-E527-4D5E-8ED8-B41F7EE1BDEB}" srcOrd="0" destOrd="0" presId="urn:microsoft.com/office/officeart/2005/8/layout/vList2"/>
    <dgm:cxn modelId="{8260D914-36A4-420D-802B-9BE760CAF88C}" type="presParOf" srcId="{FDCBAA3F-1680-4BDE-AA65-A3651010CB28}" destId="{1F1F4AD0-27D3-48A9-A271-11126D300F66}" srcOrd="1" destOrd="0" presId="urn:microsoft.com/office/officeart/2005/8/layout/vList2"/>
    <dgm:cxn modelId="{D0D60AD4-5F97-4873-B0CA-CD9FBADDDDF0}" type="presParOf" srcId="{FDCBAA3F-1680-4BDE-AA65-A3651010CB28}" destId="{83D25D68-8F6F-4FA4-A7D7-797E45543373}" srcOrd="2" destOrd="0" presId="urn:microsoft.com/office/officeart/2005/8/layout/vList2"/>
    <dgm:cxn modelId="{CF83C497-2401-4A07-8A73-5061351C9216}" type="presParOf" srcId="{FDCBAA3F-1680-4BDE-AA65-A3651010CB28}" destId="{C5438C7D-5314-43B0-9853-D270A812E541}" srcOrd="3" destOrd="0" presId="urn:microsoft.com/office/officeart/2005/8/layout/vList2"/>
    <dgm:cxn modelId="{5A291632-8392-4D47-9333-5B38D2757816}" type="presParOf" srcId="{FDCBAA3F-1680-4BDE-AA65-A3651010CB28}" destId="{3F1BC4A5-7BCF-4759-A674-0429A769F0B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250EE-AC73-4D1B-9963-4C3DC841A154}">
      <dsp:nvSpPr>
        <dsp:cNvPr id="0" name=""/>
        <dsp:cNvSpPr/>
      </dsp:nvSpPr>
      <dsp:spPr>
        <a:xfrm rot="16200000">
          <a:off x="2705" y="441"/>
          <a:ext cx="5243391" cy="5243391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Motivul</a:t>
          </a:r>
          <a:r>
            <a:rPr lang="en-US" sz="1800" kern="1200" dirty="0"/>
            <a:t> </a:t>
          </a:r>
          <a:r>
            <a:rPr lang="en-US" sz="1800" kern="1200" dirty="0" err="1"/>
            <a:t>alegerii</a:t>
          </a:r>
          <a:r>
            <a:rPr lang="en-US" sz="1800" kern="1200" dirty="0"/>
            <a:t> </a:t>
          </a:r>
          <a:r>
            <a:rPr lang="en-US" sz="1800" kern="1200" dirty="0" err="1"/>
            <a:t>temei</a:t>
          </a:r>
          <a:r>
            <a:rPr lang="en-US" sz="1800" kern="1200" dirty="0"/>
            <a:t> </a:t>
          </a:r>
          <a:r>
            <a:rPr lang="en-US" sz="1800" kern="1200" dirty="0" err="1"/>
            <a:t>proiectului</a:t>
          </a:r>
          <a:r>
            <a:rPr lang="en-US" sz="1800" kern="1200" dirty="0"/>
            <a:t> </a:t>
          </a:r>
          <a:r>
            <a:rPr lang="en-US" sz="1800" kern="1200" dirty="0" err="1"/>
            <a:t>este</a:t>
          </a:r>
          <a:r>
            <a:rPr lang="en-US" sz="1800" kern="1200" dirty="0"/>
            <a:t> </a:t>
          </a:r>
          <a:r>
            <a:rPr lang="en-US" sz="1800" kern="1200" dirty="0" err="1"/>
            <a:t>pasiunii</a:t>
          </a:r>
          <a:r>
            <a:rPr lang="en-US" sz="1800" kern="1200" dirty="0"/>
            <a:t> mele </a:t>
          </a:r>
          <a:r>
            <a:rPr lang="en-US" sz="1800" kern="1200" dirty="0" err="1"/>
            <a:t>pentru</a:t>
          </a:r>
          <a:r>
            <a:rPr lang="en-US" sz="1800" kern="1200" dirty="0"/>
            <a:t> </a:t>
          </a:r>
          <a:r>
            <a:rPr lang="en-US" sz="1800" kern="1200" dirty="0" err="1"/>
            <a:t>fotbal</a:t>
          </a:r>
          <a:r>
            <a:rPr lang="en-US" sz="1800" kern="1200" dirty="0"/>
            <a:t> de cand </a:t>
          </a:r>
          <a:r>
            <a:rPr lang="en-US" sz="1800" kern="1200" dirty="0" err="1"/>
            <a:t>eram</a:t>
          </a:r>
          <a:r>
            <a:rPr lang="en-US" sz="1800" kern="1200" dirty="0"/>
            <a:t> </a:t>
          </a:r>
          <a:r>
            <a:rPr lang="en-US" sz="1800" kern="1200" dirty="0" err="1"/>
            <a:t>copil</a:t>
          </a:r>
          <a:r>
            <a:rPr lang="en-US" sz="1800" kern="1200" dirty="0"/>
            <a:t> </a:t>
          </a:r>
          <a:r>
            <a:rPr lang="en-US" sz="1800" kern="1200" dirty="0" err="1"/>
            <a:t>si</a:t>
          </a:r>
          <a:r>
            <a:rPr lang="en-US" sz="1800" kern="1200" dirty="0"/>
            <a:t> </a:t>
          </a:r>
          <a:r>
            <a:rPr lang="en-US" sz="1800" kern="1200" dirty="0" err="1"/>
            <a:t>urmaream</a:t>
          </a:r>
          <a:r>
            <a:rPr lang="en-US" sz="1800" kern="1200" dirty="0"/>
            <a:t> </a:t>
          </a:r>
          <a:r>
            <a:rPr lang="en-US" sz="1800" kern="1200" dirty="0" err="1"/>
            <a:t>fiecare</a:t>
          </a:r>
          <a:r>
            <a:rPr lang="en-US" sz="1800" kern="1200" dirty="0"/>
            <a:t> </a:t>
          </a:r>
          <a:r>
            <a:rPr lang="en-US" sz="1800" kern="1200" dirty="0" err="1"/>
            <a:t>meci</a:t>
          </a:r>
          <a:r>
            <a:rPr lang="en-US" sz="1800" kern="1200" dirty="0"/>
            <a:t>. Am </a:t>
          </a:r>
          <a:r>
            <a:rPr lang="en-US" sz="1800" kern="1200" dirty="0" err="1"/>
            <a:t>folosit</a:t>
          </a:r>
          <a:r>
            <a:rPr lang="en-US" sz="1800" kern="1200" dirty="0"/>
            <a:t> Visual Studio Code ca </a:t>
          </a:r>
          <a:r>
            <a:rPr lang="en-US" sz="1800" kern="1200" dirty="0" err="1"/>
            <a:t>mediu</a:t>
          </a:r>
          <a:r>
            <a:rPr lang="en-US" sz="1800" kern="1200" dirty="0"/>
            <a:t> de </a:t>
          </a:r>
          <a:r>
            <a:rPr lang="en-US" sz="1800" kern="1200" dirty="0" err="1"/>
            <a:t>dezvoltare</a:t>
          </a:r>
          <a:r>
            <a:rPr lang="en-US" sz="1800" kern="1200" dirty="0"/>
            <a:t> </a:t>
          </a:r>
          <a:r>
            <a:rPr lang="en-US" sz="1800" kern="1200" dirty="0" err="1"/>
            <a:t>si</a:t>
          </a:r>
          <a:r>
            <a:rPr lang="en-US" sz="1800" kern="1200" dirty="0"/>
            <a:t> am extras </a:t>
          </a:r>
          <a:r>
            <a:rPr lang="en-US" sz="1800" kern="1200" dirty="0" err="1"/>
            <a:t>baza</a:t>
          </a:r>
          <a:r>
            <a:rPr lang="en-US" sz="1800" kern="1200" dirty="0"/>
            <a:t> de date de pe Kaggle. In plus, am </a:t>
          </a:r>
          <a:r>
            <a:rPr lang="en-US" sz="1800" kern="1200" dirty="0" err="1"/>
            <a:t>utilizat</a:t>
          </a:r>
          <a:r>
            <a:rPr lang="en-US" sz="1800" kern="1200" dirty="0"/>
            <a:t> </a:t>
          </a:r>
          <a:r>
            <a:rPr lang="en-US" sz="1800" kern="1200" dirty="0" err="1"/>
            <a:t>Jupyter</a:t>
          </a:r>
          <a:r>
            <a:rPr lang="en-US" sz="1800" kern="1200" dirty="0"/>
            <a:t> Notebook in </a:t>
          </a:r>
          <a:r>
            <a:rPr lang="en-US" sz="1800" kern="1200" dirty="0" err="1"/>
            <a:t>cadrul</a:t>
          </a:r>
          <a:r>
            <a:rPr lang="en-US" sz="1800" kern="1200" dirty="0"/>
            <a:t> Visual Studio </a:t>
          </a:r>
          <a:r>
            <a:rPr lang="en-US" sz="1800" kern="1200" dirty="0" err="1"/>
            <a:t>pentru</a:t>
          </a:r>
          <a:r>
            <a:rPr lang="en-US" sz="1800" kern="1200" dirty="0"/>
            <a:t> a </a:t>
          </a:r>
          <a:r>
            <a:rPr lang="en-US" sz="1800" kern="1200" dirty="0" err="1"/>
            <a:t>scrie</a:t>
          </a:r>
          <a:r>
            <a:rPr lang="en-US" sz="1800" kern="1200" dirty="0"/>
            <a:t> </a:t>
          </a:r>
          <a:r>
            <a:rPr lang="en-US" sz="1800" kern="1200" dirty="0" err="1"/>
            <a:t>si</a:t>
          </a:r>
          <a:r>
            <a:rPr lang="en-US" sz="1800" kern="1200" dirty="0"/>
            <a:t> </a:t>
          </a:r>
          <a:r>
            <a:rPr lang="en-US" sz="1800" kern="1200" dirty="0" err="1"/>
            <a:t>rula</a:t>
          </a:r>
          <a:r>
            <a:rPr lang="en-US" sz="1800" kern="1200" dirty="0"/>
            <a:t> </a:t>
          </a:r>
          <a:r>
            <a:rPr lang="en-US" sz="1800" kern="1200" dirty="0" err="1"/>
            <a:t>codul</a:t>
          </a:r>
          <a:r>
            <a:rPr lang="en-US" sz="1800" kern="1200" dirty="0"/>
            <a:t> Python.</a:t>
          </a:r>
        </a:p>
      </dsp:txBody>
      <dsp:txXfrm rot="5400000">
        <a:off x="2706" y="1311288"/>
        <a:ext cx="4325798" cy="2621695"/>
      </dsp:txXfrm>
    </dsp:sp>
    <dsp:sp modelId="{E0CB3FE0-A761-45EA-95CF-57D764837549}">
      <dsp:nvSpPr>
        <dsp:cNvPr id="0" name=""/>
        <dsp:cNvSpPr/>
      </dsp:nvSpPr>
      <dsp:spPr>
        <a:xfrm rot="5400000">
          <a:off x="6942854" y="441"/>
          <a:ext cx="5243391" cy="5243391"/>
        </a:xfrm>
        <a:prstGeom prst="downArrow">
          <a:avLst>
            <a:gd name="adj1" fmla="val 50000"/>
            <a:gd name="adj2" fmla="val 35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Obiectivul</a:t>
          </a:r>
          <a:r>
            <a:rPr lang="en-US" sz="1800" kern="1200" dirty="0"/>
            <a:t> </a:t>
          </a:r>
          <a:r>
            <a:rPr lang="en-US" sz="1800" kern="1200" dirty="0" err="1"/>
            <a:t>acestui</a:t>
          </a:r>
          <a:r>
            <a:rPr lang="en-US" sz="1800" kern="1200" dirty="0"/>
            <a:t> </a:t>
          </a:r>
          <a:r>
            <a:rPr lang="en-US" sz="1800" kern="1200" dirty="0" err="1"/>
            <a:t>proiect</a:t>
          </a:r>
          <a:r>
            <a:rPr lang="en-US" sz="1800" kern="1200" dirty="0"/>
            <a:t> </a:t>
          </a:r>
          <a:r>
            <a:rPr lang="en-US" sz="1800" kern="1200" dirty="0" err="1"/>
            <a:t>este</a:t>
          </a:r>
          <a:r>
            <a:rPr lang="en-US" sz="1800" kern="1200" dirty="0"/>
            <a:t> de a </a:t>
          </a:r>
          <a:r>
            <a:rPr lang="en-US" sz="1800" kern="1200" dirty="0" err="1"/>
            <a:t>implementa</a:t>
          </a:r>
          <a:r>
            <a:rPr lang="en-US" sz="1800" kern="1200" dirty="0"/>
            <a:t> un </a:t>
          </a:r>
          <a:r>
            <a:rPr lang="en-US" sz="1800" kern="1200" dirty="0" err="1"/>
            <a:t>algoritm</a:t>
          </a:r>
          <a:r>
            <a:rPr lang="en-US" sz="1800" kern="1200" dirty="0"/>
            <a:t> de </a:t>
          </a:r>
          <a:r>
            <a:rPr lang="en-US" sz="1800" kern="1200" dirty="0" err="1"/>
            <a:t>invatare</a:t>
          </a:r>
          <a:r>
            <a:rPr lang="en-US" sz="1800" kern="1200" dirty="0"/>
            <a:t> automata care </a:t>
          </a:r>
          <a:r>
            <a:rPr lang="en-US" sz="1800" kern="1200" dirty="0" err="1"/>
            <a:t>sa</a:t>
          </a:r>
          <a:r>
            <a:rPr lang="en-US" sz="1800" kern="1200" dirty="0"/>
            <a:t> fie </a:t>
          </a:r>
          <a:r>
            <a:rPr lang="en-US" sz="1800" kern="1200" dirty="0" err="1"/>
            <a:t>folosit</a:t>
          </a:r>
          <a:r>
            <a:rPr lang="en-US" sz="1800" kern="1200" dirty="0"/>
            <a:t> in </a:t>
          </a:r>
          <a:r>
            <a:rPr lang="en-US" sz="1800" kern="1200" dirty="0" err="1"/>
            <a:t>predictia</a:t>
          </a:r>
          <a:r>
            <a:rPr lang="en-US" sz="1800" kern="1200" dirty="0"/>
            <a:t> </a:t>
          </a:r>
          <a:r>
            <a:rPr lang="en-US" sz="1800" kern="1200" dirty="0" err="1"/>
            <a:t>valori</a:t>
          </a:r>
          <a:r>
            <a:rPr lang="en-US" sz="1800" kern="1200" dirty="0"/>
            <a:t> </a:t>
          </a:r>
          <a:r>
            <a:rPr lang="en-US" sz="1800" kern="1200" dirty="0" err="1"/>
            <a:t>unui</a:t>
          </a:r>
          <a:r>
            <a:rPr lang="en-US" sz="1800" kern="1200" dirty="0"/>
            <a:t> </a:t>
          </a:r>
          <a:r>
            <a:rPr lang="en-US" sz="1800" kern="1200" dirty="0" err="1"/>
            <a:t>jucator</a:t>
          </a:r>
          <a:r>
            <a:rPr lang="en-US" sz="1800" kern="1200" dirty="0"/>
            <a:t>.</a:t>
          </a:r>
        </a:p>
      </dsp:txBody>
      <dsp:txXfrm rot="-5400000">
        <a:off x="7860448" y="1311289"/>
        <a:ext cx="4325798" cy="26216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E37A28-533A-4456-807B-418E221DCBC3}">
      <dsp:nvSpPr>
        <dsp:cNvPr id="0" name=""/>
        <dsp:cNvSpPr/>
      </dsp:nvSpPr>
      <dsp:spPr>
        <a:xfrm>
          <a:off x="856059" y="2167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name: Numele jucătorului </a:t>
          </a:r>
        </a:p>
      </dsp:txBody>
      <dsp:txXfrm>
        <a:off x="856059" y="2167"/>
        <a:ext cx="1940718" cy="1164431"/>
      </dsp:txXfrm>
    </dsp:sp>
    <dsp:sp modelId="{161797E6-888E-4503-9001-EED9121F37C9}">
      <dsp:nvSpPr>
        <dsp:cNvPr id="0" name=""/>
        <dsp:cNvSpPr/>
      </dsp:nvSpPr>
      <dsp:spPr>
        <a:xfrm>
          <a:off x="2990850" y="2167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full_name: Numele complet</a:t>
          </a:r>
        </a:p>
      </dsp:txBody>
      <dsp:txXfrm>
        <a:off x="2990850" y="2167"/>
        <a:ext cx="1940718" cy="1164431"/>
      </dsp:txXfrm>
    </dsp:sp>
    <dsp:sp modelId="{6D8ABBC0-D32B-48DC-8694-4DAA16ED9843}">
      <dsp:nvSpPr>
        <dsp:cNvPr id="0" name=""/>
        <dsp:cNvSpPr/>
      </dsp:nvSpPr>
      <dsp:spPr>
        <a:xfrm>
          <a:off x="5125640" y="2167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age: Vârsta jucătorului</a:t>
          </a:r>
        </a:p>
      </dsp:txBody>
      <dsp:txXfrm>
        <a:off x="5125640" y="2167"/>
        <a:ext cx="1940718" cy="1164431"/>
      </dsp:txXfrm>
    </dsp:sp>
    <dsp:sp modelId="{EB383F27-E0B7-4E17-A05C-65ED5A95E236}">
      <dsp:nvSpPr>
        <dsp:cNvPr id="0" name=""/>
        <dsp:cNvSpPr/>
      </dsp:nvSpPr>
      <dsp:spPr>
        <a:xfrm>
          <a:off x="7260431" y="2167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height: Înălțimea jucătorului</a:t>
          </a:r>
        </a:p>
      </dsp:txBody>
      <dsp:txXfrm>
        <a:off x="7260431" y="2167"/>
        <a:ext cx="1940718" cy="1164431"/>
      </dsp:txXfrm>
    </dsp:sp>
    <dsp:sp modelId="{BCCBF996-ADFE-4C90-987B-C45942992E5D}">
      <dsp:nvSpPr>
        <dsp:cNvPr id="0" name=""/>
        <dsp:cNvSpPr/>
      </dsp:nvSpPr>
      <dsp:spPr>
        <a:xfrm>
          <a:off x="9395221" y="2167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nationality: Naționalitatea</a:t>
          </a:r>
        </a:p>
      </dsp:txBody>
      <dsp:txXfrm>
        <a:off x="9395221" y="2167"/>
        <a:ext cx="1940718" cy="1164431"/>
      </dsp:txXfrm>
    </dsp:sp>
    <dsp:sp modelId="{2E522870-44C3-4949-9A1C-4242B98450D6}">
      <dsp:nvSpPr>
        <dsp:cNvPr id="0" name=""/>
        <dsp:cNvSpPr/>
      </dsp:nvSpPr>
      <dsp:spPr>
        <a:xfrm>
          <a:off x="856059" y="1360670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place_of_birth: Locul nașterii</a:t>
          </a:r>
        </a:p>
      </dsp:txBody>
      <dsp:txXfrm>
        <a:off x="856059" y="1360670"/>
        <a:ext cx="1940718" cy="1164431"/>
      </dsp:txXfrm>
    </dsp:sp>
    <dsp:sp modelId="{8DE262F1-BC54-42EE-837A-73A00BEA462E}">
      <dsp:nvSpPr>
        <dsp:cNvPr id="0" name=""/>
        <dsp:cNvSpPr/>
      </dsp:nvSpPr>
      <dsp:spPr>
        <a:xfrm>
          <a:off x="2990850" y="1360670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price: Prețul actual pe piață</a:t>
          </a:r>
        </a:p>
      </dsp:txBody>
      <dsp:txXfrm>
        <a:off x="2990850" y="1360670"/>
        <a:ext cx="1940718" cy="1164431"/>
      </dsp:txXfrm>
    </dsp:sp>
    <dsp:sp modelId="{21B8DB2A-3478-4E42-8CC7-764F4C58E1C3}">
      <dsp:nvSpPr>
        <dsp:cNvPr id="0" name=""/>
        <dsp:cNvSpPr/>
      </dsp:nvSpPr>
      <dsp:spPr>
        <a:xfrm>
          <a:off x="5125640" y="1360670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max_price: Prețul maxim înregistrat</a:t>
          </a:r>
        </a:p>
      </dsp:txBody>
      <dsp:txXfrm>
        <a:off x="5125640" y="1360670"/>
        <a:ext cx="1940718" cy="1164431"/>
      </dsp:txXfrm>
    </dsp:sp>
    <dsp:sp modelId="{25B7944C-1BFA-4A22-ADA2-2D01FF769979}">
      <dsp:nvSpPr>
        <dsp:cNvPr id="0" name=""/>
        <dsp:cNvSpPr/>
      </dsp:nvSpPr>
      <dsp:spPr>
        <a:xfrm>
          <a:off x="7260431" y="1360670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position: Poziția pe teren</a:t>
          </a:r>
        </a:p>
      </dsp:txBody>
      <dsp:txXfrm>
        <a:off x="7260431" y="1360670"/>
        <a:ext cx="1940718" cy="1164431"/>
      </dsp:txXfrm>
    </dsp:sp>
    <dsp:sp modelId="{773300B2-31D1-4DE1-960E-7EAB21ECC208}">
      <dsp:nvSpPr>
        <dsp:cNvPr id="0" name=""/>
        <dsp:cNvSpPr/>
      </dsp:nvSpPr>
      <dsp:spPr>
        <a:xfrm>
          <a:off x="9395221" y="1360670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shirt_nr: Numărul de pe tricou</a:t>
          </a:r>
        </a:p>
      </dsp:txBody>
      <dsp:txXfrm>
        <a:off x="9395221" y="1360670"/>
        <a:ext cx="1940718" cy="1164431"/>
      </dsp:txXfrm>
    </dsp:sp>
    <dsp:sp modelId="{D4CD748A-7D76-4E3A-9BFF-32C187A62275}">
      <dsp:nvSpPr>
        <dsp:cNvPr id="0" name=""/>
        <dsp:cNvSpPr/>
      </dsp:nvSpPr>
      <dsp:spPr>
        <a:xfrm>
          <a:off x="856059" y="2719173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foot: Piciorul preferat (drept/stâng)</a:t>
          </a:r>
        </a:p>
      </dsp:txBody>
      <dsp:txXfrm>
        <a:off x="856059" y="2719173"/>
        <a:ext cx="1940718" cy="1164431"/>
      </dsp:txXfrm>
    </dsp:sp>
    <dsp:sp modelId="{417101EF-26FD-4116-B067-93FDC4637054}">
      <dsp:nvSpPr>
        <dsp:cNvPr id="0" name=""/>
        <dsp:cNvSpPr/>
      </dsp:nvSpPr>
      <dsp:spPr>
        <a:xfrm>
          <a:off x="2990850" y="2719173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club: Clubul actual</a:t>
          </a:r>
        </a:p>
      </dsp:txBody>
      <dsp:txXfrm>
        <a:off x="2990850" y="2719173"/>
        <a:ext cx="1940718" cy="1164431"/>
      </dsp:txXfrm>
    </dsp:sp>
    <dsp:sp modelId="{7484AC59-7E56-4E4E-A8C4-F8F2E91B35DF}">
      <dsp:nvSpPr>
        <dsp:cNvPr id="0" name=""/>
        <dsp:cNvSpPr/>
      </dsp:nvSpPr>
      <dsp:spPr>
        <a:xfrm>
          <a:off x="5125640" y="2719173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contract_expires: Data expirării contractului</a:t>
          </a:r>
        </a:p>
      </dsp:txBody>
      <dsp:txXfrm>
        <a:off x="5125640" y="2719173"/>
        <a:ext cx="1940718" cy="1164431"/>
      </dsp:txXfrm>
    </dsp:sp>
    <dsp:sp modelId="{2DA6902E-C330-4399-B891-9FE99312D452}">
      <dsp:nvSpPr>
        <dsp:cNvPr id="0" name=""/>
        <dsp:cNvSpPr/>
      </dsp:nvSpPr>
      <dsp:spPr>
        <a:xfrm>
          <a:off x="7260431" y="2719173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joined_club: Data când a ajuns la clubul actual</a:t>
          </a:r>
        </a:p>
      </dsp:txBody>
      <dsp:txXfrm>
        <a:off x="7260431" y="2719173"/>
        <a:ext cx="1940718" cy="1164431"/>
      </dsp:txXfrm>
    </dsp:sp>
    <dsp:sp modelId="{0C162879-83D8-4572-A8B0-18C6D1BDAFA5}">
      <dsp:nvSpPr>
        <dsp:cNvPr id="0" name=""/>
        <dsp:cNvSpPr/>
      </dsp:nvSpPr>
      <dsp:spPr>
        <a:xfrm>
          <a:off x="9395221" y="2719173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player_agent: Agentul jucătorului</a:t>
          </a:r>
        </a:p>
      </dsp:txBody>
      <dsp:txXfrm>
        <a:off x="9395221" y="2719173"/>
        <a:ext cx="1940718" cy="1164431"/>
      </dsp:txXfrm>
    </dsp:sp>
    <dsp:sp modelId="{F012925E-7834-4C25-A267-B23A9A022DAE}">
      <dsp:nvSpPr>
        <dsp:cNvPr id="0" name=""/>
        <dsp:cNvSpPr/>
      </dsp:nvSpPr>
      <dsp:spPr>
        <a:xfrm>
          <a:off x="4058245" y="4077676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outfitter: Sponsorul de echipament</a:t>
          </a:r>
        </a:p>
      </dsp:txBody>
      <dsp:txXfrm>
        <a:off x="4058245" y="4077676"/>
        <a:ext cx="1940718" cy="1164431"/>
      </dsp:txXfrm>
    </dsp:sp>
    <dsp:sp modelId="{39FC2B30-515A-4A4E-AC9B-9570B80E6D15}">
      <dsp:nvSpPr>
        <dsp:cNvPr id="0" name=""/>
        <dsp:cNvSpPr/>
      </dsp:nvSpPr>
      <dsp:spPr>
        <a:xfrm>
          <a:off x="6193035" y="4077676"/>
          <a:ext cx="1940718" cy="116443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league: Liga în care joacă</a:t>
          </a:r>
        </a:p>
      </dsp:txBody>
      <dsp:txXfrm>
        <a:off x="6193035" y="4077676"/>
        <a:ext cx="1940718" cy="11644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B0D8F-9D24-41D8-89A2-E7C0940D6B54}">
      <dsp:nvSpPr>
        <dsp:cNvPr id="0" name=""/>
        <dsp:cNvSpPr/>
      </dsp:nvSpPr>
      <dsp:spPr>
        <a:xfrm>
          <a:off x="0" y="466478"/>
          <a:ext cx="105156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Am testat modelul de regresie liniară pe un set de date și am comparat valorile reale ale variabilei țintă cu valorile prezise de model.</a:t>
          </a:r>
        </a:p>
      </dsp:txBody>
      <dsp:txXfrm>
        <a:off x="16792" y="483270"/>
        <a:ext cx="10482016" cy="310396"/>
      </dsp:txXfrm>
    </dsp:sp>
    <dsp:sp modelId="{6EFE6BB4-64FA-4660-8A32-1A61F5CBFBA9}">
      <dsp:nvSpPr>
        <dsp:cNvPr id="0" name=""/>
        <dsp:cNvSpPr/>
      </dsp:nvSpPr>
      <dsp:spPr>
        <a:xfrm>
          <a:off x="0" y="850779"/>
          <a:ext cx="105156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Am obtinut rezultatele urmatoare spre exemplu:</a:t>
          </a:r>
        </a:p>
      </dsp:txBody>
      <dsp:txXfrm>
        <a:off x="16792" y="867571"/>
        <a:ext cx="10482016" cy="310396"/>
      </dsp:txXfrm>
    </dsp:sp>
    <dsp:sp modelId="{1E5AE73E-4585-421B-B9F4-B4B06DE985EB}">
      <dsp:nvSpPr>
        <dsp:cNvPr id="0" name=""/>
        <dsp:cNvSpPr/>
      </dsp:nvSpPr>
      <dsp:spPr>
        <a:xfrm>
          <a:off x="0" y="1235079"/>
          <a:ext cx="105156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Real: 25.0, Prezis: 17.267689072964973</a:t>
          </a:r>
        </a:p>
      </dsp:txBody>
      <dsp:txXfrm>
        <a:off x="16792" y="1251871"/>
        <a:ext cx="10482016" cy="310396"/>
      </dsp:txXfrm>
    </dsp:sp>
    <dsp:sp modelId="{3B02019B-BB7D-4AAC-973B-66094C87D3A4}">
      <dsp:nvSpPr>
        <dsp:cNvPr id="0" name=""/>
        <dsp:cNvSpPr/>
      </dsp:nvSpPr>
      <dsp:spPr>
        <a:xfrm>
          <a:off x="0" y="1619378"/>
          <a:ext cx="105156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Real: 15.0, Prezis: 22.744904103019955</a:t>
          </a:r>
        </a:p>
      </dsp:txBody>
      <dsp:txXfrm>
        <a:off x="16792" y="1636170"/>
        <a:ext cx="10482016" cy="310396"/>
      </dsp:txXfrm>
    </dsp:sp>
    <dsp:sp modelId="{AC0B3122-1C82-4CF8-BA9B-32BA1F370ED0}">
      <dsp:nvSpPr>
        <dsp:cNvPr id="0" name=""/>
        <dsp:cNvSpPr/>
      </dsp:nvSpPr>
      <dsp:spPr>
        <a:xfrm>
          <a:off x="0" y="2003678"/>
          <a:ext cx="105156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Real: 25.0, Prezis: 24.59143044530177</a:t>
          </a:r>
        </a:p>
      </dsp:txBody>
      <dsp:txXfrm>
        <a:off x="16792" y="2020470"/>
        <a:ext cx="10482016" cy="310396"/>
      </dsp:txXfrm>
    </dsp:sp>
    <dsp:sp modelId="{3C06D391-34C9-4EFC-9416-71F27C3CAAD6}">
      <dsp:nvSpPr>
        <dsp:cNvPr id="0" name=""/>
        <dsp:cNvSpPr/>
      </dsp:nvSpPr>
      <dsp:spPr>
        <a:xfrm>
          <a:off x="0" y="2387978"/>
          <a:ext cx="105156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Real: 21.0, </a:t>
          </a:r>
          <a:r>
            <a:rPr lang="en-US" sz="1400" kern="1200" dirty="0" err="1"/>
            <a:t>Prezis</a:t>
          </a:r>
          <a:r>
            <a:rPr lang="en-US" sz="1400" kern="1200" dirty="0"/>
            <a:t>: 19.093623381393247</a:t>
          </a:r>
        </a:p>
      </dsp:txBody>
      <dsp:txXfrm>
        <a:off x="16792" y="2404770"/>
        <a:ext cx="10482016" cy="310396"/>
      </dsp:txXfrm>
    </dsp:sp>
    <dsp:sp modelId="{ECA419A1-07E0-49DC-B197-4B430C6CF330}">
      <dsp:nvSpPr>
        <dsp:cNvPr id="0" name=""/>
        <dsp:cNvSpPr/>
      </dsp:nvSpPr>
      <dsp:spPr>
        <a:xfrm>
          <a:off x="0" y="2772278"/>
          <a:ext cx="105156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Real: 4.0, Prezis: 3.6211492861524066</a:t>
          </a:r>
        </a:p>
      </dsp:txBody>
      <dsp:txXfrm>
        <a:off x="16792" y="2789070"/>
        <a:ext cx="10482016" cy="310396"/>
      </dsp:txXfrm>
    </dsp:sp>
    <dsp:sp modelId="{58CB16BF-E604-47F5-A0B4-98A56507F9C1}">
      <dsp:nvSpPr>
        <dsp:cNvPr id="0" name=""/>
        <dsp:cNvSpPr/>
      </dsp:nvSpPr>
      <dsp:spPr>
        <a:xfrm>
          <a:off x="0" y="3156579"/>
          <a:ext cx="105156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Real: 60.0, Prezis: 49.03821650924371</a:t>
          </a:r>
        </a:p>
      </dsp:txBody>
      <dsp:txXfrm>
        <a:off x="16792" y="3173371"/>
        <a:ext cx="10482016" cy="310396"/>
      </dsp:txXfrm>
    </dsp:sp>
    <dsp:sp modelId="{DE35DEFA-F1DF-4088-A2BD-32D6A2B397D3}">
      <dsp:nvSpPr>
        <dsp:cNvPr id="0" name=""/>
        <dsp:cNvSpPr/>
      </dsp:nvSpPr>
      <dsp:spPr>
        <a:xfrm>
          <a:off x="0" y="3540879"/>
          <a:ext cx="10515600" cy="3439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Caracteristicile luate la antrenarea modelelor au fost: varsta, inaltimea, pretul maxim si nationalitatea, iar variabila tinta pretul</a:t>
          </a:r>
        </a:p>
      </dsp:txBody>
      <dsp:txXfrm>
        <a:off x="16792" y="3557671"/>
        <a:ext cx="10482016" cy="310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B53C8-E527-4D5E-8ED8-B41F7EE1BDEB}">
      <dsp:nvSpPr>
        <dsp:cNvPr id="0" name=""/>
        <dsp:cNvSpPr/>
      </dsp:nvSpPr>
      <dsp:spPr>
        <a:xfrm>
          <a:off x="0" y="424269"/>
          <a:ext cx="10515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Precizie Ridicată: Modelul de regresie liniară a atins un coeficient de determinare de 0.691, indicând o bună capacitate de predicție.</a:t>
          </a:r>
        </a:p>
      </dsp:txBody>
      <dsp:txXfrm>
        <a:off x="54373" y="478642"/>
        <a:ext cx="10406854" cy="1005094"/>
      </dsp:txXfrm>
    </dsp:sp>
    <dsp:sp modelId="{83D25D68-8F6F-4FA4-A7D7-797E45543373}">
      <dsp:nvSpPr>
        <dsp:cNvPr id="0" name=""/>
        <dsp:cNvSpPr/>
      </dsp:nvSpPr>
      <dsp:spPr>
        <a:xfrm>
          <a:off x="0" y="1618749"/>
          <a:ext cx="10515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Acuratețe în Predicții: Majoritatea valorilor prezise sunt apropiate de valorile reale, ceea ce sugerează că modelul este fiabil.</a:t>
          </a:r>
        </a:p>
      </dsp:txBody>
      <dsp:txXfrm>
        <a:off x="54373" y="1673122"/>
        <a:ext cx="10406854" cy="1005094"/>
      </dsp:txXfrm>
    </dsp:sp>
    <dsp:sp modelId="{3F1BC4A5-7BCF-4759-A674-0429A769F0B6}">
      <dsp:nvSpPr>
        <dsp:cNvPr id="0" name=""/>
        <dsp:cNvSpPr/>
      </dsp:nvSpPr>
      <dsp:spPr>
        <a:xfrm>
          <a:off x="0" y="2813229"/>
          <a:ext cx="10515600" cy="1113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Îmbunătățiri Posibile: Există cazuri de erori mari care indică necesitatea de ajustare și optimizare suplimentară a modelului.</a:t>
          </a:r>
        </a:p>
      </dsp:txBody>
      <dsp:txXfrm>
        <a:off x="54373" y="2867602"/>
        <a:ext cx="10406854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3477314-57AA-7DB8-A7FF-5ED25A565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E8F55D2-AFFA-B103-3A0A-91A217990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3978E383-ACEF-DEE2-D2C0-7B9ACC51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599-0C9E-42E3-A12E-9249FC18BA4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25A5E70-2A3B-C667-2B73-68C4D42E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1BA8244-B156-DCD5-A4A5-F55A3412F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1A7-85A9-4B0A-BE58-3C4FE5DE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2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C88D5EF-0AEE-7D9C-09DE-8B2143DC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9A15D02E-A39F-BAFF-9511-A6481C72A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41DDB91-AF68-992A-FBD3-D9245213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599-0C9E-42E3-A12E-9249FC18BA4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AED7AB9-E14F-ADD0-9790-99CCB6E3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EF465F2B-DAD5-EAA8-CC88-D61B00DC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1A7-85A9-4B0A-BE58-3C4FE5DE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0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3F78340D-DDC4-6B23-572F-DDB58F624A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3BD6832C-5CD9-1242-DC6F-FE025DDE6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ED00520-AA25-9EB3-F4A8-C3F7EF8F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599-0C9E-42E3-A12E-9249FC18BA4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D0D2860-3476-0B88-3DDB-002B6A33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310BDF2-2357-85C1-28A4-9DB6AB31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1A7-85A9-4B0A-BE58-3C4FE5DE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6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216C782-BD16-6AAB-CBCB-8C1D91DA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4C94604-D8BF-666C-145D-CA548655D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DB16AEA-1131-85DE-D2F7-E9B0DA5E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599-0C9E-42E3-A12E-9249FC18BA4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D939AE3-72B5-4A13-CAFC-19A76E68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FCA382E-7152-A03F-9CE0-B5900624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1A7-85A9-4B0A-BE58-3C4FE5DE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4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51F0B44-F8DE-CA53-40DD-9F2DC8CE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294FE36-2E56-3BF2-8693-0DC0F532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7154DA9-1534-C926-D460-EE9EC960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599-0C9E-42E3-A12E-9249FC18BA4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D7DFDBC8-2EA4-FDD6-CF94-9DA02577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1542667-1BC5-3B8B-6052-7CB31C69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1A7-85A9-4B0A-BE58-3C4FE5DE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7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FAE2D0A-31E3-0FC6-0249-26DA2D4C0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8BBDB57-5966-AEDB-D530-73E645706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9A12DBE8-61E1-82CF-B5E7-689BFE33B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33FB8BE-1ED7-5578-5F18-7986D613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599-0C9E-42E3-A12E-9249FC18BA4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40063578-C1FC-52F3-A664-E0F865FB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CFF70C0-8F8B-F78A-2D2E-95755C7C4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1A7-85A9-4B0A-BE58-3C4FE5DE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2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210D513-4D14-A106-D3A6-E974299D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3F8E4729-D11C-9C83-D245-B5458229A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AEE6796-77D4-FAAB-FF6A-CEC0BC33D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1F1A68D4-ABB8-2C14-AD6F-4109EC206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2A391C62-6F76-8D28-D189-0656D5042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7868F334-42A0-2F7D-1C8B-2E00AA7D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599-0C9E-42E3-A12E-9249FC18BA4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AF48690-C8A6-A3EC-EC1C-4E1EB8A7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4DD4301C-1269-D0BC-79EA-E96D6A95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1A7-85A9-4B0A-BE58-3C4FE5DE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3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F2B14D1-D7DA-3DDD-9C9F-AAB1672B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E488881A-03A3-7E4D-DBE6-2B55C94A4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599-0C9E-42E3-A12E-9249FC18BA4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BBB90577-4F0F-791D-39A3-D32B2A4A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7CEB65C1-0AFA-529B-7A13-90865226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1A7-85A9-4B0A-BE58-3C4FE5DE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6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3A863EC0-FDFD-3084-BA25-D6B52FDC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599-0C9E-42E3-A12E-9249FC18BA4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1017670B-A070-37CC-68B0-BA28F4D5F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57941B3-F2FF-2F33-808B-7CE83483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1A7-85A9-4B0A-BE58-3C4FE5DE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0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05ECF61-798B-DE47-7278-0505F9BB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21C3EC3-7B32-C8CC-AB5E-E67DF3E58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153EE6F-2B66-8F26-6E2C-0FD3A1046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49F65C47-49FB-95AE-5DA3-C1DF7E20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599-0C9E-42E3-A12E-9249FC18BA4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56A556C-70E7-6123-E4DB-84C1839E8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061BD95-078A-66F7-5AF8-5A80E388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1A7-85A9-4B0A-BE58-3C4FE5DE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616E69E-F23C-49EA-7A57-014222751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F59B747E-F2D9-0B8F-10E6-5F007CFB00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C8B5D6B6-F101-A9DB-1319-C54820EA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D1C8D49D-D868-F081-FAF6-C417996B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9C599-0C9E-42E3-A12E-9249FC18BA4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D25B3BE4-BC91-3D40-557B-9CC84C0E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57C6049-0BE0-65C2-8EBA-15E1F647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E01A7-85A9-4B0A-BE58-3C4FE5DE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6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AB7E21FB-5031-F493-E50A-78697C32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8AA9883B-7658-377D-A58E-CC5B0DA89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4EA9CF21-4D61-CE65-6036-AADAAF6D0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9C599-0C9E-42E3-A12E-9249FC18BA41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534F3A62-F686-AB5D-907B-9D5116A33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35E018-D283-38FF-B0D8-EFEACD274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E01A7-85A9-4B0A-BE58-3C4FE5DE5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68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177A4AAC-29D7-9DE9-2C81-FC99111AC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36" y="1028700"/>
            <a:ext cx="9947305" cy="1090657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rgbClr val="FFFFFF"/>
                </a:solidFill>
              </a:rPr>
              <a:t>Jucatori</a:t>
            </a:r>
            <a:r>
              <a:rPr lang="en-US" sz="4800" dirty="0">
                <a:solidFill>
                  <a:srgbClr val="FFFFFF"/>
                </a:solidFill>
              </a:rPr>
              <a:t> de </a:t>
            </a:r>
            <a:r>
              <a:rPr lang="en-US" sz="4800" dirty="0" err="1">
                <a:solidFill>
                  <a:srgbClr val="FFFFFF"/>
                </a:solidFill>
              </a:rPr>
              <a:t>fotbal</a:t>
            </a:r>
            <a:r>
              <a:rPr lang="en-US" sz="4800" dirty="0">
                <a:solidFill>
                  <a:srgbClr val="FFFFFF"/>
                </a:solidFill>
              </a:rPr>
              <a:t> din top 5 </a:t>
            </a:r>
            <a:r>
              <a:rPr lang="en-US" sz="4800" dirty="0" err="1">
                <a:solidFill>
                  <a:srgbClr val="FFFFFF"/>
                </a:solidFill>
              </a:rPr>
              <a:t>ligi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A0AE5FEA-5C3B-48C1-AA16-DD146C69F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4188"/>
            <a:ext cx="9144000" cy="49244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FFFFFF"/>
                </a:solidFill>
              </a:rPr>
              <a:t>Proiect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realizat</a:t>
            </a:r>
            <a:r>
              <a:rPr lang="en-US" sz="2000" dirty="0">
                <a:solidFill>
                  <a:srgbClr val="FFFFFF"/>
                </a:solidFill>
              </a:rPr>
              <a:t> de : Kalisch Armand-Mihai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ine 4" descr="O imagine care conține fotbal, iarbă, echipamente sportive, Joc cu mingea">
            <a:extLst>
              <a:ext uri="{FF2B5EF4-FFF2-40B4-BE49-F238E27FC236}">
                <a16:creationId xmlns:a16="http://schemas.microsoft.com/office/drawing/2014/main" id="{548344A5-1851-8C07-C090-9BE6916A4F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85" r="2" b="2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757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390067A-23FC-AB49-1687-42B26513C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6"/>
            <a:ext cx="7982712" cy="670142"/>
          </a:xfrm>
        </p:spPr>
        <p:txBody>
          <a:bodyPr>
            <a:norm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" name="Substituent conținut 2">
            <a:extLst>
              <a:ext uri="{FF2B5EF4-FFF2-40B4-BE49-F238E27FC236}">
                <a16:creationId xmlns:a16="http://schemas.microsoft.com/office/drawing/2014/main" id="{43A706C5-FEDB-0091-2C5E-2115D6EE8D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775386"/>
              </p:ext>
            </p:extLst>
          </p:nvPr>
        </p:nvGraphicFramePr>
        <p:xfrm>
          <a:off x="-2" y="932688"/>
          <a:ext cx="12188952" cy="524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484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92625EE-26CC-4A19-7B47-AD600B32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9564624" cy="59439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Prezentarea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bazei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date:</a:t>
            </a:r>
          </a:p>
        </p:txBody>
      </p:sp>
      <p:graphicFrame>
        <p:nvGraphicFramePr>
          <p:cNvPr id="18" name="Substituent conținut 2">
            <a:extLst>
              <a:ext uri="{FF2B5EF4-FFF2-40B4-BE49-F238E27FC236}">
                <a16:creationId xmlns:a16="http://schemas.microsoft.com/office/drawing/2014/main" id="{9AB1AF1D-C659-6C3F-121E-892E520F66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37135"/>
              </p:ext>
            </p:extLst>
          </p:nvPr>
        </p:nvGraphicFramePr>
        <p:xfrm>
          <a:off x="0" y="932688"/>
          <a:ext cx="12192000" cy="524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64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7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1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B2020D6-AAA1-DC2D-3485-BDAD2A39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Analizarea tabelelor</a:t>
            </a:r>
          </a:p>
        </p:txBody>
      </p:sp>
      <p:pic>
        <p:nvPicPr>
          <p:cNvPr id="5" name="Substituent conținut 4" descr="O imagine care conține text, captură de ecran, Font, Interval">
            <a:extLst>
              <a:ext uri="{FF2B5EF4-FFF2-40B4-BE49-F238E27FC236}">
                <a16:creationId xmlns:a16="http://schemas.microsoft.com/office/drawing/2014/main" id="{6B65E9F9-ED75-563D-7D47-88994DA8E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996" y="470230"/>
            <a:ext cx="3896929" cy="2328414"/>
          </a:xfrm>
          <a:prstGeom prst="rect">
            <a:avLst/>
          </a:prstGeom>
        </p:spPr>
      </p:pic>
      <p:pic>
        <p:nvPicPr>
          <p:cNvPr id="9" name="Imagine 8" descr="O imagine care conține text, captură de ecran, diagramă, Font">
            <a:extLst>
              <a:ext uri="{FF2B5EF4-FFF2-40B4-BE49-F238E27FC236}">
                <a16:creationId xmlns:a16="http://schemas.microsoft.com/office/drawing/2014/main" id="{A48D885F-093A-BC86-E15C-4B9D6B200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7251" y="470230"/>
            <a:ext cx="3913303" cy="2328414"/>
          </a:xfrm>
          <a:prstGeom prst="rect">
            <a:avLst/>
          </a:prstGeom>
        </p:spPr>
      </p:pic>
      <p:pic>
        <p:nvPicPr>
          <p:cNvPr id="7" name="Imagine 6" descr="O imagine care conține diagramă, text, Plan, Desen tehnic&#10;&#10;Descriere generată automat">
            <a:extLst>
              <a:ext uri="{FF2B5EF4-FFF2-40B4-BE49-F238E27FC236}">
                <a16:creationId xmlns:a16="http://schemas.microsoft.com/office/drawing/2014/main" id="{86753347-B147-4719-1307-A258007C1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16" y="3268874"/>
            <a:ext cx="5491155" cy="30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Substituent conținut 8" descr="O imagine care conține text, captură de ecran, Color, număr&#10;&#10;Descriere generată automat">
            <a:extLst>
              <a:ext uri="{FF2B5EF4-FFF2-40B4-BE49-F238E27FC236}">
                <a16:creationId xmlns:a16="http://schemas.microsoft.com/office/drawing/2014/main" id="{3CC20E34-7C51-82BF-B0F2-E7F593B61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18" y="457200"/>
            <a:ext cx="6911163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91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3FFF668-B02F-9D29-EA84-25FBED7F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Gini index </a:t>
            </a:r>
            <a:r>
              <a:rPr lang="en-US" sz="4000" dirty="0" err="1">
                <a:solidFill>
                  <a:srgbClr val="FFFFFF"/>
                </a:solidFill>
              </a:rPr>
              <a:t>si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entropii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Substituent conținut 4" descr="O imagine care conține text, diagramă, captură de ecran, Interval&#10;&#10;Descriere generată automat">
            <a:extLst>
              <a:ext uri="{FF2B5EF4-FFF2-40B4-BE49-F238E27FC236}">
                <a16:creationId xmlns:a16="http://schemas.microsoft.com/office/drawing/2014/main" id="{465AA25A-E8A8-D559-3975-E1C9B9BF4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48" y="2910300"/>
            <a:ext cx="5131088" cy="2539888"/>
          </a:xfrm>
          <a:prstGeom prst="rect">
            <a:avLst/>
          </a:prstGeom>
        </p:spPr>
      </p:pic>
      <p:pic>
        <p:nvPicPr>
          <p:cNvPr id="7" name="Imagine 6" descr="O imagine care conține text, captură de ecran, diagramă, Interval&#10;&#10;Descriere generată automat">
            <a:extLst>
              <a:ext uri="{FF2B5EF4-FFF2-40B4-BE49-F238E27FC236}">
                <a16:creationId xmlns:a16="http://schemas.microsoft.com/office/drawing/2014/main" id="{E966F24C-020B-CC8B-F067-E322FB7E98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165" y="2940372"/>
            <a:ext cx="5131087" cy="255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30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64CC5F69-BB27-7DDA-66DA-6AFF1761D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1000" b="0" i="0" dirty="0">
                <a:solidFill>
                  <a:srgbClr val="FFFFFF"/>
                </a:solidFill>
                <a:effectLst/>
              </a:rPr>
              <a:t>Am ales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urmatoarele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3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modele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Regresie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Liniară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Eroarea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Pătratică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Medie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 185.68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Eroarea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Absolută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Medie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 8.32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Eroarea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Mediană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Absolută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 5.57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Coeficient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de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Determinare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 0.691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Eficiență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 69.14%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Mașini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de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Vectori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de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Susținere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Eroarea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Pătratică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Medie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 454.27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Eroarea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Absolută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Medie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 9.44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Eroarea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Mediană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Absolută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 3.07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Coeficient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de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Determinare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 0.245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Eficiență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 24.50%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Arbori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de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Decizie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Eroarea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Pătratică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Medie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 326.32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Eroarea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Absolută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Medie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 8.55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Eroarea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Mediană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Absolută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 3.00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Coeficient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de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Determinare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 0.458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Eficiență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: 45.77%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Modelul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Final:</a:t>
            </a: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br>
              <a:rPr lang="en-US" sz="1000" b="0" i="0" dirty="0">
                <a:solidFill>
                  <a:srgbClr val="FFFFFF"/>
                </a:solidFill>
                <a:effectLst/>
              </a:rPr>
            </a:br>
            <a:r>
              <a:rPr lang="en-US" sz="1000" b="0" i="0" dirty="0" err="1">
                <a:solidFill>
                  <a:srgbClr val="FFFFFF"/>
                </a:solidFill>
                <a:effectLst/>
              </a:rPr>
              <a:t>Regresie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Liniară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a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performat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cel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mai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bine pe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baza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erorilor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pătratice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și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absolute,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cât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și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coeficientul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 de </a:t>
            </a:r>
            <a:r>
              <a:rPr lang="en-US" sz="1000" b="0" i="0" dirty="0" err="1">
                <a:solidFill>
                  <a:srgbClr val="FFFFFF"/>
                </a:solidFill>
                <a:effectLst/>
              </a:rPr>
              <a:t>determinare</a:t>
            </a:r>
            <a:r>
              <a:rPr lang="en-US" sz="1000" b="0" i="0" dirty="0">
                <a:solidFill>
                  <a:srgbClr val="FFFFFF"/>
                </a:solidFill>
                <a:effectLst/>
              </a:rPr>
              <a:t>.</a:t>
            </a:r>
            <a:endParaRPr lang="en-US" sz="1000" dirty="0">
              <a:solidFill>
                <a:srgbClr val="FFFFFF"/>
              </a:solidFill>
            </a:endParaRPr>
          </a:p>
        </p:txBody>
      </p:sp>
      <p:pic>
        <p:nvPicPr>
          <p:cNvPr id="5" name="Substituent conținut 4" descr="O imagine care conține captură de ecran, text, linie, Interval&#10;&#10;Descriere generată automat">
            <a:extLst>
              <a:ext uri="{FF2B5EF4-FFF2-40B4-BE49-F238E27FC236}">
                <a16:creationId xmlns:a16="http://schemas.microsoft.com/office/drawing/2014/main" id="{1BBC2C37-C84C-9B29-D860-96EFFDFDC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9" r="-1" b="-1"/>
          <a:stretch/>
        </p:blipFill>
        <p:spPr>
          <a:xfrm>
            <a:off x="4025218" y="541535"/>
            <a:ext cx="4015839" cy="2406564"/>
          </a:xfrm>
          <a:prstGeom prst="rect">
            <a:avLst/>
          </a:prstGeom>
        </p:spPr>
      </p:pic>
      <p:pic>
        <p:nvPicPr>
          <p:cNvPr id="11" name="Imagine 10" descr="O imagine care conține text, captură de ecran, Interval, linie&#10;&#10;Descriere generată automat">
            <a:extLst>
              <a:ext uri="{FF2B5EF4-FFF2-40B4-BE49-F238E27FC236}">
                <a16:creationId xmlns:a16="http://schemas.microsoft.com/office/drawing/2014/main" id="{A94A4D2B-EB3C-1AAD-423E-625B9401C7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61" r="-1" b="-1"/>
          <a:stretch/>
        </p:blipFill>
        <p:spPr>
          <a:xfrm>
            <a:off x="8041057" y="563594"/>
            <a:ext cx="4032579" cy="2388746"/>
          </a:xfrm>
          <a:prstGeom prst="rect">
            <a:avLst/>
          </a:prstGeom>
        </p:spPr>
      </p:pic>
      <p:pic>
        <p:nvPicPr>
          <p:cNvPr id="9" name="Imagine 8" descr="O imagine care conține text, captură de ecran, Interval, linie">
            <a:extLst>
              <a:ext uri="{FF2B5EF4-FFF2-40B4-BE49-F238E27FC236}">
                <a16:creationId xmlns:a16="http://schemas.microsoft.com/office/drawing/2014/main" id="{E59F00CF-508F-2C65-FDCD-93E47F50B9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66" r="-1" b="-1"/>
          <a:stretch/>
        </p:blipFill>
        <p:spPr>
          <a:xfrm>
            <a:off x="5703107" y="3236042"/>
            <a:ext cx="4822249" cy="28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98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2A20870-C97B-64D6-801E-1DD45F5B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Rezultate</a:t>
            </a:r>
            <a:endParaRPr lang="en-US" dirty="0"/>
          </a:p>
        </p:txBody>
      </p:sp>
      <p:graphicFrame>
        <p:nvGraphicFramePr>
          <p:cNvPr id="9" name="Substituent conținut 2">
            <a:extLst>
              <a:ext uri="{FF2B5EF4-FFF2-40B4-BE49-F238E27FC236}">
                <a16:creationId xmlns:a16="http://schemas.microsoft.com/office/drawing/2014/main" id="{042483FA-2FC4-AA3C-163A-C610577132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18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A6AB9D3-7E08-F3C7-A9C6-E23F1D08B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Concluzie: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Substituent conținut 2">
            <a:extLst>
              <a:ext uri="{FF2B5EF4-FFF2-40B4-BE49-F238E27FC236}">
                <a16:creationId xmlns:a16="http://schemas.microsoft.com/office/drawing/2014/main" id="{9E8AC352-3C5C-452E-C09D-03605D0A7D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7259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509</Words>
  <Application>Microsoft Office PowerPoint</Application>
  <PresentationFormat>Ecran lat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Temă Office</vt:lpstr>
      <vt:lpstr>Jucatori de fotbal din top 5 ligi</vt:lpstr>
      <vt:lpstr>Introducere:</vt:lpstr>
      <vt:lpstr>Prezentarea bazei de date:</vt:lpstr>
      <vt:lpstr>Analizarea tabelelor</vt:lpstr>
      <vt:lpstr>Prezentare PowerPoint</vt:lpstr>
      <vt:lpstr>Gini index si entropii</vt:lpstr>
      <vt:lpstr>Am ales urmatoarele 3 modele: Regresie Liniară:  Eroarea Pătratică Medie: 185.68 Eroarea Absolută Medie: 8.32 Eroarea Mediană Absolută: 5.57 Coeficient de Determinare: 0.691 Eficiență: 69.14%  Mașini de Vectori de Susținere:  Eroarea Pătratică Medie: 454.27 Eroarea Absolută Medie: 9.44 Eroarea Mediană Absolută: 3.07 Coeficient de Determinare: 0.245 Eficiență: 24.50%  Arbori de Decizie:  Eroarea Pătratică Medie: 326.32 Eroarea Absolută Medie: 8.55 Eroarea Mediană Absolută: 3.00 Coeficient de Determinare: 0.458 Eficiență: 45.77%  Modelul Final:  Regresie Liniară a performat cel mai bine pe baza erorilor pătratice și absolute, cât și coeficientul de determinare.</vt:lpstr>
      <vt:lpstr>Rezultate</vt:lpstr>
      <vt:lpstr>Concluzie: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Armand Kalisch</dc:creator>
  <cp:lastModifiedBy>Armand Kalisch</cp:lastModifiedBy>
  <cp:revision>1</cp:revision>
  <dcterms:created xsi:type="dcterms:W3CDTF">2024-06-05T12:50:53Z</dcterms:created>
  <dcterms:modified xsi:type="dcterms:W3CDTF">2024-06-05T13:48:46Z</dcterms:modified>
</cp:coreProperties>
</file>