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E351CED-465B-40B5-ADCE-957C918F227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4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1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48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8072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58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98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12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33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4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6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9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4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4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2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9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6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70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5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66" name="Rectangle 265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406DFA-9BBF-5157-6835-8CBD4DFB1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6697" y="618518"/>
            <a:ext cx="6050713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Problema Furnicii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C4973-C70B-EA6F-5297-414E013E4E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55" r="22510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9AF351A4-6E5A-B997-FABD-CD86859BC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8958" y="2249487"/>
            <a:ext cx="6078453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Realizat de: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Kalisch Armand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Zaharie Dorin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Iacob Răzvan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Dan Lorena</a:t>
            </a:r>
          </a:p>
        </p:txBody>
      </p:sp>
    </p:spTree>
    <p:extLst>
      <p:ext uri="{BB962C8B-B14F-4D97-AF65-F5344CB8AC3E}">
        <p14:creationId xmlns:p14="http://schemas.microsoft.com/office/powerpoint/2010/main" val="202932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2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9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35F4E9-8B82-9ADD-21C3-89BE86B753C5}"/>
              </a:ext>
            </a:extLst>
          </p:cNvPr>
          <p:cNvSpPr txBox="1"/>
          <p:nvPr/>
        </p:nvSpPr>
        <p:spPr>
          <a:xfrm>
            <a:off x="685843" y="1265544"/>
            <a:ext cx="5681619" cy="4665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Dacă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urmăreşte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comportarea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furnicilor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natură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se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constată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acestea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pot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găsi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drumul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scurt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adăpost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sursa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hrană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absenţa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oricăror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informaţii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vizuale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fără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comunicare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directă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cod,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furnicile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sunt simulate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găsească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traseu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-un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mediu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utilizează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diverse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mecanisme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cum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generarea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aleatoare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traseelor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crossover,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mutații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căutare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locală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îmbunătăți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traseele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lor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timp.</a:t>
            </a:r>
            <a:endParaRPr lang="en-US" sz="2000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 descr="A diagram of bugs connected to a drink&#10;&#10;Description automatically generated">
            <a:extLst>
              <a:ext uri="{FF2B5EF4-FFF2-40B4-BE49-F238E27FC236}">
                <a16:creationId xmlns:a16="http://schemas.microsoft.com/office/drawing/2014/main" id="{00F7FE22-188A-B5F5-1BCD-44216605A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784" y="1726500"/>
            <a:ext cx="5456279" cy="278270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8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D40EB1-87D4-381E-CB74-67C88367B169}"/>
              </a:ext>
            </a:extLst>
          </p:cNvPr>
          <p:cNvSpPr txBox="1"/>
          <p:nvPr/>
        </p:nvSpPr>
        <p:spPr>
          <a:xfrm>
            <a:off x="944968" y="1281642"/>
            <a:ext cx="4459287" cy="3965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</a:rPr>
              <a:t>În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această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implementare</a:t>
            </a:r>
            <a:r>
              <a:rPr lang="en-US" sz="2000" dirty="0">
                <a:effectLst/>
              </a:rPr>
              <a:t> a </a:t>
            </a:r>
            <a:r>
              <a:rPr lang="en-US" sz="2000" dirty="0" err="1">
                <a:effectLst/>
              </a:rPr>
              <a:t>algoritmului</a:t>
            </a:r>
            <a:r>
              <a:rPr lang="en-US" sz="2000" dirty="0">
                <a:effectLst/>
              </a:rPr>
              <a:t> genetic </a:t>
            </a:r>
            <a:r>
              <a:rPr lang="en-US" sz="2000" dirty="0" err="1">
                <a:effectLst/>
              </a:rPr>
              <a:t>pentru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rezolvarea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problemei</a:t>
            </a:r>
            <a:r>
              <a:rPr lang="en-US" sz="2000" dirty="0">
                <a:effectLst/>
              </a:rPr>
              <a:t>, am </a:t>
            </a:r>
            <a:r>
              <a:rPr lang="en-US" sz="2000" dirty="0" err="1">
                <a:effectLst/>
              </a:rPr>
              <a:t>conceput</a:t>
            </a:r>
            <a:r>
              <a:rPr lang="en-US" sz="2000" dirty="0">
                <a:effectLst/>
              </a:rPr>
              <a:t> o </a:t>
            </a:r>
            <a:r>
              <a:rPr lang="en-US" sz="2000" dirty="0" err="1">
                <a:effectLst/>
              </a:rPr>
              <a:t>evoluție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pentru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găsirea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unui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traseu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optim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într</a:t>
            </a:r>
            <a:r>
              <a:rPr lang="en-US" sz="2000" dirty="0">
                <a:effectLst/>
              </a:rPr>
              <a:t>-o </a:t>
            </a:r>
            <a:r>
              <a:rPr lang="en-US" sz="2000" dirty="0" err="1">
                <a:effectLst/>
              </a:rPr>
              <a:t>matrice</a:t>
            </a:r>
            <a:r>
              <a:rPr lang="en-US" sz="2000" dirty="0">
                <a:effectLst/>
              </a:rPr>
              <a:t> de </a:t>
            </a:r>
            <a:r>
              <a:rPr lang="en-US" sz="2000" dirty="0" err="1">
                <a:effectLst/>
              </a:rPr>
              <a:t>hrană</a:t>
            </a:r>
            <a:r>
              <a:rPr lang="en-US" sz="2000" dirty="0">
                <a:effectLst/>
              </a:rPr>
              <a:t>. </a:t>
            </a:r>
            <a:r>
              <a:rPr lang="en-US" sz="2000" dirty="0" err="1">
                <a:effectLst/>
              </a:rPr>
              <a:t>Prin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generarea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și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evoluția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unei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colonii</a:t>
            </a:r>
            <a:r>
              <a:rPr lang="en-US" sz="2000" dirty="0">
                <a:effectLst/>
              </a:rPr>
              <a:t> de </a:t>
            </a:r>
            <a:r>
              <a:rPr lang="en-US" sz="2000" dirty="0" err="1">
                <a:effectLst/>
              </a:rPr>
              <a:t>furnici</a:t>
            </a:r>
            <a:r>
              <a:rPr lang="en-US" sz="2000" dirty="0">
                <a:effectLst/>
              </a:rPr>
              <a:t>, am </a:t>
            </a:r>
            <a:r>
              <a:rPr lang="en-US" sz="2000" dirty="0" err="1">
                <a:effectLst/>
              </a:rPr>
              <a:t>căutat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să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găsim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trasee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eficiente</a:t>
            </a:r>
            <a:r>
              <a:rPr lang="en-US" sz="2000" dirty="0">
                <a:effectLst/>
              </a:rPr>
              <a:t> care </a:t>
            </a:r>
            <a:r>
              <a:rPr lang="en-US" sz="2000" dirty="0" err="1">
                <a:effectLst/>
              </a:rPr>
              <a:t>să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maximizeze</a:t>
            </a:r>
            <a:r>
              <a:rPr lang="en-US" sz="2000" dirty="0">
                <a:effectLst/>
              </a:rPr>
              <a:t> fitness-</a:t>
            </a:r>
            <a:r>
              <a:rPr lang="en-US" sz="2000" dirty="0" err="1">
                <a:effectLst/>
              </a:rPr>
              <a:t>ul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luând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în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considerare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atât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distanța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parcursă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cât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și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hrana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colectată</a:t>
            </a:r>
            <a:r>
              <a:rPr lang="en-US" sz="2000" dirty="0">
                <a:effectLst/>
              </a:rPr>
              <a:t> de </a:t>
            </a:r>
            <a:r>
              <a:rPr lang="en-US" sz="2000" dirty="0" err="1">
                <a:effectLst/>
              </a:rPr>
              <a:t>către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furnici</a:t>
            </a:r>
            <a:r>
              <a:rPr lang="en-US" sz="2000" dirty="0">
                <a:effectLst/>
              </a:rPr>
              <a:t>.</a:t>
            </a:r>
            <a:r>
              <a:rPr lang="en-US" sz="2000" dirty="0"/>
              <a:t> </a:t>
            </a:r>
          </a:p>
        </p:txBody>
      </p:sp>
      <p:pic>
        <p:nvPicPr>
          <p:cNvPr id="5" name="Picture 4" descr="A diagram of a fitness program&#10;&#10;Description automatically generated">
            <a:extLst>
              <a:ext uri="{FF2B5EF4-FFF2-40B4-BE49-F238E27FC236}">
                <a16:creationId xmlns:a16="http://schemas.microsoft.com/office/drawing/2014/main" id="{1326F905-863B-69F4-C57F-7F85EF417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258" y="1382713"/>
            <a:ext cx="5456279" cy="409220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994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705E34FB-F15B-4B97-A591-8EE92E5FA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 Diagonal Corner Rectangle 6">
            <a:extLst>
              <a:ext uri="{FF2B5EF4-FFF2-40B4-BE49-F238E27FC236}">
                <a16:creationId xmlns:a16="http://schemas.microsoft.com/office/drawing/2014/main" id="{1E43660D-412A-41EF-9745-E92C0AC60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1A35B1-1FF7-8EC8-2589-7D59B818CA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25" r="1" b="7531"/>
          <a:stretch/>
        </p:blipFill>
        <p:spPr>
          <a:xfrm>
            <a:off x="1302278" y="1136606"/>
            <a:ext cx="9584265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8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EB45-FD10-87A0-9BE5-7F1A4273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Raport de activitate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5A9A-8943-AF6E-3CB3-C7FBB19A8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Proiectul nostru a fost impartit pe sarcini in modul urmator:</a:t>
            </a:r>
          </a:p>
          <a:p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Răzvan Iacob (Documentație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 , Cod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%)</a:t>
            </a:r>
          </a:p>
          <a:p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Armand Kalisch (Documentație 25 % , Cod 25 %)</a:t>
            </a:r>
          </a:p>
          <a:p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Lorena Dan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(Documentație 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 , Cod 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%)</a:t>
            </a:r>
          </a:p>
          <a:p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Dorin Zaharie (Documentație 25 % , Cod 25 %)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27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41</TotalTime>
  <Words>208</Words>
  <Application>Microsoft Office PowerPoint</Application>
  <PresentationFormat>Ecran lat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Tw Cen MT</vt:lpstr>
      <vt:lpstr>Circuit</vt:lpstr>
      <vt:lpstr>Problema Furnicii</vt:lpstr>
      <vt:lpstr>Prezentare PowerPoint</vt:lpstr>
      <vt:lpstr>Prezentare PowerPoint</vt:lpstr>
      <vt:lpstr>Prezentare PowerPoint</vt:lpstr>
      <vt:lpstr>Raport de activitate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Furnicii</dc:title>
  <dc:creator>Dorin Catalin Zaharie</dc:creator>
  <cp:lastModifiedBy>Armand Kalisch</cp:lastModifiedBy>
  <cp:revision>5</cp:revision>
  <dcterms:created xsi:type="dcterms:W3CDTF">2024-01-12T11:44:30Z</dcterms:created>
  <dcterms:modified xsi:type="dcterms:W3CDTF">2024-01-12T15:55:47Z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2024-01-12T14:08:44Z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4c95d34a-6328-4db1-a5f3-310fb8292d0a</vt:lpwstr>
  </property>
  <property fmtid="{D5CDD505-2E9C-101B-9397-08002B2CF9AE}" pid="8" name="MSIP_Label_5b58b62f-6f94-46bd-8089-18e64b0a9abb_ContentBits">
    <vt:lpwstr>0</vt:lpwstr>
  </property>
</Properties>
</file>