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and Kalisch" userId="9d25ac528f962f5a" providerId="LiveId" clId="{D27D4A71-68B3-4DD4-82FC-096A3EB8C441}"/>
    <pc:docChg chg="custSel addSld delSld modSld">
      <pc:chgData name="Armand Kalisch" userId="9d25ac528f962f5a" providerId="LiveId" clId="{D27D4A71-68B3-4DD4-82FC-096A3EB8C441}" dt="2025-01-14T01:20:05.856" v="109" actId="20577"/>
      <pc:docMkLst>
        <pc:docMk/>
      </pc:docMkLst>
      <pc:sldChg chg="addSp delSp modSp del mod addAnim">
        <pc:chgData name="Armand Kalisch" userId="9d25ac528f962f5a" providerId="LiveId" clId="{D27D4A71-68B3-4DD4-82FC-096A3EB8C441}" dt="2025-01-14T01:19:25.520" v="3" actId="2696"/>
        <pc:sldMkLst>
          <pc:docMk/>
          <pc:sldMk cId="3818521688" sldId="264"/>
        </pc:sldMkLst>
        <pc:spChg chg="mod">
          <ac:chgData name="Armand Kalisch" userId="9d25ac528f962f5a" providerId="LiveId" clId="{D27D4A71-68B3-4DD4-82FC-096A3EB8C441}" dt="2025-01-14T01:19:19.267" v="0" actId="26606"/>
          <ac:spMkLst>
            <pc:docMk/>
            <pc:sldMk cId="3818521688" sldId="264"/>
            <ac:spMk id="5" creationId="{F6471404-8692-DBD2-7311-27FE7E63FCDB}"/>
          </ac:spMkLst>
        </pc:spChg>
        <pc:spChg chg="del">
          <ac:chgData name="Armand Kalisch" userId="9d25ac528f962f5a" providerId="LiveId" clId="{D27D4A71-68B3-4DD4-82FC-096A3EB8C441}" dt="2025-01-14T01:19:19.267" v="0" actId="26606"/>
          <ac:spMkLst>
            <pc:docMk/>
            <pc:sldMk cId="3818521688" sldId="264"/>
            <ac:spMk id="84" creationId="{4609862E-48F9-45AC-8D44-67A0268A7935}"/>
          </ac:spMkLst>
        </pc:spChg>
        <pc:spChg chg="add">
          <ac:chgData name="Armand Kalisch" userId="9d25ac528f962f5a" providerId="LiveId" clId="{D27D4A71-68B3-4DD4-82FC-096A3EB8C441}" dt="2025-01-14T01:19:19.267" v="0" actId="26606"/>
          <ac:spMkLst>
            <pc:docMk/>
            <pc:sldMk cId="3818521688" sldId="264"/>
            <ac:spMk id="101" creationId="{4609862E-48F9-45AC-8D44-67A0268A7935}"/>
          </ac:spMkLst>
        </pc:spChg>
        <pc:cxnChg chg="del">
          <ac:chgData name="Armand Kalisch" userId="9d25ac528f962f5a" providerId="LiveId" clId="{D27D4A71-68B3-4DD4-82FC-096A3EB8C441}" dt="2025-01-14T01:19:19.267" v="0" actId="26606"/>
          <ac:cxnSpMkLst>
            <pc:docMk/>
            <pc:sldMk cId="3818521688" sldId="264"/>
            <ac:cxnSpMk id="78" creationId="{4A4F266A-F2F7-47CD-8BBC-E3777E982FD2}"/>
          </ac:cxnSpMkLst>
        </pc:cxnChg>
        <pc:cxnChg chg="del">
          <ac:chgData name="Armand Kalisch" userId="9d25ac528f962f5a" providerId="LiveId" clId="{D27D4A71-68B3-4DD4-82FC-096A3EB8C441}" dt="2025-01-14T01:19:19.267" v="0" actId="26606"/>
          <ac:cxnSpMkLst>
            <pc:docMk/>
            <pc:sldMk cId="3818521688" sldId="264"/>
            <ac:cxnSpMk id="82" creationId="{F427B072-CC5B-481B-9719-8CD4C54444BE}"/>
          </ac:cxnSpMkLst>
        </pc:cxnChg>
        <pc:cxnChg chg="add">
          <ac:chgData name="Armand Kalisch" userId="9d25ac528f962f5a" providerId="LiveId" clId="{D27D4A71-68B3-4DD4-82FC-096A3EB8C441}" dt="2025-01-14T01:19:19.267" v="0" actId="26606"/>
          <ac:cxnSpMkLst>
            <pc:docMk/>
            <pc:sldMk cId="3818521688" sldId="264"/>
            <ac:cxnSpMk id="93" creationId="{08C9B4EE-7611-4ED9-B356-7BDD377C39B0}"/>
          </ac:cxnSpMkLst>
        </pc:cxnChg>
        <pc:cxnChg chg="add">
          <ac:chgData name="Armand Kalisch" userId="9d25ac528f962f5a" providerId="LiveId" clId="{D27D4A71-68B3-4DD4-82FC-096A3EB8C441}" dt="2025-01-14T01:19:19.267" v="0" actId="26606"/>
          <ac:cxnSpMkLst>
            <pc:docMk/>
            <pc:sldMk cId="3818521688" sldId="264"/>
            <ac:cxnSpMk id="95" creationId="{4A4F266A-F2F7-47CD-8BBC-E3777E982FD2}"/>
          </ac:cxnSpMkLst>
        </pc:cxnChg>
        <pc:cxnChg chg="add">
          <ac:chgData name="Armand Kalisch" userId="9d25ac528f962f5a" providerId="LiveId" clId="{D27D4A71-68B3-4DD4-82FC-096A3EB8C441}" dt="2025-01-14T01:19:19.267" v="0" actId="26606"/>
          <ac:cxnSpMkLst>
            <pc:docMk/>
            <pc:sldMk cId="3818521688" sldId="264"/>
            <ac:cxnSpMk id="97" creationId="{20D69C80-8919-4A32-B897-F2A21F940574}"/>
          </ac:cxnSpMkLst>
        </pc:cxnChg>
        <pc:cxnChg chg="add">
          <ac:chgData name="Armand Kalisch" userId="9d25ac528f962f5a" providerId="LiveId" clId="{D27D4A71-68B3-4DD4-82FC-096A3EB8C441}" dt="2025-01-14T01:19:19.267" v="0" actId="26606"/>
          <ac:cxnSpMkLst>
            <pc:docMk/>
            <pc:sldMk cId="3818521688" sldId="264"/>
            <ac:cxnSpMk id="99" creationId="{F427B072-CC5B-481B-9719-8CD4C54444BE}"/>
          </ac:cxnSpMkLst>
        </pc:cxnChg>
        <pc:cxnChg chg="add">
          <ac:chgData name="Armand Kalisch" userId="9d25ac528f962f5a" providerId="LiveId" clId="{D27D4A71-68B3-4DD4-82FC-096A3EB8C441}" dt="2025-01-14T01:19:19.267" v="0" actId="26606"/>
          <ac:cxnSpMkLst>
            <pc:docMk/>
            <pc:sldMk cId="3818521688" sldId="264"/>
            <ac:cxnSpMk id="103" creationId="{ABEC335A-D1CD-4687-AB54-7E9FEC72BC2D}"/>
          </ac:cxnSpMkLst>
        </pc:cxnChg>
      </pc:sldChg>
      <pc:sldChg chg="modSp new mod">
        <pc:chgData name="Armand Kalisch" userId="9d25ac528f962f5a" providerId="LiveId" clId="{D27D4A71-68B3-4DD4-82FC-096A3EB8C441}" dt="2025-01-14T01:20:05.856" v="109" actId="20577"/>
        <pc:sldMkLst>
          <pc:docMk/>
          <pc:sldMk cId="2865200407" sldId="265"/>
        </pc:sldMkLst>
        <pc:spChg chg="mod">
          <ac:chgData name="Armand Kalisch" userId="9d25ac528f962f5a" providerId="LiveId" clId="{D27D4A71-68B3-4DD4-82FC-096A3EB8C441}" dt="2025-01-14T01:19:38.624" v="48" actId="20577"/>
          <ac:spMkLst>
            <pc:docMk/>
            <pc:sldMk cId="2865200407" sldId="265"/>
            <ac:spMk id="2" creationId="{177DA2AB-2D94-ACE2-CDF1-E9EA57758BA6}"/>
          </ac:spMkLst>
        </pc:spChg>
        <pc:spChg chg="mod">
          <ac:chgData name="Armand Kalisch" userId="9d25ac528f962f5a" providerId="LiveId" clId="{D27D4A71-68B3-4DD4-82FC-096A3EB8C441}" dt="2025-01-14T01:20:05.856" v="109" actId="20577"/>
          <ac:spMkLst>
            <pc:docMk/>
            <pc:sldMk cId="2865200407" sldId="265"/>
            <ac:spMk id="3" creationId="{6BCF3536-F60A-6CF3-192F-5D1B15DDD105}"/>
          </ac:spMkLst>
        </pc:spChg>
      </pc:sldChg>
    </pc:docChg>
  </pc:docChgLst>
</pc:chgInfo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CFFD4A-424E-457D-A396-49FED8E46531}" type="doc">
      <dgm:prSet loTypeId="urn:microsoft.com/office/officeart/2005/8/layout/hierarchy1" loCatId="hierarchy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E9E399C-46CA-4345-A47C-B3F445FCA2BF}">
      <dgm:prSet/>
      <dgm:spPr/>
      <dgm:t>
        <a:bodyPr/>
        <a:lstStyle/>
        <a:p>
          <a:r>
            <a:rPr lang="en-US" b="1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Scopul</a:t>
          </a:r>
          <a:r>
            <a:rPr lang="en-US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proiectului</a:t>
          </a:r>
          <a:r>
            <a:rPr lang="en-US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Crearea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unui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sistem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distribuit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care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să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permită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distribuirea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de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notificări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și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știri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tematice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într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-o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topologie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de tip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inel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D5BF5D-680F-493B-BB1F-6679FBC2DF3B}" type="parTrans" cxnId="{E1755F95-444F-4DF6-8E3D-474F15C640FC}">
      <dgm:prSet/>
      <dgm:spPr/>
      <dgm:t>
        <a:bodyPr/>
        <a:lstStyle/>
        <a:p>
          <a:endParaRPr lang="en-US"/>
        </a:p>
      </dgm:t>
    </dgm:pt>
    <dgm:pt modelId="{775C55E0-3B64-48A8-9A9F-84D1FDA6691E}" type="sibTrans" cxnId="{E1755F95-444F-4DF6-8E3D-474F15C640FC}">
      <dgm:prSet/>
      <dgm:spPr/>
      <dgm:t>
        <a:bodyPr/>
        <a:lstStyle/>
        <a:p>
          <a:endParaRPr lang="en-US"/>
        </a:p>
      </dgm:t>
    </dgm:pt>
    <dgm:pt modelId="{241ED293-880A-4CEA-86E7-12941B895932}">
      <dgm:prSet/>
      <dgm:spPr/>
      <dgm:t>
        <a:bodyPr/>
        <a:lstStyle/>
        <a:p>
          <a:r>
            <a:rPr lang="en-US" b="1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Tehnologii</a:t>
          </a:r>
          <a:r>
            <a:rPr lang="en-US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utilizate</a:t>
          </a:r>
          <a:r>
            <a:rPr lang="en-US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Java, Sockets,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Sisteme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distribuite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B2475E-FFE4-4E42-8D73-6E2B5AD47B47}" type="parTrans" cxnId="{E620DC0D-6C06-4D78-9E2D-E8F88BFD6328}">
      <dgm:prSet/>
      <dgm:spPr/>
      <dgm:t>
        <a:bodyPr/>
        <a:lstStyle/>
        <a:p>
          <a:endParaRPr lang="en-US"/>
        </a:p>
      </dgm:t>
    </dgm:pt>
    <dgm:pt modelId="{0CB9B034-438D-4B86-86B3-0A87C21AFFCF}" type="sibTrans" cxnId="{E620DC0D-6C06-4D78-9E2D-E8F88BFD6328}">
      <dgm:prSet/>
      <dgm:spPr/>
      <dgm:t>
        <a:bodyPr/>
        <a:lstStyle/>
        <a:p>
          <a:endParaRPr lang="en-US"/>
        </a:p>
      </dgm:t>
    </dgm:pt>
    <dgm:pt modelId="{5F9C3C3C-F926-4F2F-8DD4-127797605262}" type="pres">
      <dgm:prSet presAssocID="{73CFFD4A-424E-457D-A396-49FED8E4653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544CB2B-7410-4CE9-9767-B5CDF2EF1A54}" type="pres">
      <dgm:prSet presAssocID="{CE9E399C-46CA-4345-A47C-B3F445FCA2BF}" presName="hierRoot1" presStyleCnt="0"/>
      <dgm:spPr/>
    </dgm:pt>
    <dgm:pt modelId="{0FC876CE-C04B-49CE-B9F3-3B0C9E3E0D89}" type="pres">
      <dgm:prSet presAssocID="{CE9E399C-46CA-4345-A47C-B3F445FCA2BF}" presName="composite" presStyleCnt="0"/>
      <dgm:spPr/>
    </dgm:pt>
    <dgm:pt modelId="{D3D9F079-1991-4865-86FF-B97FE88A2A1E}" type="pres">
      <dgm:prSet presAssocID="{CE9E399C-46CA-4345-A47C-B3F445FCA2BF}" presName="background" presStyleLbl="node0" presStyleIdx="0" presStyleCnt="2"/>
      <dgm:spPr/>
    </dgm:pt>
    <dgm:pt modelId="{C5EAC43B-1230-4DF3-ACA9-1FC9E466BF0D}" type="pres">
      <dgm:prSet presAssocID="{CE9E399C-46CA-4345-A47C-B3F445FCA2BF}" presName="text" presStyleLbl="fgAcc0" presStyleIdx="0" presStyleCnt="2">
        <dgm:presLayoutVars>
          <dgm:chPref val="3"/>
        </dgm:presLayoutVars>
      </dgm:prSet>
      <dgm:spPr/>
    </dgm:pt>
    <dgm:pt modelId="{33DC9316-52C3-4568-8579-6CAD12D05ABF}" type="pres">
      <dgm:prSet presAssocID="{CE9E399C-46CA-4345-A47C-B3F445FCA2BF}" presName="hierChild2" presStyleCnt="0"/>
      <dgm:spPr/>
    </dgm:pt>
    <dgm:pt modelId="{A78FE199-B9EB-45AD-B0A8-F0EE35CA6E47}" type="pres">
      <dgm:prSet presAssocID="{241ED293-880A-4CEA-86E7-12941B895932}" presName="hierRoot1" presStyleCnt="0"/>
      <dgm:spPr/>
    </dgm:pt>
    <dgm:pt modelId="{F9BA87F4-F49A-49E1-9603-B4E45B70C96B}" type="pres">
      <dgm:prSet presAssocID="{241ED293-880A-4CEA-86E7-12941B895932}" presName="composite" presStyleCnt="0"/>
      <dgm:spPr/>
    </dgm:pt>
    <dgm:pt modelId="{24B399C8-F495-401C-B9DD-8629CF4CC7AE}" type="pres">
      <dgm:prSet presAssocID="{241ED293-880A-4CEA-86E7-12941B895932}" presName="background" presStyleLbl="node0" presStyleIdx="1" presStyleCnt="2"/>
      <dgm:spPr/>
    </dgm:pt>
    <dgm:pt modelId="{CD1C5ED3-FD10-4E23-88C4-683A58CB1FB7}" type="pres">
      <dgm:prSet presAssocID="{241ED293-880A-4CEA-86E7-12941B895932}" presName="text" presStyleLbl="fgAcc0" presStyleIdx="1" presStyleCnt="2">
        <dgm:presLayoutVars>
          <dgm:chPref val="3"/>
        </dgm:presLayoutVars>
      </dgm:prSet>
      <dgm:spPr/>
    </dgm:pt>
    <dgm:pt modelId="{A334C9B7-552B-4A23-BB30-56E7B9B5F660}" type="pres">
      <dgm:prSet presAssocID="{241ED293-880A-4CEA-86E7-12941B895932}" presName="hierChild2" presStyleCnt="0"/>
      <dgm:spPr/>
    </dgm:pt>
  </dgm:ptLst>
  <dgm:cxnLst>
    <dgm:cxn modelId="{E620DC0D-6C06-4D78-9E2D-E8F88BFD6328}" srcId="{73CFFD4A-424E-457D-A396-49FED8E46531}" destId="{241ED293-880A-4CEA-86E7-12941B895932}" srcOrd="1" destOrd="0" parTransId="{D8B2475E-FFE4-4E42-8D73-6E2B5AD47B47}" sibTransId="{0CB9B034-438D-4B86-86B3-0A87C21AFFCF}"/>
    <dgm:cxn modelId="{9020DB43-94C7-43FB-AED3-284C744308A6}" type="presOf" srcId="{CE9E399C-46CA-4345-A47C-B3F445FCA2BF}" destId="{C5EAC43B-1230-4DF3-ACA9-1FC9E466BF0D}" srcOrd="0" destOrd="0" presId="urn:microsoft.com/office/officeart/2005/8/layout/hierarchy1"/>
    <dgm:cxn modelId="{E1755F95-444F-4DF6-8E3D-474F15C640FC}" srcId="{73CFFD4A-424E-457D-A396-49FED8E46531}" destId="{CE9E399C-46CA-4345-A47C-B3F445FCA2BF}" srcOrd="0" destOrd="0" parTransId="{FDD5BF5D-680F-493B-BB1F-6679FBC2DF3B}" sibTransId="{775C55E0-3B64-48A8-9A9F-84D1FDA6691E}"/>
    <dgm:cxn modelId="{8DAE14BE-233F-4A95-8145-162948809B0E}" type="presOf" srcId="{241ED293-880A-4CEA-86E7-12941B895932}" destId="{CD1C5ED3-FD10-4E23-88C4-683A58CB1FB7}" srcOrd="0" destOrd="0" presId="urn:microsoft.com/office/officeart/2005/8/layout/hierarchy1"/>
    <dgm:cxn modelId="{B58D8CFD-AD69-4634-A03C-17BB18B501CA}" type="presOf" srcId="{73CFFD4A-424E-457D-A396-49FED8E46531}" destId="{5F9C3C3C-F926-4F2F-8DD4-127797605262}" srcOrd="0" destOrd="0" presId="urn:microsoft.com/office/officeart/2005/8/layout/hierarchy1"/>
    <dgm:cxn modelId="{BE0E215E-1D70-4422-ABD7-2950C8A94DF7}" type="presParOf" srcId="{5F9C3C3C-F926-4F2F-8DD4-127797605262}" destId="{5544CB2B-7410-4CE9-9767-B5CDF2EF1A54}" srcOrd="0" destOrd="0" presId="urn:microsoft.com/office/officeart/2005/8/layout/hierarchy1"/>
    <dgm:cxn modelId="{880D3415-76AC-4E82-B803-60D6F41AD5AA}" type="presParOf" srcId="{5544CB2B-7410-4CE9-9767-B5CDF2EF1A54}" destId="{0FC876CE-C04B-49CE-B9F3-3B0C9E3E0D89}" srcOrd="0" destOrd="0" presId="urn:microsoft.com/office/officeart/2005/8/layout/hierarchy1"/>
    <dgm:cxn modelId="{B440E4F9-E9C6-4F59-9AA5-3F6CA663378B}" type="presParOf" srcId="{0FC876CE-C04B-49CE-B9F3-3B0C9E3E0D89}" destId="{D3D9F079-1991-4865-86FF-B97FE88A2A1E}" srcOrd="0" destOrd="0" presId="urn:microsoft.com/office/officeart/2005/8/layout/hierarchy1"/>
    <dgm:cxn modelId="{0FAA4826-3F53-4FCB-A2A5-779C7656EF33}" type="presParOf" srcId="{0FC876CE-C04B-49CE-B9F3-3B0C9E3E0D89}" destId="{C5EAC43B-1230-4DF3-ACA9-1FC9E466BF0D}" srcOrd="1" destOrd="0" presId="urn:microsoft.com/office/officeart/2005/8/layout/hierarchy1"/>
    <dgm:cxn modelId="{C2836AEF-7102-4209-AC00-EEE9FA04F652}" type="presParOf" srcId="{5544CB2B-7410-4CE9-9767-B5CDF2EF1A54}" destId="{33DC9316-52C3-4568-8579-6CAD12D05ABF}" srcOrd="1" destOrd="0" presId="urn:microsoft.com/office/officeart/2005/8/layout/hierarchy1"/>
    <dgm:cxn modelId="{0E2ECC2E-C766-421D-9C73-BEC84CE48732}" type="presParOf" srcId="{5F9C3C3C-F926-4F2F-8DD4-127797605262}" destId="{A78FE199-B9EB-45AD-B0A8-F0EE35CA6E47}" srcOrd="1" destOrd="0" presId="urn:microsoft.com/office/officeart/2005/8/layout/hierarchy1"/>
    <dgm:cxn modelId="{A410781F-7C0D-454E-986E-7104FC191869}" type="presParOf" srcId="{A78FE199-B9EB-45AD-B0A8-F0EE35CA6E47}" destId="{F9BA87F4-F49A-49E1-9603-B4E45B70C96B}" srcOrd="0" destOrd="0" presId="urn:microsoft.com/office/officeart/2005/8/layout/hierarchy1"/>
    <dgm:cxn modelId="{3CEBEC76-02A8-4EBB-B6B6-E01A862BD70F}" type="presParOf" srcId="{F9BA87F4-F49A-49E1-9603-B4E45B70C96B}" destId="{24B399C8-F495-401C-B9DD-8629CF4CC7AE}" srcOrd="0" destOrd="0" presId="urn:microsoft.com/office/officeart/2005/8/layout/hierarchy1"/>
    <dgm:cxn modelId="{CDD54115-C689-484A-AB3D-C5E28D87C0D6}" type="presParOf" srcId="{F9BA87F4-F49A-49E1-9603-B4E45B70C96B}" destId="{CD1C5ED3-FD10-4E23-88C4-683A58CB1FB7}" srcOrd="1" destOrd="0" presId="urn:microsoft.com/office/officeart/2005/8/layout/hierarchy1"/>
    <dgm:cxn modelId="{58664740-7A1E-40E5-96CF-F613E6EB7A4A}" type="presParOf" srcId="{A78FE199-B9EB-45AD-B0A8-F0EE35CA6E47}" destId="{A334C9B7-552B-4A23-BB30-56E7B9B5F66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167692-0BB7-42A0-9609-13B2F9EE8A9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FFB8A9E-23E8-4136-A6EE-197520F9677E}">
      <dgm:prSet/>
      <dgm:spPr/>
      <dgm:t>
        <a:bodyPr/>
        <a:lstStyle/>
        <a:p>
          <a:r>
            <a:rPr lang="en-US" b="1" i="0" baseline="0" dirty="0" err="1"/>
            <a:t>Topologia</a:t>
          </a:r>
          <a:r>
            <a:rPr lang="en-US" b="1" i="0" baseline="0" dirty="0"/>
            <a:t> </a:t>
          </a:r>
          <a:r>
            <a:rPr lang="en-US" b="1" i="0" baseline="0" dirty="0" err="1"/>
            <a:t>inelară</a:t>
          </a:r>
          <a:r>
            <a:rPr lang="en-US" b="1" i="0" baseline="0" dirty="0"/>
            <a:t>: </a:t>
          </a:r>
          <a:r>
            <a:rPr lang="en-US" b="0" i="0" baseline="0" dirty="0" err="1"/>
            <a:t>fiecare</a:t>
          </a:r>
          <a:r>
            <a:rPr lang="en-US" b="0" i="0" baseline="0" dirty="0"/>
            <a:t> nod </a:t>
          </a:r>
          <a:r>
            <a:rPr lang="en-US" b="0" i="0" baseline="0" dirty="0" err="1"/>
            <a:t>poate</a:t>
          </a:r>
          <a:r>
            <a:rPr lang="en-US" b="0" i="0" baseline="0" dirty="0"/>
            <a:t> </a:t>
          </a:r>
          <a:r>
            <a:rPr lang="en-US" b="0" i="0" baseline="0" dirty="0" err="1"/>
            <a:t>comunica</a:t>
          </a:r>
          <a:r>
            <a:rPr lang="en-US" b="0" i="0" baseline="0" dirty="0"/>
            <a:t> cu </a:t>
          </a:r>
          <a:r>
            <a:rPr lang="en-US" b="0" i="0" baseline="0" dirty="0" err="1"/>
            <a:t>vecinii</a:t>
          </a:r>
          <a:r>
            <a:rPr lang="en-US" b="0" i="0" baseline="0" dirty="0"/>
            <a:t> </a:t>
          </a:r>
          <a:r>
            <a:rPr lang="en-US" b="0" i="0" baseline="0" dirty="0" err="1"/>
            <a:t>săi</a:t>
          </a:r>
          <a:r>
            <a:rPr lang="en-US" b="0" i="0" baseline="0" dirty="0"/>
            <a:t>.</a:t>
          </a:r>
          <a:endParaRPr lang="en-US" dirty="0"/>
        </a:p>
      </dgm:t>
    </dgm:pt>
    <dgm:pt modelId="{16C003E2-056F-4328-96D6-3E106C90BDD3}" type="parTrans" cxnId="{669291F7-D42B-4BB5-A282-E2D52801178A}">
      <dgm:prSet/>
      <dgm:spPr/>
      <dgm:t>
        <a:bodyPr/>
        <a:lstStyle/>
        <a:p>
          <a:endParaRPr lang="en-US"/>
        </a:p>
      </dgm:t>
    </dgm:pt>
    <dgm:pt modelId="{C0E208DE-8ACE-4B41-A846-291D68CC49BE}" type="sibTrans" cxnId="{669291F7-D42B-4BB5-A282-E2D52801178A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8987705-54E7-4EC6-BCF2-C24FD57E2C73}">
      <dgm:prSet/>
      <dgm:spPr/>
      <dgm:t>
        <a:bodyPr/>
        <a:lstStyle/>
        <a:p>
          <a:r>
            <a:rPr lang="en-US" b="1"/>
            <a:t>Monitor HeartBeat</a:t>
          </a:r>
          <a:r>
            <a:rPr lang="en-US" b="0" i="0" baseline="0"/>
            <a:t> Detectarea nodurilor active/inactive</a:t>
          </a:r>
          <a:endParaRPr lang="en-US"/>
        </a:p>
      </dgm:t>
    </dgm:pt>
    <dgm:pt modelId="{A618C124-0071-4884-93BD-C56B24A06719}" type="parTrans" cxnId="{30C57D73-7C8F-4BD1-B793-3AE2E7B1DD34}">
      <dgm:prSet/>
      <dgm:spPr/>
      <dgm:t>
        <a:bodyPr/>
        <a:lstStyle/>
        <a:p>
          <a:endParaRPr lang="en-US"/>
        </a:p>
      </dgm:t>
    </dgm:pt>
    <dgm:pt modelId="{A3DC28A7-E710-44FF-B549-42FB1CCC5E6C}" type="sibTrans" cxnId="{30C57D73-7C8F-4BD1-B793-3AE2E7B1DD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8A28BE21-7F4B-46DA-B282-97FD54D2118F}">
      <dgm:prSet/>
      <dgm:spPr/>
      <dgm:t>
        <a:bodyPr/>
        <a:lstStyle/>
        <a:p>
          <a:r>
            <a:rPr lang="en-US" b="1" i="0" baseline="0"/>
            <a:t>Notificări și Replicare:</a:t>
          </a:r>
          <a:r>
            <a:rPr lang="en-US" b="0" i="0" baseline="0"/>
            <a:t> Distribuirea știrilor către noduri și clienți abonați</a:t>
          </a:r>
          <a:endParaRPr lang="en-US"/>
        </a:p>
      </dgm:t>
    </dgm:pt>
    <dgm:pt modelId="{35B46527-5117-402C-8A11-00FAD1110E53}" type="parTrans" cxnId="{040B1364-7FFD-4451-86C4-0F17E82A89FB}">
      <dgm:prSet/>
      <dgm:spPr/>
      <dgm:t>
        <a:bodyPr/>
        <a:lstStyle/>
        <a:p>
          <a:endParaRPr lang="en-US"/>
        </a:p>
      </dgm:t>
    </dgm:pt>
    <dgm:pt modelId="{8AF10FC0-030B-4048-B2BD-B3ED7523DF1F}" type="sibTrans" cxnId="{040B1364-7FFD-4451-86C4-0F17E82A89FB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BCAB3D74-616B-42F8-8B0D-FCFF2CED0B1D}" type="pres">
      <dgm:prSet presAssocID="{61167692-0BB7-42A0-9609-13B2F9EE8A91}" presName="Name0" presStyleCnt="0">
        <dgm:presLayoutVars>
          <dgm:animLvl val="lvl"/>
          <dgm:resizeHandles val="exact"/>
        </dgm:presLayoutVars>
      </dgm:prSet>
      <dgm:spPr/>
    </dgm:pt>
    <dgm:pt modelId="{97677A5A-46FA-4A5F-93DC-E4B15E16C1CA}" type="pres">
      <dgm:prSet presAssocID="{CFFB8A9E-23E8-4136-A6EE-197520F9677E}" presName="compositeNode" presStyleCnt="0">
        <dgm:presLayoutVars>
          <dgm:bulletEnabled val="1"/>
        </dgm:presLayoutVars>
      </dgm:prSet>
      <dgm:spPr/>
    </dgm:pt>
    <dgm:pt modelId="{FDCAD118-1EBA-466B-B963-A9F49548B4AD}" type="pres">
      <dgm:prSet presAssocID="{CFFB8A9E-23E8-4136-A6EE-197520F9677E}" presName="bgRect" presStyleLbl="alignNode1" presStyleIdx="0" presStyleCnt="3"/>
      <dgm:spPr/>
    </dgm:pt>
    <dgm:pt modelId="{C6C42AAD-F865-4836-8639-A6F84B747418}" type="pres">
      <dgm:prSet presAssocID="{C0E208DE-8ACE-4B41-A846-291D68CC49BE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260E99AF-99F5-4B0B-8070-82FAFB75D998}" type="pres">
      <dgm:prSet presAssocID="{CFFB8A9E-23E8-4136-A6EE-197520F9677E}" presName="nodeRect" presStyleLbl="alignNode1" presStyleIdx="0" presStyleCnt="3">
        <dgm:presLayoutVars>
          <dgm:bulletEnabled val="1"/>
        </dgm:presLayoutVars>
      </dgm:prSet>
      <dgm:spPr/>
    </dgm:pt>
    <dgm:pt modelId="{D5FF2D67-92D4-460D-9FCD-277A3DE8FAF4}" type="pres">
      <dgm:prSet presAssocID="{C0E208DE-8ACE-4B41-A846-291D68CC49BE}" presName="sibTrans" presStyleCnt="0"/>
      <dgm:spPr/>
    </dgm:pt>
    <dgm:pt modelId="{CB4C26D9-A20D-40B6-AA63-340AA8F41FD1}" type="pres">
      <dgm:prSet presAssocID="{B8987705-54E7-4EC6-BCF2-C24FD57E2C73}" presName="compositeNode" presStyleCnt="0">
        <dgm:presLayoutVars>
          <dgm:bulletEnabled val="1"/>
        </dgm:presLayoutVars>
      </dgm:prSet>
      <dgm:spPr/>
    </dgm:pt>
    <dgm:pt modelId="{7782FA43-A925-4EEE-859B-62861C2E93CC}" type="pres">
      <dgm:prSet presAssocID="{B8987705-54E7-4EC6-BCF2-C24FD57E2C73}" presName="bgRect" presStyleLbl="alignNode1" presStyleIdx="1" presStyleCnt="3"/>
      <dgm:spPr/>
    </dgm:pt>
    <dgm:pt modelId="{DADE441D-90C5-4F48-AD6B-27A6172452A6}" type="pres">
      <dgm:prSet presAssocID="{A3DC28A7-E710-44FF-B549-42FB1CCC5E6C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57FBFFEB-9CB6-44DC-B89A-0AE1BCB897AF}" type="pres">
      <dgm:prSet presAssocID="{B8987705-54E7-4EC6-BCF2-C24FD57E2C73}" presName="nodeRect" presStyleLbl="alignNode1" presStyleIdx="1" presStyleCnt="3">
        <dgm:presLayoutVars>
          <dgm:bulletEnabled val="1"/>
        </dgm:presLayoutVars>
      </dgm:prSet>
      <dgm:spPr/>
    </dgm:pt>
    <dgm:pt modelId="{0383CDEB-9866-44BA-9301-A3FA6401D1CC}" type="pres">
      <dgm:prSet presAssocID="{A3DC28A7-E710-44FF-B549-42FB1CCC5E6C}" presName="sibTrans" presStyleCnt="0"/>
      <dgm:spPr/>
    </dgm:pt>
    <dgm:pt modelId="{25DA702D-7587-457B-84A5-7A7B71134530}" type="pres">
      <dgm:prSet presAssocID="{8A28BE21-7F4B-46DA-B282-97FD54D2118F}" presName="compositeNode" presStyleCnt="0">
        <dgm:presLayoutVars>
          <dgm:bulletEnabled val="1"/>
        </dgm:presLayoutVars>
      </dgm:prSet>
      <dgm:spPr/>
    </dgm:pt>
    <dgm:pt modelId="{D347B0D6-001F-4F2F-99DB-0CB215C21630}" type="pres">
      <dgm:prSet presAssocID="{8A28BE21-7F4B-46DA-B282-97FD54D2118F}" presName="bgRect" presStyleLbl="alignNode1" presStyleIdx="2" presStyleCnt="3"/>
      <dgm:spPr/>
    </dgm:pt>
    <dgm:pt modelId="{1324BC9F-3FD1-4317-8B50-F1705D0CBADC}" type="pres">
      <dgm:prSet presAssocID="{8AF10FC0-030B-4048-B2BD-B3ED7523DF1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8A2B664C-6974-4ECE-BDE0-82210DE7C19E}" type="pres">
      <dgm:prSet presAssocID="{8A28BE21-7F4B-46DA-B282-97FD54D2118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EC0EC321-AC19-4FD8-8393-06A97697568C}" type="presOf" srcId="{B8987705-54E7-4EC6-BCF2-C24FD57E2C73}" destId="{57FBFFEB-9CB6-44DC-B89A-0AE1BCB897AF}" srcOrd="1" destOrd="0" presId="urn:microsoft.com/office/officeart/2016/7/layout/LinearBlockProcessNumbered"/>
    <dgm:cxn modelId="{040B1364-7FFD-4451-86C4-0F17E82A89FB}" srcId="{61167692-0BB7-42A0-9609-13B2F9EE8A91}" destId="{8A28BE21-7F4B-46DA-B282-97FD54D2118F}" srcOrd="2" destOrd="0" parTransId="{35B46527-5117-402C-8A11-00FAD1110E53}" sibTransId="{8AF10FC0-030B-4048-B2BD-B3ED7523DF1F}"/>
    <dgm:cxn modelId="{9586EE69-40EF-4C8D-875E-4F4EF5338282}" type="presOf" srcId="{CFFB8A9E-23E8-4136-A6EE-197520F9677E}" destId="{260E99AF-99F5-4B0B-8070-82FAFB75D998}" srcOrd="1" destOrd="0" presId="urn:microsoft.com/office/officeart/2016/7/layout/LinearBlockProcessNumbered"/>
    <dgm:cxn modelId="{30C57D73-7C8F-4BD1-B793-3AE2E7B1DD34}" srcId="{61167692-0BB7-42A0-9609-13B2F9EE8A91}" destId="{B8987705-54E7-4EC6-BCF2-C24FD57E2C73}" srcOrd="1" destOrd="0" parTransId="{A618C124-0071-4884-93BD-C56B24A06719}" sibTransId="{A3DC28A7-E710-44FF-B549-42FB1CCC5E6C}"/>
    <dgm:cxn modelId="{BEC5A359-E41B-4E51-853A-ED039701FDC5}" type="presOf" srcId="{C0E208DE-8ACE-4B41-A846-291D68CC49BE}" destId="{C6C42AAD-F865-4836-8639-A6F84B747418}" srcOrd="0" destOrd="0" presId="urn:microsoft.com/office/officeart/2016/7/layout/LinearBlockProcessNumbered"/>
    <dgm:cxn modelId="{8BF646A4-FCA9-4B90-8F0E-D5E4C26F3542}" type="presOf" srcId="{CFFB8A9E-23E8-4136-A6EE-197520F9677E}" destId="{FDCAD118-1EBA-466B-B963-A9F49548B4AD}" srcOrd="0" destOrd="0" presId="urn:microsoft.com/office/officeart/2016/7/layout/LinearBlockProcessNumbered"/>
    <dgm:cxn modelId="{51A1A9AF-A218-4181-82EA-36DFB02F18B6}" type="presOf" srcId="{61167692-0BB7-42A0-9609-13B2F9EE8A91}" destId="{BCAB3D74-616B-42F8-8B0D-FCFF2CED0B1D}" srcOrd="0" destOrd="0" presId="urn:microsoft.com/office/officeart/2016/7/layout/LinearBlockProcessNumbered"/>
    <dgm:cxn modelId="{62C55ACA-93C6-496D-8875-CFC1870535A2}" type="presOf" srcId="{8AF10FC0-030B-4048-B2BD-B3ED7523DF1F}" destId="{1324BC9F-3FD1-4317-8B50-F1705D0CBADC}" srcOrd="0" destOrd="0" presId="urn:microsoft.com/office/officeart/2016/7/layout/LinearBlockProcessNumbered"/>
    <dgm:cxn modelId="{4AF443DF-2255-403C-856D-59C4EC918133}" type="presOf" srcId="{B8987705-54E7-4EC6-BCF2-C24FD57E2C73}" destId="{7782FA43-A925-4EEE-859B-62861C2E93CC}" srcOrd="0" destOrd="0" presId="urn:microsoft.com/office/officeart/2016/7/layout/LinearBlockProcessNumbered"/>
    <dgm:cxn modelId="{EC021FE8-433C-4B3C-A648-0085C600BF32}" type="presOf" srcId="{8A28BE21-7F4B-46DA-B282-97FD54D2118F}" destId="{8A2B664C-6974-4ECE-BDE0-82210DE7C19E}" srcOrd="1" destOrd="0" presId="urn:microsoft.com/office/officeart/2016/7/layout/LinearBlockProcessNumbered"/>
    <dgm:cxn modelId="{3A38E1F5-E465-4B71-A727-A2869033AD9D}" type="presOf" srcId="{8A28BE21-7F4B-46DA-B282-97FD54D2118F}" destId="{D347B0D6-001F-4F2F-99DB-0CB215C21630}" srcOrd="0" destOrd="0" presId="urn:microsoft.com/office/officeart/2016/7/layout/LinearBlockProcessNumbered"/>
    <dgm:cxn modelId="{669291F7-D42B-4BB5-A282-E2D52801178A}" srcId="{61167692-0BB7-42A0-9609-13B2F9EE8A91}" destId="{CFFB8A9E-23E8-4136-A6EE-197520F9677E}" srcOrd="0" destOrd="0" parTransId="{16C003E2-056F-4328-96D6-3E106C90BDD3}" sibTransId="{C0E208DE-8ACE-4B41-A846-291D68CC49BE}"/>
    <dgm:cxn modelId="{30A5D1FE-7883-4428-BDB0-09347F8718A6}" type="presOf" srcId="{A3DC28A7-E710-44FF-B549-42FB1CCC5E6C}" destId="{DADE441D-90C5-4F48-AD6B-27A6172452A6}" srcOrd="0" destOrd="0" presId="urn:microsoft.com/office/officeart/2016/7/layout/LinearBlockProcessNumbered"/>
    <dgm:cxn modelId="{E2CA2D0D-361C-417F-8DB9-C2AD0B6A7A36}" type="presParOf" srcId="{BCAB3D74-616B-42F8-8B0D-FCFF2CED0B1D}" destId="{97677A5A-46FA-4A5F-93DC-E4B15E16C1CA}" srcOrd="0" destOrd="0" presId="urn:microsoft.com/office/officeart/2016/7/layout/LinearBlockProcessNumbered"/>
    <dgm:cxn modelId="{C021EEE0-A14D-4829-974C-7BA9AA51B0A9}" type="presParOf" srcId="{97677A5A-46FA-4A5F-93DC-E4B15E16C1CA}" destId="{FDCAD118-1EBA-466B-B963-A9F49548B4AD}" srcOrd="0" destOrd="0" presId="urn:microsoft.com/office/officeart/2016/7/layout/LinearBlockProcessNumbered"/>
    <dgm:cxn modelId="{D7F7B829-804C-4327-9B4F-09302706A0BF}" type="presParOf" srcId="{97677A5A-46FA-4A5F-93DC-E4B15E16C1CA}" destId="{C6C42AAD-F865-4836-8639-A6F84B747418}" srcOrd="1" destOrd="0" presId="urn:microsoft.com/office/officeart/2016/7/layout/LinearBlockProcessNumbered"/>
    <dgm:cxn modelId="{886695CE-F796-4A0A-AE84-4598DA46E427}" type="presParOf" srcId="{97677A5A-46FA-4A5F-93DC-E4B15E16C1CA}" destId="{260E99AF-99F5-4B0B-8070-82FAFB75D998}" srcOrd="2" destOrd="0" presId="urn:microsoft.com/office/officeart/2016/7/layout/LinearBlockProcessNumbered"/>
    <dgm:cxn modelId="{12BBA16D-8B4D-4CE1-BF31-0C1CE4848AAB}" type="presParOf" srcId="{BCAB3D74-616B-42F8-8B0D-FCFF2CED0B1D}" destId="{D5FF2D67-92D4-460D-9FCD-277A3DE8FAF4}" srcOrd="1" destOrd="0" presId="urn:microsoft.com/office/officeart/2016/7/layout/LinearBlockProcessNumbered"/>
    <dgm:cxn modelId="{7D910B65-DAA6-4407-A6E9-FFFEA226ACB8}" type="presParOf" srcId="{BCAB3D74-616B-42F8-8B0D-FCFF2CED0B1D}" destId="{CB4C26D9-A20D-40B6-AA63-340AA8F41FD1}" srcOrd="2" destOrd="0" presId="urn:microsoft.com/office/officeart/2016/7/layout/LinearBlockProcessNumbered"/>
    <dgm:cxn modelId="{0CB61FDF-9942-4579-9BAB-82BD3A0EF601}" type="presParOf" srcId="{CB4C26D9-A20D-40B6-AA63-340AA8F41FD1}" destId="{7782FA43-A925-4EEE-859B-62861C2E93CC}" srcOrd="0" destOrd="0" presId="urn:microsoft.com/office/officeart/2016/7/layout/LinearBlockProcessNumbered"/>
    <dgm:cxn modelId="{15484C40-7FDD-41EF-889D-9A75DFD5FCBE}" type="presParOf" srcId="{CB4C26D9-A20D-40B6-AA63-340AA8F41FD1}" destId="{DADE441D-90C5-4F48-AD6B-27A6172452A6}" srcOrd="1" destOrd="0" presId="urn:microsoft.com/office/officeart/2016/7/layout/LinearBlockProcessNumbered"/>
    <dgm:cxn modelId="{93EBF9D3-C455-467C-B253-D8B472086435}" type="presParOf" srcId="{CB4C26D9-A20D-40B6-AA63-340AA8F41FD1}" destId="{57FBFFEB-9CB6-44DC-B89A-0AE1BCB897AF}" srcOrd="2" destOrd="0" presId="urn:microsoft.com/office/officeart/2016/7/layout/LinearBlockProcessNumbered"/>
    <dgm:cxn modelId="{08E601B2-C4ED-4DE9-8DAC-6ACE72672F95}" type="presParOf" srcId="{BCAB3D74-616B-42F8-8B0D-FCFF2CED0B1D}" destId="{0383CDEB-9866-44BA-9301-A3FA6401D1CC}" srcOrd="3" destOrd="0" presId="urn:microsoft.com/office/officeart/2016/7/layout/LinearBlockProcessNumbered"/>
    <dgm:cxn modelId="{73E48E0D-6E24-4D4A-A657-8D53A7DFAF1B}" type="presParOf" srcId="{BCAB3D74-616B-42F8-8B0D-FCFF2CED0B1D}" destId="{25DA702D-7587-457B-84A5-7A7B71134530}" srcOrd="4" destOrd="0" presId="urn:microsoft.com/office/officeart/2016/7/layout/LinearBlockProcessNumbered"/>
    <dgm:cxn modelId="{9DBB5AFD-8F7E-46E2-AFBB-2797A7AD68B9}" type="presParOf" srcId="{25DA702D-7587-457B-84A5-7A7B71134530}" destId="{D347B0D6-001F-4F2F-99DB-0CB215C21630}" srcOrd="0" destOrd="0" presId="urn:microsoft.com/office/officeart/2016/7/layout/LinearBlockProcessNumbered"/>
    <dgm:cxn modelId="{9C18C918-DA52-46F0-8191-4D7828B77BC3}" type="presParOf" srcId="{25DA702D-7587-457B-84A5-7A7B71134530}" destId="{1324BC9F-3FD1-4317-8B50-F1705D0CBADC}" srcOrd="1" destOrd="0" presId="urn:microsoft.com/office/officeart/2016/7/layout/LinearBlockProcessNumbered"/>
    <dgm:cxn modelId="{8ED2AD8B-88FA-4603-8C17-EA8E125F2557}" type="presParOf" srcId="{25DA702D-7587-457B-84A5-7A7B71134530}" destId="{8A2B664C-6974-4ECE-BDE0-82210DE7C19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97C2D7-4563-4C2A-B930-CA3471AFAD69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A1287C7-82DB-442A-BAEC-E00F238FE584}">
      <dgm:prSet/>
      <dgm:spPr/>
      <dgm:t>
        <a:bodyPr/>
        <a:lstStyle/>
        <a:p>
          <a:r>
            <a:rPr lang="en-US" b="1" i="0" baseline="0"/>
            <a:t>Publicare de Știri (Publish):</a:t>
          </a:r>
          <a:endParaRPr lang="en-US"/>
        </a:p>
      </dgm:t>
    </dgm:pt>
    <dgm:pt modelId="{C811DD1E-DDB7-44B9-A5C7-1384ADEEDA8E}" type="parTrans" cxnId="{85849847-5E67-465C-8E64-24DBA403FB2E}">
      <dgm:prSet/>
      <dgm:spPr/>
      <dgm:t>
        <a:bodyPr/>
        <a:lstStyle/>
        <a:p>
          <a:endParaRPr lang="en-US"/>
        </a:p>
      </dgm:t>
    </dgm:pt>
    <dgm:pt modelId="{9AF057EA-9244-4F86-BB1D-BCA4D251EC31}" type="sibTrans" cxnId="{85849847-5E67-465C-8E64-24DBA403FB2E}">
      <dgm:prSet/>
      <dgm:spPr/>
      <dgm:t>
        <a:bodyPr/>
        <a:lstStyle/>
        <a:p>
          <a:endParaRPr lang="en-US"/>
        </a:p>
      </dgm:t>
    </dgm:pt>
    <dgm:pt modelId="{C4EB8744-305B-4325-A69E-2FCDC6E74A1B}">
      <dgm:prSet/>
      <dgm:spPr/>
      <dgm:t>
        <a:bodyPr/>
        <a:lstStyle/>
        <a:p>
          <a:r>
            <a:rPr lang="en-US" b="0" i="0" baseline="0" dirty="0" err="1"/>
            <a:t>Permite</a:t>
          </a:r>
          <a:r>
            <a:rPr lang="en-US" b="0" i="0" baseline="0" dirty="0"/>
            <a:t> </a:t>
          </a:r>
          <a:r>
            <a:rPr lang="en-US" b="0" i="0" baseline="0" dirty="0" err="1"/>
            <a:t>adăugarea</a:t>
          </a:r>
          <a:r>
            <a:rPr lang="en-US" b="0" i="0" baseline="0" dirty="0"/>
            <a:t> </a:t>
          </a:r>
          <a:r>
            <a:rPr lang="en-US" b="0" i="0" baseline="0" dirty="0" err="1"/>
            <a:t>unei</a:t>
          </a:r>
          <a:r>
            <a:rPr lang="en-US" b="0" i="0" baseline="0" dirty="0"/>
            <a:t> </a:t>
          </a:r>
          <a:r>
            <a:rPr lang="en-US" b="0" i="0" baseline="0" dirty="0" err="1"/>
            <a:t>știri</a:t>
          </a:r>
          <a:r>
            <a:rPr lang="en-US" b="0" i="0" baseline="0" dirty="0"/>
            <a:t> pe un </a:t>
          </a:r>
          <a:r>
            <a:rPr lang="en-US" b="0" i="0" baseline="0" dirty="0" err="1"/>
            <a:t>subiect</a:t>
          </a:r>
          <a:r>
            <a:rPr lang="en-US" b="0" i="0" baseline="0" dirty="0"/>
            <a:t> specific.</a:t>
          </a:r>
          <a:endParaRPr lang="en-US" dirty="0"/>
        </a:p>
      </dgm:t>
    </dgm:pt>
    <dgm:pt modelId="{2F554352-375B-4FF9-B38F-603B194088DD}" type="parTrans" cxnId="{F7E22EFE-C0B4-4FDE-9892-2D50CB79320B}">
      <dgm:prSet/>
      <dgm:spPr/>
      <dgm:t>
        <a:bodyPr/>
        <a:lstStyle/>
        <a:p>
          <a:endParaRPr lang="en-US"/>
        </a:p>
      </dgm:t>
    </dgm:pt>
    <dgm:pt modelId="{D7FFC806-727B-41B9-B1F0-D78B4A382F8F}" type="sibTrans" cxnId="{F7E22EFE-C0B4-4FDE-9892-2D50CB79320B}">
      <dgm:prSet/>
      <dgm:spPr/>
      <dgm:t>
        <a:bodyPr/>
        <a:lstStyle/>
        <a:p>
          <a:endParaRPr lang="en-US"/>
        </a:p>
      </dgm:t>
    </dgm:pt>
    <dgm:pt modelId="{CC0C2FB2-3DFE-4D96-BC27-ADD92FD8C3D1}">
      <dgm:prSet/>
      <dgm:spPr/>
      <dgm:t>
        <a:bodyPr/>
        <a:lstStyle/>
        <a:p>
          <a:r>
            <a:rPr lang="en-US" b="0" i="0" baseline="0"/>
            <a:t>Replicare automată către alte noduri.</a:t>
          </a:r>
          <a:endParaRPr lang="en-US"/>
        </a:p>
      </dgm:t>
    </dgm:pt>
    <dgm:pt modelId="{A314DDEB-11EC-429F-9821-E6C84EEAB588}" type="parTrans" cxnId="{1DC8A071-969F-4D22-B653-36BBFDA1AE31}">
      <dgm:prSet/>
      <dgm:spPr/>
      <dgm:t>
        <a:bodyPr/>
        <a:lstStyle/>
        <a:p>
          <a:endParaRPr lang="en-US"/>
        </a:p>
      </dgm:t>
    </dgm:pt>
    <dgm:pt modelId="{E2AE8691-EC46-4F0B-8767-EA18E89B418B}" type="sibTrans" cxnId="{1DC8A071-969F-4D22-B653-36BBFDA1AE31}">
      <dgm:prSet/>
      <dgm:spPr/>
      <dgm:t>
        <a:bodyPr/>
        <a:lstStyle/>
        <a:p>
          <a:endParaRPr lang="en-US"/>
        </a:p>
      </dgm:t>
    </dgm:pt>
    <dgm:pt modelId="{D59BBF35-AA5E-4272-8A64-B472A5F851F1}">
      <dgm:prSet/>
      <dgm:spPr/>
      <dgm:t>
        <a:bodyPr/>
        <a:lstStyle/>
        <a:p>
          <a:r>
            <a:rPr lang="en-US" b="1" i="0" baseline="0"/>
            <a:t>Abonare la Subiecte (Subscribe):</a:t>
          </a:r>
          <a:endParaRPr lang="en-US"/>
        </a:p>
      </dgm:t>
    </dgm:pt>
    <dgm:pt modelId="{EFDB85BE-C19C-405A-A554-A7CC4179D6C2}" type="parTrans" cxnId="{E008C86E-249C-4FE2-A8DB-616F653A7D36}">
      <dgm:prSet/>
      <dgm:spPr/>
      <dgm:t>
        <a:bodyPr/>
        <a:lstStyle/>
        <a:p>
          <a:endParaRPr lang="en-US"/>
        </a:p>
      </dgm:t>
    </dgm:pt>
    <dgm:pt modelId="{4BBB6AA4-BA9E-41AE-BF86-3FBBE54C6A5D}" type="sibTrans" cxnId="{E008C86E-249C-4FE2-A8DB-616F653A7D36}">
      <dgm:prSet/>
      <dgm:spPr/>
      <dgm:t>
        <a:bodyPr/>
        <a:lstStyle/>
        <a:p>
          <a:endParaRPr lang="en-US"/>
        </a:p>
      </dgm:t>
    </dgm:pt>
    <dgm:pt modelId="{51CD6468-D7FA-4B61-BFD4-66390DFB2BE1}">
      <dgm:prSet/>
      <dgm:spPr/>
      <dgm:t>
        <a:bodyPr/>
        <a:lstStyle/>
        <a:p>
          <a:r>
            <a:rPr lang="en-US" b="0" i="0" baseline="0" dirty="0" err="1"/>
            <a:t>Clienții</a:t>
          </a:r>
          <a:r>
            <a:rPr lang="en-US" b="0" i="0" baseline="0" dirty="0"/>
            <a:t> pot selecta </a:t>
          </a:r>
          <a:r>
            <a:rPr lang="en-US" b="0" i="0" baseline="0" dirty="0" err="1"/>
            <a:t>subiectele</a:t>
          </a:r>
          <a:r>
            <a:rPr lang="en-US" b="0" i="0" baseline="0" dirty="0"/>
            <a:t> de </a:t>
          </a:r>
          <a:r>
            <a:rPr lang="en-US" b="0" i="0" baseline="0" dirty="0" err="1"/>
            <a:t>interes</a:t>
          </a:r>
          <a:r>
            <a:rPr lang="en-US" b="0" i="0" baseline="0" dirty="0"/>
            <a:t> (e.g., AI, Blockchain).</a:t>
          </a:r>
          <a:endParaRPr lang="en-US" dirty="0"/>
        </a:p>
      </dgm:t>
    </dgm:pt>
    <dgm:pt modelId="{36259D97-7042-4AB0-9EAE-E76E10B5376F}" type="parTrans" cxnId="{73BA05FB-7387-4CDA-9A3C-F62B0F38284C}">
      <dgm:prSet/>
      <dgm:spPr/>
      <dgm:t>
        <a:bodyPr/>
        <a:lstStyle/>
        <a:p>
          <a:endParaRPr lang="en-US"/>
        </a:p>
      </dgm:t>
    </dgm:pt>
    <dgm:pt modelId="{C90EABBE-1253-4D85-84E3-EA5241B5442F}" type="sibTrans" cxnId="{73BA05FB-7387-4CDA-9A3C-F62B0F38284C}">
      <dgm:prSet/>
      <dgm:spPr/>
      <dgm:t>
        <a:bodyPr/>
        <a:lstStyle/>
        <a:p>
          <a:endParaRPr lang="en-US"/>
        </a:p>
      </dgm:t>
    </dgm:pt>
    <dgm:pt modelId="{8695B396-D052-44EC-AE0E-6536CF0FDA8A}">
      <dgm:prSet/>
      <dgm:spPr/>
      <dgm:t>
        <a:bodyPr/>
        <a:lstStyle/>
        <a:p>
          <a:r>
            <a:rPr lang="en-US" b="1" i="0" baseline="0"/>
            <a:t>Extragere de Știri (Pull):</a:t>
          </a:r>
          <a:endParaRPr lang="en-US"/>
        </a:p>
      </dgm:t>
    </dgm:pt>
    <dgm:pt modelId="{4B19625F-E616-4ECB-97BC-693F3E05B9FA}" type="parTrans" cxnId="{42561D83-E775-4A8F-BBDA-0D9B28CCAAFA}">
      <dgm:prSet/>
      <dgm:spPr/>
      <dgm:t>
        <a:bodyPr/>
        <a:lstStyle/>
        <a:p>
          <a:endParaRPr lang="en-US"/>
        </a:p>
      </dgm:t>
    </dgm:pt>
    <dgm:pt modelId="{C71FABF4-BC9B-4575-8C65-D1C115B06F80}" type="sibTrans" cxnId="{42561D83-E775-4A8F-BBDA-0D9B28CCAAFA}">
      <dgm:prSet/>
      <dgm:spPr/>
      <dgm:t>
        <a:bodyPr/>
        <a:lstStyle/>
        <a:p>
          <a:endParaRPr lang="en-US"/>
        </a:p>
      </dgm:t>
    </dgm:pt>
    <dgm:pt modelId="{497F3113-4CAF-4FF7-86A4-5F75A243FC27}">
      <dgm:prSet/>
      <dgm:spPr/>
      <dgm:t>
        <a:bodyPr/>
        <a:lstStyle/>
        <a:p>
          <a:r>
            <a:rPr lang="en-US" b="0" i="0" baseline="0"/>
            <a:t>Clienții pot solicita știri pentru subiectele la care sunt abonați.</a:t>
          </a:r>
          <a:endParaRPr lang="en-US"/>
        </a:p>
      </dgm:t>
    </dgm:pt>
    <dgm:pt modelId="{BBA24A2F-2540-44A6-A3AA-74FA05A94007}" type="parTrans" cxnId="{4666F75C-0C67-47E6-80BC-01408D4CAB40}">
      <dgm:prSet/>
      <dgm:spPr/>
      <dgm:t>
        <a:bodyPr/>
        <a:lstStyle/>
        <a:p>
          <a:endParaRPr lang="en-US"/>
        </a:p>
      </dgm:t>
    </dgm:pt>
    <dgm:pt modelId="{5403246A-50AD-4606-8F53-E859664D6375}" type="sibTrans" cxnId="{4666F75C-0C67-47E6-80BC-01408D4CAB40}">
      <dgm:prSet/>
      <dgm:spPr/>
      <dgm:t>
        <a:bodyPr/>
        <a:lstStyle/>
        <a:p>
          <a:endParaRPr lang="en-US"/>
        </a:p>
      </dgm:t>
    </dgm:pt>
    <dgm:pt modelId="{C6BCA0F9-684C-4FAA-9452-1BB3768AD3E9}" type="pres">
      <dgm:prSet presAssocID="{0897C2D7-4563-4C2A-B930-CA3471AFAD69}" presName="linear" presStyleCnt="0">
        <dgm:presLayoutVars>
          <dgm:animLvl val="lvl"/>
          <dgm:resizeHandles val="exact"/>
        </dgm:presLayoutVars>
      </dgm:prSet>
      <dgm:spPr/>
    </dgm:pt>
    <dgm:pt modelId="{67DA859A-EFBE-4A3E-AC54-E6A60B44290F}" type="pres">
      <dgm:prSet presAssocID="{8A1287C7-82DB-442A-BAEC-E00F238FE584}" presName="parentText" presStyleLbl="node1" presStyleIdx="0" presStyleCnt="7" custLinFactY="-32980" custLinFactNeighborY="-100000">
        <dgm:presLayoutVars>
          <dgm:chMax val="0"/>
          <dgm:bulletEnabled val="1"/>
        </dgm:presLayoutVars>
      </dgm:prSet>
      <dgm:spPr/>
    </dgm:pt>
    <dgm:pt modelId="{32074E99-78DC-4FFA-8900-293F61615B1C}" type="pres">
      <dgm:prSet presAssocID="{9AF057EA-9244-4F86-BB1D-BCA4D251EC31}" presName="spacer" presStyleCnt="0"/>
      <dgm:spPr/>
    </dgm:pt>
    <dgm:pt modelId="{819DA5AB-DA58-451B-B472-43711390FAC5}" type="pres">
      <dgm:prSet presAssocID="{C4EB8744-305B-4325-A69E-2FCDC6E74A1B}" presName="parentText" presStyleLbl="node1" presStyleIdx="1" presStyleCnt="7" custLinFactY="-15861" custLinFactNeighborX="-85" custLinFactNeighborY="-100000">
        <dgm:presLayoutVars>
          <dgm:chMax val="0"/>
          <dgm:bulletEnabled val="1"/>
        </dgm:presLayoutVars>
      </dgm:prSet>
      <dgm:spPr/>
    </dgm:pt>
    <dgm:pt modelId="{F275F033-925B-4512-9E73-2A94E33F609D}" type="pres">
      <dgm:prSet presAssocID="{D7FFC806-727B-41B9-B1F0-D78B4A382F8F}" presName="spacer" presStyleCnt="0"/>
      <dgm:spPr/>
    </dgm:pt>
    <dgm:pt modelId="{681EC4FD-1649-42FA-AE08-95D073337C9E}" type="pres">
      <dgm:prSet presAssocID="{CC0C2FB2-3DFE-4D96-BC27-ADD92FD8C3D1}" presName="parentText" presStyleLbl="node1" presStyleIdx="2" presStyleCnt="7" custLinFactY="-26921" custLinFactNeighborY="-100000">
        <dgm:presLayoutVars>
          <dgm:chMax val="0"/>
          <dgm:bulletEnabled val="1"/>
        </dgm:presLayoutVars>
      </dgm:prSet>
      <dgm:spPr/>
    </dgm:pt>
    <dgm:pt modelId="{38A962DA-B41F-49D3-820E-B49151829138}" type="pres">
      <dgm:prSet presAssocID="{E2AE8691-EC46-4F0B-8767-EA18E89B418B}" presName="spacer" presStyleCnt="0"/>
      <dgm:spPr/>
    </dgm:pt>
    <dgm:pt modelId="{B95F9B61-DBF3-4ADA-A399-1DB816C99C0E}" type="pres">
      <dgm:prSet presAssocID="{D59BBF35-AA5E-4272-8A64-B472A5F851F1}" presName="parentText" presStyleLbl="node1" presStyleIdx="3" presStyleCnt="7" custLinFactY="-5919" custLinFactNeighborY="-100000">
        <dgm:presLayoutVars>
          <dgm:chMax val="0"/>
          <dgm:bulletEnabled val="1"/>
        </dgm:presLayoutVars>
      </dgm:prSet>
      <dgm:spPr/>
    </dgm:pt>
    <dgm:pt modelId="{29D0B292-59F7-4627-8D3E-FC55B523239C}" type="pres">
      <dgm:prSet presAssocID="{4BBB6AA4-BA9E-41AE-BF86-3FBBE54C6A5D}" presName="spacer" presStyleCnt="0"/>
      <dgm:spPr/>
    </dgm:pt>
    <dgm:pt modelId="{D4DAA35A-9CDA-4E7A-BD74-4286CDF05B5F}" type="pres">
      <dgm:prSet presAssocID="{51CD6468-D7FA-4B61-BFD4-66390DFB2BE1}" presName="parentText" presStyleLbl="node1" presStyleIdx="4" presStyleCnt="7" custLinFactY="-17368" custLinFactNeighborX="-338" custLinFactNeighborY="-100000">
        <dgm:presLayoutVars>
          <dgm:chMax val="0"/>
          <dgm:bulletEnabled val="1"/>
        </dgm:presLayoutVars>
      </dgm:prSet>
      <dgm:spPr/>
    </dgm:pt>
    <dgm:pt modelId="{140381C5-D74D-4001-8849-9DC0768C4470}" type="pres">
      <dgm:prSet presAssocID="{C90EABBE-1253-4D85-84E3-EA5241B5442F}" presName="spacer" presStyleCnt="0"/>
      <dgm:spPr/>
    </dgm:pt>
    <dgm:pt modelId="{4C9BF5C6-DE72-4C9F-8DC1-E267904E0CA3}" type="pres">
      <dgm:prSet presAssocID="{8695B396-D052-44EC-AE0E-6536CF0FDA8A}" presName="parentText" presStyleLbl="node1" presStyleIdx="5" presStyleCnt="7" custLinFactNeighborX="-169" custLinFactNeighborY="91918">
        <dgm:presLayoutVars>
          <dgm:chMax val="0"/>
          <dgm:bulletEnabled val="1"/>
        </dgm:presLayoutVars>
      </dgm:prSet>
      <dgm:spPr/>
    </dgm:pt>
    <dgm:pt modelId="{CD007BE5-D060-4CEF-88C2-F6C9418D6148}" type="pres">
      <dgm:prSet presAssocID="{C71FABF4-BC9B-4575-8C65-D1C115B06F80}" presName="spacer" presStyleCnt="0"/>
      <dgm:spPr/>
    </dgm:pt>
    <dgm:pt modelId="{690071A3-3F90-4766-BA58-B3450685CB67}" type="pres">
      <dgm:prSet presAssocID="{497F3113-4CAF-4FF7-86A4-5F75A243FC27}" presName="parentText" presStyleLbl="node1" presStyleIdx="6" presStyleCnt="7" custLinFactNeighborX="-169" custLinFactNeighborY="41211">
        <dgm:presLayoutVars>
          <dgm:chMax val="0"/>
          <dgm:bulletEnabled val="1"/>
        </dgm:presLayoutVars>
      </dgm:prSet>
      <dgm:spPr/>
    </dgm:pt>
  </dgm:ptLst>
  <dgm:cxnLst>
    <dgm:cxn modelId="{B58C1724-2BEA-4418-97BC-2AD42AAC80B2}" type="presOf" srcId="{497F3113-4CAF-4FF7-86A4-5F75A243FC27}" destId="{690071A3-3F90-4766-BA58-B3450685CB67}" srcOrd="0" destOrd="0" presId="urn:microsoft.com/office/officeart/2005/8/layout/vList2"/>
    <dgm:cxn modelId="{4666F75C-0C67-47E6-80BC-01408D4CAB40}" srcId="{0897C2D7-4563-4C2A-B930-CA3471AFAD69}" destId="{497F3113-4CAF-4FF7-86A4-5F75A243FC27}" srcOrd="6" destOrd="0" parTransId="{BBA24A2F-2540-44A6-A3AA-74FA05A94007}" sibTransId="{5403246A-50AD-4606-8F53-E859664D6375}"/>
    <dgm:cxn modelId="{ECA7D846-7E0D-4FB7-9D05-42BD9DF5FA2B}" type="presOf" srcId="{CC0C2FB2-3DFE-4D96-BC27-ADD92FD8C3D1}" destId="{681EC4FD-1649-42FA-AE08-95D073337C9E}" srcOrd="0" destOrd="0" presId="urn:microsoft.com/office/officeart/2005/8/layout/vList2"/>
    <dgm:cxn modelId="{85849847-5E67-465C-8E64-24DBA403FB2E}" srcId="{0897C2D7-4563-4C2A-B930-CA3471AFAD69}" destId="{8A1287C7-82DB-442A-BAEC-E00F238FE584}" srcOrd="0" destOrd="0" parTransId="{C811DD1E-DDB7-44B9-A5C7-1384ADEEDA8E}" sibTransId="{9AF057EA-9244-4F86-BB1D-BCA4D251EC31}"/>
    <dgm:cxn modelId="{B0B05C69-132E-435E-A18D-21D2218F1EAB}" type="presOf" srcId="{8695B396-D052-44EC-AE0E-6536CF0FDA8A}" destId="{4C9BF5C6-DE72-4C9F-8DC1-E267904E0CA3}" srcOrd="0" destOrd="0" presId="urn:microsoft.com/office/officeart/2005/8/layout/vList2"/>
    <dgm:cxn modelId="{E008C86E-249C-4FE2-A8DB-616F653A7D36}" srcId="{0897C2D7-4563-4C2A-B930-CA3471AFAD69}" destId="{D59BBF35-AA5E-4272-8A64-B472A5F851F1}" srcOrd="3" destOrd="0" parTransId="{EFDB85BE-C19C-405A-A554-A7CC4179D6C2}" sibTransId="{4BBB6AA4-BA9E-41AE-BF86-3FBBE54C6A5D}"/>
    <dgm:cxn modelId="{1DC8A071-969F-4D22-B653-36BBFDA1AE31}" srcId="{0897C2D7-4563-4C2A-B930-CA3471AFAD69}" destId="{CC0C2FB2-3DFE-4D96-BC27-ADD92FD8C3D1}" srcOrd="2" destOrd="0" parTransId="{A314DDEB-11EC-429F-9821-E6C84EEAB588}" sibTransId="{E2AE8691-EC46-4F0B-8767-EA18E89B418B}"/>
    <dgm:cxn modelId="{BE93BE7F-2D7B-4E8A-A10B-61F68A473526}" type="presOf" srcId="{8A1287C7-82DB-442A-BAEC-E00F238FE584}" destId="{67DA859A-EFBE-4A3E-AC54-E6A60B44290F}" srcOrd="0" destOrd="0" presId="urn:microsoft.com/office/officeart/2005/8/layout/vList2"/>
    <dgm:cxn modelId="{42561D83-E775-4A8F-BBDA-0D9B28CCAAFA}" srcId="{0897C2D7-4563-4C2A-B930-CA3471AFAD69}" destId="{8695B396-D052-44EC-AE0E-6536CF0FDA8A}" srcOrd="5" destOrd="0" parTransId="{4B19625F-E616-4ECB-97BC-693F3E05B9FA}" sibTransId="{C71FABF4-BC9B-4575-8C65-D1C115B06F80}"/>
    <dgm:cxn modelId="{369B7ECE-A6DA-489E-9494-A118E3CEF804}" type="presOf" srcId="{51CD6468-D7FA-4B61-BFD4-66390DFB2BE1}" destId="{D4DAA35A-9CDA-4E7A-BD74-4286CDF05B5F}" srcOrd="0" destOrd="0" presId="urn:microsoft.com/office/officeart/2005/8/layout/vList2"/>
    <dgm:cxn modelId="{4083A5D5-9F17-4886-8A82-4D72018BC1B9}" type="presOf" srcId="{D59BBF35-AA5E-4272-8A64-B472A5F851F1}" destId="{B95F9B61-DBF3-4ADA-A399-1DB816C99C0E}" srcOrd="0" destOrd="0" presId="urn:microsoft.com/office/officeart/2005/8/layout/vList2"/>
    <dgm:cxn modelId="{958EF5D6-C888-4ADD-BE72-6CEB739582FE}" type="presOf" srcId="{C4EB8744-305B-4325-A69E-2FCDC6E74A1B}" destId="{819DA5AB-DA58-451B-B472-43711390FAC5}" srcOrd="0" destOrd="0" presId="urn:microsoft.com/office/officeart/2005/8/layout/vList2"/>
    <dgm:cxn modelId="{22D05CEB-E80F-4351-8BE1-E348471E6ACF}" type="presOf" srcId="{0897C2D7-4563-4C2A-B930-CA3471AFAD69}" destId="{C6BCA0F9-684C-4FAA-9452-1BB3768AD3E9}" srcOrd="0" destOrd="0" presId="urn:microsoft.com/office/officeart/2005/8/layout/vList2"/>
    <dgm:cxn modelId="{73BA05FB-7387-4CDA-9A3C-F62B0F38284C}" srcId="{0897C2D7-4563-4C2A-B930-CA3471AFAD69}" destId="{51CD6468-D7FA-4B61-BFD4-66390DFB2BE1}" srcOrd="4" destOrd="0" parTransId="{36259D97-7042-4AB0-9EAE-E76E10B5376F}" sibTransId="{C90EABBE-1253-4D85-84E3-EA5241B5442F}"/>
    <dgm:cxn modelId="{F7E22EFE-C0B4-4FDE-9892-2D50CB79320B}" srcId="{0897C2D7-4563-4C2A-B930-CA3471AFAD69}" destId="{C4EB8744-305B-4325-A69E-2FCDC6E74A1B}" srcOrd="1" destOrd="0" parTransId="{2F554352-375B-4FF9-B38F-603B194088DD}" sibTransId="{D7FFC806-727B-41B9-B1F0-D78B4A382F8F}"/>
    <dgm:cxn modelId="{B07B1994-5282-49B2-A0EC-4ED7CD32B84C}" type="presParOf" srcId="{C6BCA0F9-684C-4FAA-9452-1BB3768AD3E9}" destId="{67DA859A-EFBE-4A3E-AC54-E6A60B44290F}" srcOrd="0" destOrd="0" presId="urn:microsoft.com/office/officeart/2005/8/layout/vList2"/>
    <dgm:cxn modelId="{DE9D44D7-FD6C-4AC4-9CC8-C91A45660B02}" type="presParOf" srcId="{C6BCA0F9-684C-4FAA-9452-1BB3768AD3E9}" destId="{32074E99-78DC-4FFA-8900-293F61615B1C}" srcOrd="1" destOrd="0" presId="urn:microsoft.com/office/officeart/2005/8/layout/vList2"/>
    <dgm:cxn modelId="{5075FBC1-FE5C-460E-AD64-28050D9332F5}" type="presParOf" srcId="{C6BCA0F9-684C-4FAA-9452-1BB3768AD3E9}" destId="{819DA5AB-DA58-451B-B472-43711390FAC5}" srcOrd="2" destOrd="0" presId="urn:microsoft.com/office/officeart/2005/8/layout/vList2"/>
    <dgm:cxn modelId="{95F3E7FF-7ECA-441C-A6B4-5D6DF75E86FB}" type="presParOf" srcId="{C6BCA0F9-684C-4FAA-9452-1BB3768AD3E9}" destId="{F275F033-925B-4512-9E73-2A94E33F609D}" srcOrd="3" destOrd="0" presId="urn:microsoft.com/office/officeart/2005/8/layout/vList2"/>
    <dgm:cxn modelId="{B599F561-F349-44FC-81EC-4DAD23D2CC81}" type="presParOf" srcId="{C6BCA0F9-684C-4FAA-9452-1BB3768AD3E9}" destId="{681EC4FD-1649-42FA-AE08-95D073337C9E}" srcOrd="4" destOrd="0" presId="urn:microsoft.com/office/officeart/2005/8/layout/vList2"/>
    <dgm:cxn modelId="{ED704ABA-2F6C-4687-A409-5197C9DB0CED}" type="presParOf" srcId="{C6BCA0F9-684C-4FAA-9452-1BB3768AD3E9}" destId="{38A962DA-B41F-49D3-820E-B49151829138}" srcOrd="5" destOrd="0" presId="urn:microsoft.com/office/officeart/2005/8/layout/vList2"/>
    <dgm:cxn modelId="{61371964-9B1C-4BEB-97C8-6C58BF109D11}" type="presParOf" srcId="{C6BCA0F9-684C-4FAA-9452-1BB3768AD3E9}" destId="{B95F9B61-DBF3-4ADA-A399-1DB816C99C0E}" srcOrd="6" destOrd="0" presId="urn:microsoft.com/office/officeart/2005/8/layout/vList2"/>
    <dgm:cxn modelId="{139B8194-6545-450E-A861-686BA363E94F}" type="presParOf" srcId="{C6BCA0F9-684C-4FAA-9452-1BB3768AD3E9}" destId="{29D0B292-59F7-4627-8D3E-FC55B523239C}" srcOrd="7" destOrd="0" presId="urn:microsoft.com/office/officeart/2005/8/layout/vList2"/>
    <dgm:cxn modelId="{DD525127-897D-4B73-B2A1-19B3C37ABD57}" type="presParOf" srcId="{C6BCA0F9-684C-4FAA-9452-1BB3768AD3E9}" destId="{D4DAA35A-9CDA-4E7A-BD74-4286CDF05B5F}" srcOrd="8" destOrd="0" presId="urn:microsoft.com/office/officeart/2005/8/layout/vList2"/>
    <dgm:cxn modelId="{BAA4FDAE-6043-40CA-9766-47E59206EDDB}" type="presParOf" srcId="{C6BCA0F9-684C-4FAA-9452-1BB3768AD3E9}" destId="{140381C5-D74D-4001-8849-9DC0768C4470}" srcOrd="9" destOrd="0" presId="urn:microsoft.com/office/officeart/2005/8/layout/vList2"/>
    <dgm:cxn modelId="{5827E4A8-FE1C-4EB1-B034-E74BE4F728F6}" type="presParOf" srcId="{C6BCA0F9-684C-4FAA-9452-1BB3768AD3E9}" destId="{4C9BF5C6-DE72-4C9F-8DC1-E267904E0CA3}" srcOrd="10" destOrd="0" presId="urn:microsoft.com/office/officeart/2005/8/layout/vList2"/>
    <dgm:cxn modelId="{59C2D731-E920-46B3-A6AC-CEA05F5A1505}" type="presParOf" srcId="{C6BCA0F9-684C-4FAA-9452-1BB3768AD3E9}" destId="{CD007BE5-D060-4CEF-88C2-F6C9418D6148}" srcOrd="11" destOrd="0" presId="urn:microsoft.com/office/officeart/2005/8/layout/vList2"/>
    <dgm:cxn modelId="{5F448293-CA70-4451-BF57-9D1094355A85}" type="presParOf" srcId="{C6BCA0F9-684C-4FAA-9452-1BB3768AD3E9}" destId="{690071A3-3F90-4766-BA58-B3450685CB6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FFFC94-2ABE-4B6F-A0BC-12E9F14BB507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6819F81-A05E-4009-B66E-DB307F912463}">
      <dgm:prSet/>
      <dgm:spPr/>
      <dgm:t>
        <a:bodyPr/>
        <a:lstStyle/>
        <a:p>
          <a:r>
            <a:rPr lang="en-US" b="1" i="0" baseline="0"/>
            <a:t>Beneficii:</a:t>
          </a:r>
          <a:endParaRPr lang="en-US"/>
        </a:p>
      </dgm:t>
    </dgm:pt>
    <dgm:pt modelId="{1592950B-8809-453B-BC57-0B8A29FE4430}" type="parTrans" cxnId="{757486A1-3168-49F9-981F-E5DA3A41CD42}">
      <dgm:prSet/>
      <dgm:spPr/>
      <dgm:t>
        <a:bodyPr/>
        <a:lstStyle/>
        <a:p>
          <a:endParaRPr lang="en-US"/>
        </a:p>
      </dgm:t>
    </dgm:pt>
    <dgm:pt modelId="{68CB7416-3087-43E3-BDD0-0D45ADACB702}" type="sibTrans" cxnId="{757486A1-3168-49F9-981F-E5DA3A41CD42}">
      <dgm:prSet/>
      <dgm:spPr/>
      <dgm:t>
        <a:bodyPr/>
        <a:lstStyle/>
        <a:p>
          <a:endParaRPr lang="en-US"/>
        </a:p>
      </dgm:t>
    </dgm:pt>
    <dgm:pt modelId="{5E14F8A9-3407-4EE7-AFC1-41C0844119D5}">
      <dgm:prSet/>
      <dgm:spPr/>
      <dgm:t>
        <a:bodyPr/>
        <a:lstStyle/>
        <a:p>
          <a:r>
            <a:rPr lang="en-US" b="0" i="0" baseline="0"/>
            <a:t>Reziliență: Sistemul continuă să funcționeze chiar dacă un nod devine inactiv.</a:t>
          </a:r>
          <a:endParaRPr lang="en-US"/>
        </a:p>
      </dgm:t>
    </dgm:pt>
    <dgm:pt modelId="{6BDC8338-EE6C-4433-81A4-BE8DBFD169FA}" type="parTrans" cxnId="{FB1A4020-23D1-4145-A01C-F51C202EF577}">
      <dgm:prSet/>
      <dgm:spPr/>
      <dgm:t>
        <a:bodyPr/>
        <a:lstStyle/>
        <a:p>
          <a:endParaRPr lang="en-US"/>
        </a:p>
      </dgm:t>
    </dgm:pt>
    <dgm:pt modelId="{31F4ACBC-1C99-4F3B-B330-E806C2A96E00}" type="sibTrans" cxnId="{FB1A4020-23D1-4145-A01C-F51C202EF577}">
      <dgm:prSet/>
      <dgm:spPr/>
      <dgm:t>
        <a:bodyPr/>
        <a:lstStyle/>
        <a:p>
          <a:endParaRPr lang="en-US"/>
        </a:p>
      </dgm:t>
    </dgm:pt>
    <dgm:pt modelId="{AB16FB63-B64C-4C40-8981-CE711D44C578}">
      <dgm:prSet/>
      <dgm:spPr/>
      <dgm:t>
        <a:bodyPr/>
        <a:lstStyle/>
        <a:p>
          <a:r>
            <a:rPr lang="en-US" b="0" i="0" baseline="0" dirty="0" err="1"/>
            <a:t>Scalabilitate</a:t>
          </a:r>
          <a:r>
            <a:rPr lang="en-US" b="0" i="0" baseline="0" dirty="0"/>
            <a:t>: Se pot </a:t>
          </a:r>
          <a:r>
            <a:rPr lang="en-US" b="0" i="0" baseline="0" dirty="0" err="1"/>
            <a:t>adăuga</a:t>
          </a:r>
          <a:r>
            <a:rPr lang="en-US" b="0" i="0" baseline="0" dirty="0"/>
            <a:t> </a:t>
          </a:r>
          <a:r>
            <a:rPr lang="en-US" b="0" i="0" baseline="0" dirty="0" err="1"/>
            <a:t>noduri</a:t>
          </a:r>
          <a:r>
            <a:rPr lang="en-US" b="0" i="0" baseline="0" dirty="0"/>
            <a:t> </a:t>
          </a:r>
          <a:r>
            <a:rPr lang="en-US" b="0" i="0" baseline="0" dirty="0" err="1"/>
            <a:t>suplimentare</a:t>
          </a:r>
          <a:r>
            <a:rPr lang="en-US" b="0" i="0" baseline="0" dirty="0"/>
            <a:t>, </a:t>
          </a:r>
          <a:r>
            <a:rPr lang="en-US" b="0" i="0" baseline="0" dirty="0" err="1"/>
            <a:t>insa</a:t>
          </a:r>
          <a:r>
            <a:rPr lang="en-US" b="0" i="0" baseline="0" dirty="0"/>
            <a:t> manual.</a:t>
          </a:r>
          <a:endParaRPr lang="en-US" dirty="0"/>
        </a:p>
      </dgm:t>
    </dgm:pt>
    <dgm:pt modelId="{A71FF6B2-5F92-438F-B8E4-DA2222402251}" type="parTrans" cxnId="{2585A1A8-615E-4515-8BD4-16EFF037A63C}">
      <dgm:prSet/>
      <dgm:spPr/>
      <dgm:t>
        <a:bodyPr/>
        <a:lstStyle/>
        <a:p>
          <a:endParaRPr lang="en-US"/>
        </a:p>
      </dgm:t>
    </dgm:pt>
    <dgm:pt modelId="{A22EE42E-4059-46F2-8374-69DD929CE5FD}" type="sibTrans" cxnId="{2585A1A8-615E-4515-8BD4-16EFF037A63C}">
      <dgm:prSet/>
      <dgm:spPr/>
      <dgm:t>
        <a:bodyPr/>
        <a:lstStyle/>
        <a:p>
          <a:endParaRPr lang="en-US"/>
        </a:p>
      </dgm:t>
    </dgm:pt>
    <dgm:pt modelId="{74B0A57B-E894-4A9D-964E-89D528865242}">
      <dgm:prSet/>
      <dgm:spPr/>
      <dgm:t>
        <a:bodyPr/>
        <a:lstStyle/>
        <a:p>
          <a:r>
            <a:rPr lang="en-US" b="0" i="0" baseline="0" dirty="0" err="1"/>
            <a:t>Performanță</a:t>
          </a:r>
          <a:r>
            <a:rPr lang="en-US" b="0" i="0" baseline="0" dirty="0"/>
            <a:t>: </a:t>
          </a:r>
          <a:r>
            <a:rPr lang="en-US" b="0" i="0" baseline="0" dirty="0" err="1"/>
            <a:t>Replicarea</a:t>
          </a:r>
          <a:r>
            <a:rPr lang="en-US" b="0" i="0" baseline="0" dirty="0"/>
            <a:t> </a:t>
          </a:r>
          <a:r>
            <a:rPr lang="en-US" b="0" i="0" baseline="0" dirty="0" err="1"/>
            <a:t>distribuită</a:t>
          </a:r>
          <a:r>
            <a:rPr lang="en-US" b="0" i="0" baseline="0" dirty="0"/>
            <a:t> </a:t>
          </a:r>
          <a:r>
            <a:rPr lang="en-US" b="0" i="0" baseline="0" dirty="0" err="1"/>
            <a:t>asigură</a:t>
          </a:r>
          <a:r>
            <a:rPr lang="en-US" b="0" i="0" baseline="0" dirty="0"/>
            <a:t> </a:t>
          </a:r>
          <a:r>
            <a:rPr lang="en-US" b="0" i="0" baseline="0" dirty="0" err="1"/>
            <a:t>redundanță</a:t>
          </a:r>
          <a:r>
            <a:rPr lang="en-US" b="0" i="0" baseline="0" dirty="0"/>
            <a:t> </a:t>
          </a:r>
          <a:r>
            <a:rPr lang="en-US" b="0" i="0" baseline="0" dirty="0" err="1"/>
            <a:t>și</a:t>
          </a:r>
          <a:r>
            <a:rPr lang="en-US" b="0" i="0" baseline="0" dirty="0"/>
            <a:t> </a:t>
          </a:r>
          <a:r>
            <a:rPr lang="en-US" b="0" i="0" baseline="0" dirty="0" err="1"/>
            <a:t>acces</a:t>
          </a:r>
          <a:r>
            <a:rPr lang="en-US" b="0" i="0" baseline="0" dirty="0"/>
            <a:t> rapid.</a:t>
          </a:r>
          <a:endParaRPr lang="en-US" dirty="0"/>
        </a:p>
      </dgm:t>
    </dgm:pt>
    <dgm:pt modelId="{85CAB843-2207-459A-9005-32E940359F49}" type="parTrans" cxnId="{F65C2BCC-49BF-4197-B743-7F8C4C9443F0}">
      <dgm:prSet/>
      <dgm:spPr/>
      <dgm:t>
        <a:bodyPr/>
        <a:lstStyle/>
        <a:p>
          <a:endParaRPr lang="en-US"/>
        </a:p>
      </dgm:t>
    </dgm:pt>
    <dgm:pt modelId="{CA7D8126-2594-42C1-9C21-BD4EF439C20C}" type="sibTrans" cxnId="{F65C2BCC-49BF-4197-B743-7F8C4C9443F0}">
      <dgm:prSet/>
      <dgm:spPr/>
      <dgm:t>
        <a:bodyPr/>
        <a:lstStyle/>
        <a:p>
          <a:endParaRPr lang="en-US"/>
        </a:p>
      </dgm:t>
    </dgm:pt>
    <dgm:pt modelId="{6789ACFE-69D6-45F1-8D38-88135F0D8748}">
      <dgm:prSet/>
      <dgm:spPr/>
      <dgm:t>
        <a:bodyPr/>
        <a:lstStyle/>
        <a:p>
          <a:r>
            <a:rPr lang="en-US" b="1" i="0" baseline="0"/>
            <a:t>Provocări:</a:t>
          </a:r>
          <a:endParaRPr lang="en-US"/>
        </a:p>
      </dgm:t>
    </dgm:pt>
    <dgm:pt modelId="{9C2EC35C-BD3F-41FF-88C7-9B52F9F094D2}" type="parTrans" cxnId="{9EFA4B95-A271-46FA-A486-C66C6D5CB0DD}">
      <dgm:prSet/>
      <dgm:spPr/>
      <dgm:t>
        <a:bodyPr/>
        <a:lstStyle/>
        <a:p>
          <a:endParaRPr lang="en-US"/>
        </a:p>
      </dgm:t>
    </dgm:pt>
    <dgm:pt modelId="{0CDDB322-C543-42A9-93D6-517AF28DC55C}" type="sibTrans" cxnId="{9EFA4B95-A271-46FA-A486-C66C6D5CB0DD}">
      <dgm:prSet/>
      <dgm:spPr/>
      <dgm:t>
        <a:bodyPr/>
        <a:lstStyle/>
        <a:p>
          <a:endParaRPr lang="en-US"/>
        </a:p>
      </dgm:t>
    </dgm:pt>
    <dgm:pt modelId="{0331C9FE-9A1E-4792-9516-4C53177D6411}">
      <dgm:prSet/>
      <dgm:spPr/>
      <dgm:t>
        <a:bodyPr/>
        <a:lstStyle/>
        <a:p>
          <a:r>
            <a:rPr lang="en-US" b="0" i="0" baseline="0"/>
            <a:t>Gestionarea erorilor de comunicare între noduri.</a:t>
          </a:r>
          <a:endParaRPr lang="en-US"/>
        </a:p>
      </dgm:t>
    </dgm:pt>
    <dgm:pt modelId="{DE6C02B1-9697-4518-ACB6-8D60BC2162F4}" type="parTrans" cxnId="{5B23B00B-FCB6-4F7C-AB4D-98A954A5D930}">
      <dgm:prSet/>
      <dgm:spPr/>
      <dgm:t>
        <a:bodyPr/>
        <a:lstStyle/>
        <a:p>
          <a:endParaRPr lang="en-US"/>
        </a:p>
      </dgm:t>
    </dgm:pt>
    <dgm:pt modelId="{95AD385B-D8C4-4F94-ACEA-A3E0A627DC3E}" type="sibTrans" cxnId="{5B23B00B-FCB6-4F7C-AB4D-98A954A5D930}">
      <dgm:prSet/>
      <dgm:spPr/>
      <dgm:t>
        <a:bodyPr/>
        <a:lstStyle/>
        <a:p>
          <a:endParaRPr lang="en-US"/>
        </a:p>
      </dgm:t>
    </dgm:pt>
    <dgm:pt modelId="{B5048AFB-2F13-449D-9605-BCE9F60B0FE3}">
      <dgm:prSet/>
      <dgm:spPr/>
      <dgm:t>
        <a:bodyPr/>
        <a:lstStyle/>
        <a:p>
          <a:r>
            <a:rPr lang="en-US" b="0" i="0" baseline="0"/>
            <a:t>Evitarea duplicării știrilor.</a:t>
          </a:r>
          <a:endParaRPr lang="en-US"/>
        </a:p>
      </dgm:t>
    </dgm:pt>
    <dgm:pt modelId="{3C9D98F7-8874-40FD-98D2-E1BACB36E651}" type="parTrans" cxnId="{8D273FF5-CD24-4E95-8183-73161C7C200D}">
      <dgm:prSet/>
      <dgm:spPr/>
      <dgm:t>
        <a:bodyPr/>
        <a:lstStyle/>
        <a:p>
          <a:endParaRPr lang="en-US"/>
        </a:p>
      </dgm:t>
    </dgm:pt>
    <dgm:pt modelId="{05AF12BC-62A7-4DAD-90C9-77BBD2C70702}" type="sibTrans" cxnId="{8D273FF5-CD24-4E95-8183-73161C7C200D}">
      <dgm:prSet/>
      <dgm:spPr/>
      <dgm:t>
        <a:bodyPr/>
        <a:lstStyle/>
        <a:p>
          <a:endParaRPr lang="en-US"/>
        </a:p>
      </dgm:t>
    </dgm:pt>
    <dgm:pt modelId="{985EE97A-F515-48F0-A9FE-056ACA015CE3}">
      <dgm:prSet/>
      <dgm:spPr/>
      <dgm:t>
        <a:bodyPr/>
        <a:lstStyle/>
        <a:p>
          <a:r>
            <a:rPr lang="en-US" b="0" i="0" baseline="0"/>
            <a:t>Sincronizarea abonaților între noduri.</a:t>
          </a:r>
          <a:endParaRPr lang="en-US"/>
        </a:p>
      </dgm:t>
    </dgm:pt>
    <dgm:pt modelId="{093BD532-8B2E-4684-82EE-BC21B4A1BF0C}" type="parTrans" cxnId="{F008AC07-287E-4674-88FF-2E41E59A69FA}">
      <dgm:prSet/>
      <dgm:spPr/>
      <dgm:t>
        <a:bodyPr/>
        <a:lstStyle/>
        <a:p>
          <a:endParaRPr lang="en-US"/>
        </a:p>
      </dgm:t>
    </dgm:pt>
    <dgm:pt modelId="{23240E50-C071-43E1-BFCD-7ABACD26FC5D}" type="sibTrans" cxnId="{F008AC07-287E-4674-88FF-2E41E59A69FA}">
      <dgm:prSet/>
      <dgm:spPr/>
      <dgm:t>
        <a:bodyPr/>
        <a:lstStyle/>
        <a:p>
          <a:endParaRPr lang="en-US"/>
        </a:p>
      </dgm:t>
    </dgm:pt>
    <dgm:pt modelId="{735C3855-D52D-491F-A471-F992BA2BD8B7}" type="pres">
      <dgm:prSet presAssocID="{5FFFFC94-2ABE-4B6F-A0BC-12E9F14BB507}" presName="Name0" presStyleCnt="0">
        <dgm:presLayoutVars>
          <dgm:dir/>
          <dgm:resizeHandles val="exact"/>
        </dgm:presLayoutVars>
      </dgm:prSet>
      <dgm:spPr/>
    </dgm:pt>
    <dgm:pt modelId="{55BDF451-E583-4013-B547-0BC73BD5FD3D}" type="pres">
      <dgm:prSet presAssocID="{66819F81-A05E-4009-B66E-DB307F912463}" presName="node" presStyleLbl="node1" presStyleIdx="0" presStyleCnt="8">
        <dgm:presLayoutVars>
          <dgm:bulletEnabled val="1"/>
        </dgm:presLayoutVars>
      </dgm:prSet>
      <dgm:spPr/>
    </dgm:pt>
    <dgm:pt modelId="{329D4D12-4740-45F8-902E-AAB87C1020D4}" type="pres">
      <dgm:prSet presAssocID="{68CB7416-3087-43E3-BDD0-0D45ADACB702}" presName="sibTrans" presStyleLbl="sibTrans1D1" presStyleIdx="0" presStyleCnt="7"/>
      <dgm:spPr/>
    </dgm:pt>
    <dgm:pt modelId="{E193EA1B-ABB0-481F-87E1-B75F3A81C136}" type="pres">
      <dgm:prSet presAssocID="{68CB7416-3087-43E3-BDD0-0D45ADACB702}" presName="connectorText" presStyleLbl="sibTrans1D1" presStyleIdx="0" presStyleCnt="7"/>
      <dgm:spPr/>
    </dgm:pt>
    <dgm:pt modelId="{464C9935-E39F-4D0E-B92D-0CFB8C17DA2A}" type="pres">
      <dgm:prSet presAssocID="{5E14F8A9-3407-4EE7-AFC1-41C0844119D5}" presName="node" presStyleLbl="node1" presStyleIdx="1" presStyleCnt="8">
        <dgm:presLayoutVars>
          <dgm:bulletEnabled val="1"/>
        </dgm:presLayoutVars>
      </dgm:prSet>
      <dgm:spPr/>
    </dgm:pt>
    <dgm:pt modelId="{E99DD623-C9CB-4B3B-AF7C-6949E662B9C0}" type="pres">
      <dgm:prSet presAssocID="{31F4ACBC-1C99-4F3B-B330-E806C2A96E00}" presName="sibTrans" presStyleLbl="sibTrans1D1" presStyleIdx="1" presStyleCnt="7"/>
      <dgm:spPr/>
    </dgm:pt>
    <dgm:pt modelId="{6A0D115F-3FED-4D84-B3CC-B9BB2483F89E}" type="pres">
      <dgm:prSet presAssocID="{31F4ACBC-1C99-4F3B-B330-E806C2A96E00}" presName="connectorText" presStyleLbl="sibTrans1D1" presStyleIdx="1" presStyleCnt="7"/>
      <dgm:spPr/>
    </dgm:pt>
    <dgm:pt modelId="{7AC0C4E3-1E35-4389-BB2D-4A0AF2702D24}" type="pres">
      <dgm:prSet presAssocID="{AB16FB63-B64C-4C40-8981-CE711D44C578}" presName="node" presStyleLbl="node1" presStyleIdx="2" presStyleCnt="8">
        <dgm:presLayoutVars>
          <dgm:bulletEnabled val="1"/>
        </dgm:presLayoutVars>
      </dgm:prSet>
      <dgm:spPr/>
    </dgm:pt>
    <dgm:pt modelId="{15F8BD5B-83F4-4D8A-8F20-C102923674CD}" type="pres">
      <dgm:prSet presAssocID="{A22EE42E-4059-46F2-8374-69DD929CE5FD}" presName="sibTrans" presStyleLbl="sibTrans1D1" presStyleIdx="2" presStyleCnt="7"/>
      <dgm:spPr/>
    </dgm:pt>
    <dgm:pt modelId="{313018EE-4E77-4295-A33E-F44A6130B6F8}" type="pres">
      <dgm:prSet presAssocID="{A22EE42E-4059-46F2-8374-69DD929CE5FD}" presName="connectorText" presStyleLbl="sibTrans1D1" presStyleIdx="2" presStyleCnt="7"/>
      <dgm:spPr/>
    </dgm:pt>
    <dgm:pt modelId="{6BC8B60B-FA8B-4097-9D0E-37DE2F8C02D4}" type="pres">
      <dgm:prSet presAssocID="{74B0A57B-E894-4A9D-964E-89D528865242}" presName="node" presStyleLbl="node1" presStyleIdx="3" presStyleCnt="8">
        <dgm:presLayoutVars>
          <dgm:bulletEnabled val="1"/>
        </dgm:presLayoutVars>
      </dgm:prSet>
      <dgm:spPr/>
    </dgm:pt>
    <dgm:pt modelId="{B7EE2212-6523-419E-8CA0-2FFE5730C9DC}" type="pres">
      <dgm:prSet presAssocID="{CA7D8126-2594-42C1-9C21-BD4EF439C20C}" presName="sibTrans" presStyleLbl="sibTrans1D1" presStyleIdx="3" presStyleCnt="7"/>
      <dgm:spPr/>
    </dgm:pt>
    <dgm:pt modelId="{515B3AB6-019E-4EF5-B5F3-30F6DB0C0BA0}" type="pres">
      <dgm:prSet presAssocID="{CA7D8126-2594-42C1-9C21-BD4EF439C20C}" presName="connectorText" presStyleLbl="sibTrans1D1" presStyleIdx="3" presStyleCnt="7"/>
      <dgm:spPr/>
    </dgm:pt>
    <dgm:pt modelId="{C2D99755-AA00-48EB-8B60-20BCBB940789}" type="pres">
      <dgm:prSet presAssocID="{6789ACFE-69D6-45F1-8D38-88135F0D8748}" presName="node" presStyleLbl="node1" presStyleIdx="4" presStyleCnt="8">
        <dgm:presLayoutVars>
          <dgm:bulletEnabled val="1"/>
        </dgm:presLayoutVars>
      </dgm:prSet>
      <dgm:spPr/>
    </dgm:pt>
    <dgm:pt modelId="{0C418B44-A332-4AEF-8A12-31E298FB97F0}" type="pres">
      <dgm:prSet presAssocID="{0CDDB322-C543-42A9-93D6-517AF28DC55C}" presName="sibTrans" presStyleLbl="sibTrans1D1" presStyleIdx="4" presStyleCnt="7"/>
      <dgm:spPr/>
    </dgm:pt>
    <dgm:pt modelId="{80A16248-4BCC-4FB5-8CC1-44AD3B539AD5}" type="pres">
      <dgm:prSet presAssocID="{0CDDB322-C543-42A9-93D6-517AF28DC55C}" presName="connectorText" presStyleLbl="sibTrans1D1" presStyleIdx="4" presStyleCnt="7"/>
      <dgm:spPr/>
    </dgm:pt>
    <dgm:pt modelId="{8ACA52A7-4476-4474-9E7E-ABF23478D53D}" type="pres">
      <dgm:prSet presAssocID="{0331C9FE-9A1E-4792-9516-4C53177D6411}" presName="node" presStyleLbl="node1" presStyleIdx="5" presStyleCnt="8">
        <dgm:presLayoutVars>
          <dgm:bulletEnabled val="1"/>
        </dgm:presLayoutVars>
      </dgm:prSet>
      <dgm:spPr/>
    </dgm:pt>
    <dgm:pt modelId="{104FA42C-83E4-46F7-91A6-76784EAC2DD0}" type="pres">
      <dgm:prSet presAssocID="{95AD385B-D8C4-4F94-ACEA-A3E0A627DC3E}" presName="sibTrans" presStyleLbl="sibTrans1D1" presStyleIdx="5" presStyleCnt="7"/>
      <dgm:spPr/>
    </dgm:pt>
    <dgm:pt modelId="{6A4CB9AD-3B15-4943-BD98-D3CBE84843BC}" type="pres">
      <dgm:prSet presAssocID="{95AD385B-D8C4-4F94-ACEA-A3E0A627DC3E}" presName="connectorText" presStyleLbl="sibTrans1D1" presStyleIdx="5" presStyleCnt="7"/>
      <dgm:spPr/>
    </dgm:pt>
    <dgm:pt modelId="{5801BF16-22AD-4918-9221-94C18B86A54B}" type="pres">
      <dgm:prSet presAssocID="{B5048AFB-2F13-449D-9605-BCE9F60B0FE3}" presName="node" presStyleLbl="node1" presStyleIdx="6" presStyleCnt="8">
        <dgm:presLayoutVars>
          <dgm:bulletEnabled val="1"/>
        </dgm:presLayoutVars>
      </dgm:prSet>
      <dgm:spPr/>
    </dgm:pt>
    <dgm:pt modelId="{06EE05D4-0DFF-4BBB-9431-CD280E4EC2D8}" type="pres">
      <dgm:prSet presAssocID="{05AF12BC-62A7-4DAD-90C9-77BBD2C70702}" presName="sibTrans" presStyleLbl="sibTrans1D1" presStyleIdx="6" presStyleCnt="7"/>
      <dgm:spPr/>
    </dgm:pt>
    <dgm:pt modelId="{3A529D88-893B-41C3-BC71-17523FA655CB}" type="pres">
      <dgm:prSet presAssocID="{05AF12BC-62A7-4DAD-90C9-77BBD2C70702}" presName="connectorText" presStyleLbl="sibTrans1D1" presStyleIdx="6" presStyleCnt="7"/>
      <dgm:spPr/>
    </dgm:pt>
    <dgm:pt modelId="{FCDBF869-01E7-4D9A-9AF9-CB36686534B0}" type="pres">
      <dgm:prSet presAssocID="{985EE97A-F515-48F0-A9FE-056ACA015CE3}" presName="node" presStyleLbl="node1" presStyleIdx="7" presStyleCnt="8">
        <dgm:presLayoutVars>
          <dgm:bulletEnabled val="1"/>
        </dgm:presLayoutVars>
      </dgm:prSet>
      <dgm:spPr/>
    </dgm:pt>
  </dgm:ptLst>
  <dgm:cxnLst>
    <dgm:cxn modelId="{F008AC07-287E-4674-88FF-2E41E59A69FA}" srcId="{5FFFFC94-2ABE-4B6F-A0BC-12E9F14BB507}" destId="{985EE97A-F515-48F0-A9FE-056ACA015CE3}" srcOrd="7" destOrd="0" parTransId="{093BD532-8B2E-4684-82EE-BC21B4A1BF0C}" sibTransId="{23240E50-C071-43E1-BFCD-7ABACD26FC5D}"/>
    <dgm:cxn modelId="{A957460B-C5AF-4554-A051-CD2D4E28E50A}" type="presOf" srcId="{68CB7416-3087-43E3-BDD0-0D45ADACB702}" destId="{E193EA1B-ABB0-481F-87E1-B75F3A81C136}" srcOrd="1" destOrd="0" presId="urn:microsoft.com/office/officeart/2016/7/layout/RepeatingBendingProcessNew"/>
    <dgm:cxn modelId="{5B23B00B-FCB6-4F7C-AB4D-98A954A5D930}" srcId="{5FFFFC94-2ABE-4B6F-A0BC-12E9F14BB507}" destId="{0331C9FE-9A1E-4792-9516-4C53177D6411}" srcOrd="5" destOrd="0" parTransId="{DE6C02B1-9697-4518-ACB6-8D60BC2162F4}" sibTransId="{95AD385B-D8C4-4F94-ACEA-A3E0A627DC3E}"/>
    <dgm:cxn modelId="{437A8A0D-03F7-4428-8B64-82EB9BEA2376}" type="presOf" srcId="{05AF12BC-62A7-4DAD-90C9-77BBD2C70702}" destId="{3A529D88-893B-41C3-BC71-17523FA655CB}" srcOrd="1" destOrd="0" presId="urn:microsoft.com/office/officeart/2016/7/layout/RepeatingBendingProcessNew"/>
    <dgm:cxn modelId="{8676B70E-D3FC-49E1-B7C5-15B6A0816DAD}" type="presOf" srcId="{A22EE42E-4059-46F2-8374-69DD929CE5FD}" destId="{15F8BD5B-83F4-4D8A-8F20-C102923674CD}" srcOrd="0" destOrd="0" presId="urn:microsoft.com/office/officeart/2016/7/layout/RepeatingBendingProcessNew"/>
    <dgm:cxn modelId="{07377310-15CE-417E-B320-D26DB11F375C}" type="presOf" srcId="{B5048AFB-2F13-449D-9605-BCE9F60B0FE3}" destId="{5801BF16-22AD-4918-9221-94C18B86A54B}" srcOrd="0" destOrd="0" presId="urn:microsoft.com/office/officeart/2016/7/layout/RepeatingBendingProcessNew"/>
    <dgm:cxn modelId="{74C62715-B048-4111-B145-037FCA649AB6}" type="presOf" srcId="{68CB7416-3087-43E3-BDD0-0D45ADACB702}" destId="{329D4D12-4740-45F8-902E-AAB87C1020D4}" srcOrd="0" destOrd="0" presId="urn:microsoft.com/office/officeart/2016/7/layout/RepeatingBendingProcessNew"/>
    <dgm:cxn modelId="{FB1A4020-23D1-4145-A01C-F51C202EF577}" srcId="{5FFFFC94-2ABE-4B6F-A0BC-12E9F14BB507}" destId="{5E14F8A9-3407-4EE7-AFC1-41C0844119D5}" srcOrd="1" destOrd="0" parTransId="{6BDC8338-EE6C-4433-81A4-BE8DBFD169FA}" sibTransId="{31F4ACBC-1C99-4F3B-B330-E806C2A96E00}"/>
    <dgm:cxn modelId="{1AAC882C-123C-4BF1-975E-4DA93DEFA4AE}" type="presOf" srcId="{0CDDB322-C543-42A9-93D6-517AF28DC55C}" destId="{80A16248-4BCC-4FB5-8CC1-44AD3B539AD5}" srcOrd="1" destOrd="0" presId="urn:microsoft.com/office/officeart/2016/7/layout/RepeatingBendingProcessNew"/>
    <dgm:cxn modelId="{A451AA36-5134-44EA-91F5-B78B67AA9E58}" type="presOf" srcId="{AB16FB63-B64C-4C40-8981-CE711D44C578}" destId="{7AC0C4E3-1E35-4389-BB2D-4A0AF2702D24}" srcOrd="0" destOrd="0" presId="urn:microsoft.com/office/officeart/2016/7/layout/RepeatingBendingProcessNew"/>
    <dgm:cxn modelId="{19DA5940-8AA2-45F3-9878-DF0145D31057}" type="presOf" srcId="{31F4ACBC-1C99-4F3B-B330-E806C2A96E00}" destId="{E99DD623-C9CB-4B3B-AF7C-6949E662B9C0}" srcOrd="0" destOrd="0" presId="urn:microsoft.com/office/officeart/2016/7/layout/RepeatingBendingProcessNew"/>
    <dgm:cxn modelId="{E5983143-893E-42BF-9A55-E33F924B813F}" type="presOf" srcId="{CA7D8126-2594-42C1-9C21-BD4EF439C20C}" destId="{515B3AB6-019E-4EF5-B5F3-30F6DB0C0BA0}" srcOrd="1" destOrd="0" presId="urn:microsoft.com/office/officeart/2016/7/layout/RepeatingBendingProcessNew"/>
    <dgm:cxn modelId="{412A194F-E67A-496D-968B-5465EBB6B09E}" type="presOf" srcId="{CA7D8126-2594-42C1-9C21-BD4EF439C20C}" destId="{B7EE2212-6523-419E-8CA0-2FFE5730C9DC}" srcOrd="0" destOrd="0" presId="urn:microsoft.com/office/officeart/2016/7/layout/RepeatingBendingProcessNew"/>
    <dgm:cxn modelId="{FC47A955-BDC4-4D52-B819-A17D3E825884}" type="presOf" srcId="{A22EE42E-4059-46F2-8374-69DD929CE5FD}" destId="{313018EE-4E77-4295-A33E-F44A6130B6F8}" srcOrd="1" destOrd="0" presId="urn:microsoft.com/office/officeart/2016/7/layout/RepeatingBendingProcessNew"/>
    <dgm:cxn modelId="{DB591A7A-C3D6-4CBC-B4B0-77BC49D6EBD4}" type="presOf" srcId="{74B0A57B-E894-4A9D-964E-89D528865242}" destId="{6BC8B60B-FA8B-4097-9D0E-37DE2F8C02D4}" srcOrd="0" destOrd="0" presId="urn:microsoft.com/office/officeart/2016/7/layout/RepeatingBendingProcessNew"/>
    <dgm:cxn modelId="{ACDD0984-7287-47B9-89C0-E41DDC6299F4}" type="presOf" srcId="{0331C9FE-9A1E-4792-9516-4C53177D6411}" destId="{8ACA52A7-4476-4474-9E7E-ABF23478D53D}" srcOrd="0" destOrd="0" presId="urn:microsoft.com/office/officeart/2016/7/layout/RepeatingBendingProcessNew"/>
    <dgm:cxn modelId="{FEC80A88-A191-45EB-A73E-A06880F94D11}" type="presOf" srcId="{31F4ACBC-1C99-4F3B-B330-E806C2A96E00}" destId="{6A0D115F-3FED-4D84-B3CC-B9BB2483F89E}" srcOrd="1" destOrd="0" presId="urn:microsoft.com/office/officeart/2016/7/layout/RepeatingBendingProcessNew"/>
    <dgm:cxn modelId="{30CE6591-E8B2-41C9-9027-E9433C32B9CF}" type="presOf" srcId="{5FFFFC94-2ABE-4B6F-A0BC-12E9F14BB507}" destId="{735C3855-D52D-491F-A471-F992BA2BD8B7}" srcOrd="0" destOrd="0" presId="urn:microsoft.com/office/officeart/2016/7/layout/RepeatingBendingProcessNew"/>
    <dgm:cxn modelId="{9EFA4B95-A271-46FA-A486-C66C6D5CB0DD}" srcId="{5FFFFC94-2ABE-4B6F-A0BC-12E9F14BB507}" destId="{6789ACFE-69D6-45F1-8D38-88135F0D8748}" srcOrd="4" destOrd="0" parTransId="{9C2EC35C-BD3F-41FF-88C7-9B52F9F094D2}" sibTransId="{0CDDB322-C543-42A9-93D6-517AF28DC55C}"/>
    <dgm:cxn modelId="{757486A1-3168-49F9-981F-E5DA3A41CD42}" srcId="{5FFFFC94-2ABE-4B6F-A0BC-12E9F14BB507}" destId="{66819F81-A05E-4009-B66E-DB307F912463}" srcOrd="0" destOrd="0" parTransId="{1592950B-8809-453B-BC57-0B8A29FE4430}" sibTransId="{68CB7416-3087-43E3-BDD0-0D45ADACB702}"/>
    <dgm:cxn modelId="{2585A1A8-615E-4515-8BD4-16EFF037A63C}" srcId="{5FFFFC94-2ABE-4B6F-A0BC-12E9F14BB507}" destId="{AB16FB63-B64C-4C40-8981-CE711D44C578}" srcOrd="2" destOrd="0" parTransId="{A71FF6B2-5F92-438F-B8E4-DA2222402251}" sibTransId="{A22EE42E-4059-46F2-8374-69DD929CE5FD}"/>
    <dgm:cxn modelId="{388A10AB-052D-4363-B244-3FFFF3F31FFC}" type="presOf" srcId="{05AF12BC-62A7-4DAD-90C9-77BBD2C70702}" destId="{06EE05D4-0DFF-4BBB-9431-CD280E4EC2D8}" srcOrd="0" destOrd="0" presId="urn:microsoft.com/office/officeart/2016/7/layout/RepeatingBendingProcessNew"/>
    <dgm:cxn modelId="{90C6DAB7-8AE7-4014-936C-D70289CD8746}" type="presOf" srcId="{5E14F8A9-3407-4EE7-AFC1-41C0844119D5}" destId="{464C9935-E39F-4D0E-B92D-0CFB8C17DA2A}" srcOrd="0" destOrd="0" presId="urn:microsoft.com/office/officeart/2016/7/layout/RepeatingBendingProcessNew"/>
    <dgm:cxn modelId="{E8870CBB-BEA5-4C62-B0C9-A40C68DA3D93}" type="presOf" srcId="{95AD385B-D8C4-4F94-ACEA-A3E0A627DC3E}" destId="{6A4CB9AD-3B15-4943-BD98-D3CBE84843BC}" srcOrd="1" destOrd="0" presId="urn:microsoft.com/office/officeart/2016/7/layout/RepeatingBendingProcessNew"/>
    <dgm:cxn modelId="{F9DD3EC2-E59E-45C5-ABE6-6F666C9BCC20}" type="presOf" srcId="{95AD385B-D8C4-4F94-ACEA-A3E0A627DC3E}" destId="{104FA42C-83E4-46F7-91A6-76784EAC2DD0}" srcOrd="0" destOrd="0" presId="urn:microsoft.com/office/officeart/2016/7/layout/RepeatingBendingProcessNew"/>
    <dgm:cxn modelId="{2DB0CFC7-E795-41E1-ABEE-39A5AE40E055}" type="presOf" srcId="{6789ACFE-69D6-45F1-8D38-88135F0D8748}" destId="{C2D99755-AA00-48EB-8B60-20BCBB940789}" srcOrd="0" destOrd="0" presId="urn:microsoft.com/office/officeart/2016/7/layout/RepeatingBendingProcessNew"/>
    <dgm:cxn modelId="{A82536CA-3CCD-4A11-8FC6-FB75C63AA4A0}" type="presOf" srcId="{985EE97A-F515-48F0-A9FE-056ACA015CE3}" destId="{FCDBF869-01E7-4D9A-9AF9-CB36686534B0}" srcOrd="0" destOrd="0" presId="urn:microsoft.com/office/officeart/2016/7/layout/RepeatingBendingProcessNew"/>
    <dgm:cxn modelId="{F65C2BCC-49BF-4197-B743-7F8C4C9443F0}" srcId="{5FFFFC94-2ABE-4B6F-A0BC-12E9F14BB507}" destId="{74B0A57B-E894-4A9D-964E-89D528865242}" srcOrd="3" destOrd="0" parTransId="{85CAB843-2207-459A-9005-32E940359F49}" sibTransId="{CA7D8126-2594-42C1-9C21-BD4EF439C20C}"/>
    <dgm:cxn modelId="{46DCBADD-5A54-4919-8E3D-35162E206525}" type="presOf" srcId="{0CDDB322-C543-42A9-93D6-517AF28DC55C}" destId="{0C418B44-A332-4AEF-8A12-31E298FB97F0}" srcOrd="0" destOrd="0" presId="urn:microsoft.com/office/officeart/2016/7/layout/RepeatingBendingProcessNew"/>
    <dgm:cxn modelId="{8D273FF5-CD24-4E95-8183-73161C7C200D}" srcId="{5FFFFC94-2ABE-4B6F-A0BC-12E9F14BB507}" destId="{B5048AFB-2F13-449D-9605-BCE9F60B0FE3}" srcOrd="6" destOrd="0" parTransId="{3C9D98F7-8874-40FD-98D2-E1BACB36E651}" sibTransId="{05AF12BC-62A7-4DAD-90C9-77BBD2C70702}"/>
    <dgm:cxn modelId="{483F1FFF-7905-47B7-AEE4-0D9EEFE51662}" type="presOf" srcId="{66819F81-A05E-4009-B66E-DB307F912463}" destId="{55BDF451-E583-4013-B547-0BC73BD5FD3D}" srcOrd="0" destOrd="0" presId="urn:microsoft.com/office/officeart/2016/7/layout/RepeatingBendingProcessNew"/>
    <dgm:cxn modelId="{2D7BD55D-282B-463C-9001-AB0AD7DDDE58}" type="presParOf" srcId="{735C3855-D52D-491F-A471-F992BA2BD8B7}" destId="{55BDF451-E583-4013-B547-0BC73BD5FD3D}" srcOrd="0" destOrd="0" presId="urn:microsoft.com/office/officeart/2016/7/layout/RepeatingBendingProcessNew"/>
    <dgm:cxn modelId="{03B4B793-04FF-4D33-9C0B-817406CD2C39}" type="presParOf" srcId="{735C3855-D52D-491F-A471-F992BA2BD8B7}" destId="{329D4D12-4740-45F8-902E-AAB87C1020D4}" srcOrd="1" destOrd="0" presId="urn:microsoft.com/office/officeart/2016/7/layout/RepeatingBendingProcessNew"/>
    <dgm:cxn modelId="{C37502BC-FEA1-45BB-826B-454D6C4E38B0}" type="presParOf" srcId="{329D4D12-4740-45F8-902E-AAB87C1020D4}" destId="{E193EA1B-ABB0-481F-87E1-B75F3A81C136}" srcOrd="0" destOrd="0" presId="urn:microsoft.com/office/officeart/2016/7/layout/RepeatingBendingProcessNew"/>
    <dgm:cxn modelId="{BB2A562B-389C-4D0F-9F7E-BCF72286D65E}" type="presParOf" srcId="{735C3855-D52D-491F-A471-F992BA2BD8B7}" destId="{464C9935-E39F-4D0E-B92D-0CFB8C17DA2A}" srcOrd="2" destOrd="0" presId="urn:microsoft.com/office/officeart/2016/7/layout/RepeatingBendingProcessNew"/>
    <dgm:cxn modelId="{8B5FCC4C-3855-49BC-B1A1-B984CA406272}" type="presParOf" srcId="{735C3855-D52D-491F-A471-F992BA2BD8B7}" destId="{E99DD623-C9CB-4B3B-AF7C-6949E662B9C0}" srcOrd="3" destOrd="0" presId="urn:microsoft.com/office/officeart/2016/7/layout/RepeatingBendingProcessNew"/>
    <dgm:cxn modelId="{A6832386-D541-4EA3-B7FC-192A2F36ACD1}" type="presParOf" srcId="{E99DD623-C9CB-4B3B-AF7C-6949E662B9C0}" destId="{6A0D115F-3FED-4D84-B3CC-B9BB2483F89E}" srcOrd="0" destOrd="0" presId="urn:microsoft.com/office/officeart/2016/7/layout/RepeatingBendingProcessNew"/>
    <dgm:cxn modelId="{500AAE1D-0FC9-482E-8482-5F10DD00C357}" type="presParOf" srcId="{735C3855-D52D-491F-A471-F992BA2BD8B7}" destId="{7AC0C4E3-1E35-4389-BB2D-4A0AF2702D24}" srcOrd="4" destOrd="0" presId="urn:microsoft.com/office/officeart/2016/7/layout/RepeatingBendingProcessNew"/>
    <dgm:cxn modelId="{69B0194E-3A3A-4D3B-8648-B9B517DC7B10}" type="presParOf" srcId="{735C3855-D52D-491F-A471-F992BA2BD8B7}" destId="{15F8BD5B-83F4-4D8A-8F20-C102923674CD}" srcOrd="5" destOrd="0" presId="urn:microsoft.com/office/officeart/2016/7/layout/RepeatingBendingProcessNew"/>
    <dgm:cxn modelId="{7E70B904-D92F-4A50-B0E8-AEC3B4DCC510}" type="presParOf" srcId="{15F8BD5B-83F4-4D8A-8F20-C102923674CD}" destId="{313018EE-4E77-4295-A33E-F44A6130B6F8}" srcOrd="0" destOrd="0" presId="urn:microsoft.com/office/officeart/2016/7/layout/RepeatingBendingProcessNew"/>
    <dgm:cxn modelId="{5E571706-BB18-45B5-9CAE-799C27EF47B2}" type="presParOf" srcId="{735C3855-D52D-491F-A471-F992BA2BD8B7}" destId="{6BC8B60B-FA8B-4097-9D0E-37DE2F8C02D4}" srcOrd="6" destOrd="0" presId="urn:microsoft.com/office/officeart/2016/7/layout/RepeatingBendingProcessNew"/>
    <dgm:cxn modelId="{65590F2C-70E7-47C4-A73F-619510546121}" type="presParOf" srcId="{735C3855-D52D-491F-A471-F992BA2BD8B7}" destId="{B7EE2212-6523-419E-8CA0-2FFE5730C9DC}" srcOrd="7" destOrd="0" presId="urn:microsoft.com/office/officeart/2016/7/layout/RepeatingBendingProcessNew"/>
    <dgm:cxn modelId="{9C2A1FB7-3107-4162-AA2C-764C912CBF83}" type="presParOf" srcId="{B7EE2212-6523-419E-8CA0-2FFE5730C9DC}" destId="{515B3AB6-019E-4EF5-B5F3-30F6DB0C0BA0}" srcOrd="0" destOrd="0" presId="urn:microsoft.com/office/officeart/2016/7/layout/RepeatingBendingProcessNew"/>
    <dgm:cxn modelId="{0E490782-8084-42C4-BC5E-E0B3C206AE4C}" type="presParOf" srcId="{735C3855-D52D-491F-A471-F992BA2BD8B7}" destId="{C2D99755-AA00-48EB-8B60-20BCBB940789}" srcOrd="8" destOrd="0" presId="urn:microsoft.com/office/officeart/2016/7/layout/RepeatingBendingProcessNew"/>
    <dgm:cxn modelId="{8FF63B19-ADC4-46B8-9BBD-8875848A8064}" type="presParOf" srcId="{735C3855-D52D-491F-A471-F992BA2BD8B7}" destId="{0C418B44-A332-4AEF-8A12-31E298FB97F0}" srcOrd="9" destOrd="0" presId="urn:microsoft.com/office/officeart/2016/7/layout/RepeatingBendingProcessNew"/>
    <dgm:cxn modelId="{97BD3E6B-4606-4EB1-80E8-83C22907DB5A}" type="presParOf" srcId="{0C418B44-A332-4AEF-8A12-31E298FB97F0}" destId="{80A16248-4BCC-4FB5-8CC1-44AD3B539AD5}" srcOrd="0" destOrd="0" presId="urn:microsoft.com/office/officeart/2016/7/layout/RepeatingBendingProcessNew"/>
    <dgm:cxn modelId="{7A9CB8BA-A5E0-4D3F-AF5F-14CA5C1E8B20}" type="presParOf" srcId="{735C3855-D52D-491F-A471-F992BA2BD8B7}" destId="{8ACA52A7-4476-4474-9E7E-ABF23478D53D}" srcOrd="10" destOrd="0" presId="urn:microsoft.com/office/officeart/2016/7/layout/RepeatingBendingProcessNew"/>
    <dgm:cxn modelId="{DE8F710F-F012-4339-A528-EF9C9F193A69}" type="presParOf" srcId="{735C3855-D52D-491F-A471-F992BA2BD8B7}" destId="{104FA42C-83E4-46F7-91A6-76784EAC2DD0}" srcOrd="11" destOrd="0" presId="urn:microsoft.com/office/officeart/2016/7/layout/RepeatingBendingProcessNew"/>
    <dgm:cxn modelId="{8D79DB4B-4DDE-4E33-99CF-3E30C8E7B77A}" type="presParOf" srcId="{104FA42C-83E4-46F7-91A6-76784EAC2DD0}" destId="{6A4CB9AD-3B15-4943-BD98-D3CBE84843BC}" srcOrd="0" destOrd="0" presId="urn:microsoft.com/office/officeart/2016/7/layout/RepeatingBendingProcessNew"/>
    <dgm:cxn modelId="{C9E0938B-597A-4C8A-B9AA-2193C2D8D003}" type="presParOf" srcId="{735C3855-D52D-491F-A471-F992BA2BD8B7}" destId="{5801BF16-22AD-4918-9221-94C18B86A54B}" srcOrd="12" destOrd="0" presId="urn:microsoft.com/office/officeart/2016/7/layout/RepeatingBendingProcessNew"/>
    <dgm:cxn modelId="{98E2C988-254E-4177-AC4C-4511A7482D6F}" type="presParOf" srcId="{735C3855-D52D-491F-A471-F992BA2BD8B7}" destId="{06EE05D4-0DFF-4BBB-9431-CD280E4EC2D8}" srcOrd="13" destOrd="0" presId="urn:microsoft.com/office/officeart/2016/7/layout/RepeatingBendingProcessNew"/>
    <dgm:cxn modelId="{0F924074-44D3-49E1-9279-0B8E2F3B14AF}" type="presParOf" srcId="{06EE05D4-0DFF-4BBB-9431-CD280E4EC2D8}" destId="{3A529D88-893B-41C3-BC71-17523FA655CB}" srcOrd="0" destOrd="0" presId="urn:microsoft.com/office/officeart/2016/7/layout/RepeatingBendingProcessNew"/>
    <dgm:cxn modelId="{ABF46EE0-F10E-49B9-B22E-7A32C4E80856}" type="presParOf" srcId="{735C3855-D52D-491F-A471-F992BA2BD8B7}" destId="{FCDBF869-01E7-4D9A-9AF9-CB36686534B0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E58BCB-621E-4C84-A7A8-2E20EA9D0F5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D34DD74-08DF-422E-8BF0-70A2DEEFB4FF}">
      <dgm:prSet/>
      <dgm:spPr/>
      <dgm:t>
        <a:bodyPr/>
        <a:lstStyle/>
        <a:p>
          <a:r>
            <a:rPr lang="en-US" b="1"/>
            <a:t>Concluzie:</a:t>
          </a:r>
          <a:endParaRPr lang="en-US"/>
        </a:p>
      </dgm:t>
    </dgm:pt>
    <dgm:pt modelId="{7F27E932-1401-437B-B590-AC15AE8663E1}" type="parTrans" cxnId="{6C5AEEBF-BDAF-4181-919B-E5024AE5AFE7}">
      <dgm:prSet/>
      <dgm:spPr/>
      <dgm:t>
        <a:bodyPr/>
        <a:lstStyle/>
        <a:p>
          <a:endParaRPr lang="en-US"/>
        </a:p>
      </dgm:t>
    </dgm:pt>
    <dgm:pt modelId="{2B1723A3-8EAB-47EE-A875-32E492B43342}" type="sibTrans" cxnId="{6C5AEEBF-BDAF-4181-919B-E5024AE5AFE7}">
      <dgm:prSet/>
      <dgm:spPr/>
      <dgm:t>
        <a:bodyPr/>
        <a:lstStyle/>
        <a:p>
          <a:endParaRPr lang="en-US"/>
        </a:p>
      </dgm:t>
    </dgm:pt>
    <dgm:pt modelId="{AC5DFFEA-7B9E-4578-85E6-4FB984468231}">
      <dgm:prSet/>
      <dgm:spPr/>
      <dgm:t>
        <a:bodyPr/>
        <a:lstStyle/>
        <a:p>
          <a:r>
            <a:rPr lang="en-US"/>
            <a:t>Sistemul distribuit implementat permite gestionarea eficientă a notificărilor și știrilor tematice.</a:t>
          </a:r>
        </a:p>
      </dgm:t>
    </dgm:pt>
    <dgm:pt modelId="{A8EE2C65-4A15-461C-B6AF-F69F4FB72022}" type="parTrans" cxnId="{0473A0B0-7ABF-474E-A1CF-5B2E262EB083}">
      <dgm:prSet/>
      <dgm:spPr/>
      <dgm:t>
        <a:bodyPr/>
        <a:lstStyle/>
        <a:p>
          <a:endParaRPr lang="en-US"/>
        </a:p>
      </dgm:t>
    </dgm:pt>
    <dgm:pt modelId="{3E7EFCB3-FF8E-4866-BA10-15ACAC481783}" type="sibTrans" cxnId="{0473A0B0-7ABF-474E-A1CF-5B2E262EB083}">
      <dgm:prSet/>
      <dgm:spPr/>
      <dgm:t>
        <a:bodyPr/>
        <a:lstStyle/>
        <a:p>
          <a:endParaRPr lang="en-US"/>
        </a:p>
      </dgm:t>
    </dgm:pt>
    <dgm:pt modelId="{C0C79E31-8E79-48D8-B8AA-2D8D6199AEC3}">
      <dgm:prSet/>
      <dgm:spPr/>
      <dgm:t>
        <a:bodyPr/>
        <a:lstStyle/>
        <a:p>
          <a:r>
            <a:rPr lang="en-US"/>
            <a:t>Se pot utiliza pentru scenarii precum știri sportive, alerte în timp real etc.</a:t>
          </a:r>
        </a:p>
      </dgm:t>
    </dgm:pt>
    <dgm:pt modelId="{FE5E8B94-3CE1-4235-AFC3-74E3ED8CC17A}" type="parTrans" cxnId="{54D85C0A-E615-411B-A16B-0721D3AEB394}">
      <dgm:prSet/>
      <dgm:spPr/>
      <dgm:t>
        <a:bodyPr/>
        <a:lstStyle/>
        <a:p>
          <a:endParaRPr lang="en-US"/>
        </a:p>
      </dgm:t>
    </dgm:pt>
    <dgm:pt modelId="{CE5FA8D8-EDF7-4B1E-A6DB-2A44D9C0A09C}" type="sibTrans" cxnId="{54D85C0A-E615-411B-A16B-0721D3AEB394}">
      <dgm:prSet/>
      <dgm:spPr/>
      <dgm:t>
        <a:bodyPr/>
        <a:lstStyle/>
        <a:p>
          <a:endParaRPr lang="en-US"/>
        </a:p>
      </dgm:t>
    </dgm:pt>
    <dgm:pt modelId="{4F669150-BAD7-433E-9CF4-A92705F7724F}">
      <dgm:prSet/>
      <dgm:spPr/>
      <dgm:t>
        <a:bodyPr/>
        <a:lstStyle/>
        <a:p>
          <a:r>
            <a:rPr lang="en-US" b="1"/>
            <a:t>Îmbunătățiri viitoare:</a:t>
          </a:r>
          <a:endParaRPr lang="en-US"/>
        </a:p>
      </dgm:t>
    </dgm:pt>
    <dgm:pt modelId="{E9FDF2F4-0C22-404F-B61D-77E7B66E3D1B}" type="parTrans" cxnId="{2D2E5F44-0614-4929-9A29-D1BCC4BA9704}">
      <dgm:prSet/>
      <dgm:spPr/>
      <dgm:t>
        <a:bodyPr/>
        <a:lstStyle/>
        <a:p>
          <a:endParaRPr lang="en-US"/>
        </a:p>
      </dgm:t>
    </dgm:pt>
    <dgm:pt modelId="{3CEC5470-2E3C-41B7-91F7-F326CA21B741}" type="sibTrans" cxnId="{2D2E5F44-0614-4929-9A29-D1BCC4BA9704}">
      <dgm:prSet/>
      <dgm:spPr/>
      <dgm:t>
        <a:bodyPr/>
        <a:lstStyle/>
        <a:p>
          <a:endParaRPr lang="en-US"/>
        </a:p>
      </dgm:t>
    </dgm:pt>
    <dgm:pt modelId="{4E1C39FA-984E-4E2D-BC20-FF15525B0DCA}">
      <dgm:prSet/>
      <dgm:spPr/>
      <dgm:t>
        <a:bodyPr/>
        <a:lstStyle/>
        <a:p>
          <a:r>
            <a:rPr lang="en-US"/>
            <a:t>Optimizarea mecanismelor de replicare.</a:t>
          </a:r>
        </a:p>
      </dgm:t>
    </dgm:pt>
    <dgm:pt modelId="{6333031F-D241-4B55-9E27-20F5AA7EA05B}" type="parTrans" cxnId="{9797C1D0-3781-41A7-A918-D09A2493D02D}">
      <dgm:prSet/>
      <dgm:spPr/>
      <dgm:t>
        <a:bodyPr/>
        <a:lstStyle/>
        <a:p>
          <a:endParaRPr lang="en-US"/>
        </a:p>
      </dgm:t>
    </dgm:pt>
    <dgm:pt modelId="{AC3F2C30-EA9C-4D99-858D-C751F8DCCE82}" type="sibTrans" cxnId="{9797C1D0-3781-41A7-A918-D09A2493D02D}">
      <dgm:prSet/>
      <dgm:spPr/>
      <dgm:t>
        <a:bodyPr/>
        <a:lstStyle/>
        <a:p>
          <a:endParaRPr lang="en-US"/>
        </a:p>
      </dgm:t>
    </dgm:pt>
    <dgm:pt modelId="{79180740-1CA4-4397-B09F-D9DB659B8679}">
      <dgm:prSet/>
      <dgm:spPr/>
      <dgm:t>
        <a:bodyPr/>
        <a:lstStyle/>
        <a:p>
          <a:r>
            <a:rPr lang="en-US"/>
            <a:t>Integrarea unor protocoale mai avansate de comunicare.</a:t>
          </a:r>
        </a:p>
      </dgm:t>
    </dgm:pt>
    <dgm:pt modelId="{D5647B98-CEFB-4C46-B19B-2FA6D7CC6F0B}" type="parTrans" cxnId="{BE36753D-875B-4678-A51B-007D2B5E0634}">
      <dgm:prSet/>
      <dgm:spPr/>
      <dgm:t>
        <a:bodyPr/>
        <a:lstStyle/>
        <a:p>
          <a:endParaRPr lang="en-US"/>
        </a:p>
      </dgm:t>
    </dgm:pt>
    <dgm:pt modelId="{75BB0021-3B12-4C9B-B64C-589F8649A5BF}" type="sibTrans" cxnId="{BE36753D-875B-4678-A51B-007D2B5E0634}">
      <dgm:prSet/>
      <dgm:spPr/>
      <dgm:t>
        <a:bodyPr/>
        <a:lstStyle/>
        <a:p>
          <a:endParaRPr lang="en-US"/>
        </a:p>
      </dgm:t>
    </dgm:pt>
    <dgm:pt modelId="{9E7A1313-3BD0-426F-BF99-1A2B361F2209}" type="pres">
      <dgm:prSet presAssocID="{08E58BCB-621E-4C84-A7A8-2E20EA9D0F51}" presName="Name0" presStyleCnt="0">
        <dgm:presLayoutVars>
          <dgm:dir/>
          <dgm:animLvl val="lvl"/>
          <dgm:resizeHandles val="exact"/>
        </dgm:presLayoutVars>
      </dgm:prSet>
      <dgm:spPr/>
    </dgm:pt>
    <dgm:pt modelId="{927AA667-2E5C-402D-A457-EB8F3898EDAA}" type="pres">
      <dgm:prSet presAssocID="{0D34DD74-08DF-422E-8BF0-70A2DEEFB4FF}" presName="linNode" presStyleCnt="0"/>
      <dgm:spPr/>
    </dgm:pt>
    <dgm:pt modelId="{F83E6A91-2E19-4207-85CA-50D2BE85E371}" type="pres">
      <dgm:prSet presAssocID="{0D34DD74-08DF-422E-8BF0-70A2DEEFB4FF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7E7FC39-6600-40A5-A371-3A74F54E36F5}" type="pres">
      <dgm:prSet presAssocID="{0D34DD74-08DF-422E-8BF0-70A2DEEFB4FF}" presName="descendantText" presStyleLbl="alignAccFollowNode1" presStyleIdx="0" presStyleCnt="2">
        <dgm:presLayoutVars>
          <dgm:bulletEnabled val="1"/>
        </dgm:presLayoutVars>
      </dgm:prSet>
      <dgm:spPr/>
    </dgm:pt>
    <dgm:pt modelId="{1112BFEA-2471-4C08-B8E7-4C1E2FCB38A0}" type="pres">
      <dgm:prSet presAssocID="{2B1723A3-8EAB-47EE-A875-32E492B43342}" presName="sp" presStyleCnt="0"/>
      <dgm:spPr/>
    </dgm:pt>
    <dgm:pt modelId="{33DF6963-1151-4B0D-8583-CD6B557FCADC}" type="pres">
      <dgm:prSet presAssocID="{4F669150-BAD7-433E-9CF4-A92705F7724F}" presName="linNode" presStyleCnt="0"/>
      <dgm:spPr/>
    </dgm:pt>
    <dgm:pt modelId="{01CCFD26-9E3F-461F-AE18-3D1413F5AD86}" type="pres">
      <dgm:prSet presAssocID="{4F669150-BAD7-433E-9CF4-A92705F7724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91A1D3E9-4A5C-49CB-9A18-E2176C08ED7A}" type="pres">
      <dgm:prSet presAssocID="{4F669150-BAD7-433E-9CF4-A92705F7724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4D85C0A-E615-411B-A16B-0721D3AEB394}" srcId="{0D34DD74-08DF-422E-8BF0-70A2DEEFB4FF}" destId="{C0C79E31-8E79-48D8-B8AA-2D8D6199AEC3}" srcOrd="1" destOrd="0" parTransId="{FE5E8B94-3CE1-4235-AFC3-74E3ED8CC17A}" sibTransId="{CE5FA8D8-EDF7-4B1E-A6DB-2A44D9C0A09C}"/>
    <dgm:cxn modelId="{AC6E4730-9F5F-4BE2-9A3F-968F21C64025}" type="presOf" srcId="{4E1C39FA-984E-4E2D-BC20-FF15525B0DCA}" destId="{91A1D3E9-4A5C-49CB-9A18-E2176C08ED7A}" srcOrd="0" destOrd="0" presId="urn:microsoft.com/office/officeart/2005/8/layout/vList5"/>
    <dgm:cxn modelId="{BE36753D-875B-4678-A51B-007D2B5E0634}" srcId="{4F669150-BAD7-433E-9CF4-A92705F7724F}" destId="{79180740-1CA4-4397-B09F-D9DB659B8679}" srcOrd="1" destOrd="0" parTransId="{D5647B98-CEFB-4C46-B19B-2FA6D7CC6F0B}" sibTransId="{75BB0021-3B12-4C9B-B64C-589F8649A5BF}"/>
    <dgm:cxn modelId="{2D2E5F44-0614-4929-9A29-D1BCC4BA9704}" srcId="{08E58BCB-621E-4C84-A7A8-2E20EA9D0F51}" destId="{4F669150-BAD7-433E-9CF4-A92705F7724F}" srcOrd="1" destOrd="0" parTransId="{E9FDF2F4-0C22-404F-B61D-77E7B66E3D1B}" sibTransId="{3CEC5470-2E3C-41B7-91F7-F326CA21B741}"/>
    <dgm:cxn modelId="{785AA457-0889-4FB7-BCA6-698242C0FA8B}" type="presOf" srcId="{4F669150-BAD7-433E-9CF4-A92705F7724F}" destId="{01CCFD26-9E3F-461F-AE18-3D1413F5AD86}" srcOrd="0" destOrd="0" presId="urn:microsoft.com/office/officeart/2005/8/layout/vList5"/>
    <dgm:cxn modelId="{E0C93E8C-3B88-424D-B048-82DDDDA585B0}" type="presOf" srcId="{C0C79E31-8E79-48D8-B8AA-2D8D6199AEC3}" destId="{A7E7FC39-6600-40A5-A371-3A74F54E36F5}" srcOrd="0" destOrd="1" presId="urn:microsoft.com/office/officeart/2005/8/layout/vList5"/>
    <dgm:cxn modelId="{0473A0B0-7ABF-474E-A1CF-5B2E262EB083}" srcId="{0D34DD74-08DF-422E-8BF0-70A2DEEFB4FF}" destId="{AC5DFFEA-7B9E-4578-85E6-4FB984468231}" srcOrd="0" destOrd="0" parTransId="{A8EE2C65-4A15-461C-B6AF-F69F4FB72022}" sibTransId="{3E7EFCB3-FF8E-4866-BA10-15ACAC481783}"/>
    <dgm:cxn modelId="{6C5AEEBF-BDAF-4181-919B-E5024AE5AFE7}" srcId="{08E58BCB-621E-4C84-A7A8-2E20EA9D0F51}" destId="{0D34DD74-08DF-422E-8BF0-70A2DEEFB4FF}" srcOrd="0" destOrd="0" parTransId="{7F27E932-1401-437B-B590-AC15AE8663E1}" sibTransId="{2B1723A3-8EAB-47EE-A875-32E492B43342}"/>
    <dgm:cxn modelId="{CFBCA0C2-0E02-4C0F-9734-D140C7674FAC}" type="presOf" srcId="{AC5DFFEA-7B9E-4578-85E6-4FB984468231}" destId="{A7E7FC39-6600-40A5-A371-3A74F54E36F5}" srcOrd="0" destOrd="0" presId="urn:microsoft.com/office/officeart/2005/8/layout/vList5"/>
    <dgm:cxn modelId="{AF97ACD0-23BB-432D-B1C0-7BE814E799BD}" type="presOf" srcId="{79180740-1CA4-4397-B09F-D9DB659B8679}" destId="{91A1D3E9-4A5C-49CB-9A18-E2176C08ED7A}" srcOrd="0" destOrd="1" presId="urn:microsoft.com/office/officeart/2005/8/layout/vList5"/>
    <dgm:cxn modelId="{9797C1D0-3781-41A7-A918-D09A2493D02D}" srcId="{4F669150-BAD7-433E-9CF4-A92705F7724F}" destId="{4E1C39FA-984E-4E2D-BC20-FF15525B0DCA}" srcOrd="0" destOrd="0" parTransId="{6333031F-D241-4B55-9E27-20F5AA7EA05B}" sibTransId="{AC3F2C30-EA9C-4D99-858D-C751F8DCCE82}"/>
    <dgm:cxn modelId="{35EFEAD7-55B9-4CED-8D2E-1581E0D13311}" type="presOf" srcId="{0D34DD74-08DF-422E-8BF0-70A2DEEFB4FF}" destId="{F83E6A91-2E19-4207-85CA-50D2BE85E371}" srcOrd="0" destOrd="0" presId="urn:microsoft.com/office/officeart/2005/8/layout/vList5"/>
    <dgm:cxn modelId="{BC94E4EA-2497-4ED4-A100-39A955E04AB4}" type="presOf" srcId="{08E58BCB-621E-4C84-A7A8-2E20EA9D0F51}" destId="{9E7A1313-3BD0-426F-BF99-1A2B361F2209}" srcOrd="0" destOrd="0" presId="urn:microsoft.com/office/officeart/2005/8/layout/vList5"/>
    <dgm:cxn modelId="{635D4309-753A-472A-8A78-A2C5B62D1743}" type="presParOf" srcId="{9E7A1313-3BD0-426F-BF99-1A2B361F2209}" destId="{927AA667-2E5C-402D-A457-EB8F3898EDAA}" srcOrd="0" destOrd="0" presId="urn:microsoft.com/office/officeart/2005/8/layout/vList5"/>
    <dgm:cxn modelId="{977B92BB-5455-4D15-988D-22E1F0345737}" type="presParOf" srcId="{927AA667-2E5C-402D-A457-EB8F3898EDAA}" destId="{F83E6A91-2E19-4207-85CA-50D2BE85E371}" srcOrd="0" destOrd="0" presId="urn:microsoft.com/office/officeart/2005/8/layout/vList5"/>
    <dgm:cxn modelId="{F9747996-5CF1-4C77-9F16-7EA67357AD82}" type="presParOf" srcId="{927AA667-2E5C-402D-A457-EB8F3898EDAA}" destId="{A7E7FC39-6600-40A5-A371-3A74F54E36F5}" srcOrd="1" destOrd="0" presId="urn:microsoft.com/office/officeart/2005/8/layout/vList5"/>
    <dgm:cxn modelId="{96BC13F0-67E4-4524-9AEA-5BE5E64423C7}" type="presParOf" srcId="{9E7A1313-3BD0-426F-BF99-1A2B361F2209}" destId="{1112BFEA-2471-4C08-B8E7-4C1E2FCB38A0}" srcOrd="1" destOrd="0" presId="urn:microsoft.com/office/officeart/2005/8/layout/vList5"/>
    <dgm:cxn modelId="{8C421C12-74C6-4102-89CB-6DC8F30C927B}" type="presParOf" srcId="{9E7A1313-3BD0-426F-BF99-1A2B361F2209}" destId="{33DF6963-1151-4B0D-8583-CD6B557FCADC}" srcOrd="2" destOrd="0" presId="urn:microsoft.com/office/officeart/2005/8/layout/vList5"/>
    <dgm:cxn modelId="{2C8B811A-1DDA-4BCC-A122-DA36C24270CB}" type="presParOf" srcId="{33DF6963-1151-4B0D-8583-CD6B557FCADC}" destId="{01CCFD26-9E3F-461F-AE18-3D1413F5AD86}" srcOrd="0" destOrd="0" presId="urn:microsoft.com/office/officeart/2005/8/layout/vList5"/>
    <dgm:cxn modelId="{1137ADA4-F76D-4B31-925D-1D94761CD098}" type="presParOf" srcId="{33DF6963-1151-4B0D-8583-CD6B557FCADC}" destId="{91A1D3E9-4A5C-49CB-9A18-E2176C08ED7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3E45B7-04AF-405B-B483-0A9B86D4399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FBF123-ACD0-4A64-8C38-F8BB54B752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Zaharie Dorin 33% Aplicatie , 33% Documentatie</a:t>
          </a:r>
        </a:p>
      </dgm:t>
    </dgm:pt>
    <dgm:pt modelId="{F078DD6F-B0C6-437F-9A3C-4A4CF2F343B3}" type="parTrans" cxnId="{D6973D64-A4CD-4B71-9003-9C03E1412318}">
      <dgm:prSet/>
      <dgm:spPr/>
      <dgm:t>
        <a:bodyPr/>
        <a:lstStyle/>
        <a:p>
          <a:endParaRPr lang="en-US"/>
        </a:p>
      </dgm:t>
    </dgm:pt>
    <dgm:pt modelId="{3BE52D78-F075-401D-803C-BB0EFAFD9B88}" type="sibTrans" cxnId="{D6973D64-A4CD-4B71-9003-9C03E141231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EBBC08B-4E5F-4792-BFB1-D6A91F50F2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Balla Sergiu 33% Aplicatie, 33% Documentatie</a:t>
          </a:r>
        </a:p>
      </dgm:t>
    </dgm:pt>
    <dgm:pt modelId="{CC6A04B9-1A3A-4CD6-AF10-99A5FEBEB82F}" type="parTrans" cxnId="{568C9D07-5A87-4046-BBF2-6A24B6DB0D25}">
      <dgm:prSet/>
      <dgm:spPr/>
      <dgm:t>
        <a:bodyPr/>
        <a:lstStyle/>
        <a:p>
          <a:endParaRPr lang="en-US"/>
        </a:p>
      </dgm:t>
    </dgm:pt>
    <dgm:pt modelId="{517A947A-9906-4636-902B-E76E5B8E7B9C}" type="sibTrans" cxnId="{568C9D07-5A87-4046-BBF2-6A24B6DB0D2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DD1F620-21E5-4273-BEAF-6B5F4C36D1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Kalisch Armand 33% Aplicatie, 33% Documentatie</a:t>
          </a:r>
        </a:p>
      </dgm:t>
    </dgm:pt>
    <dgm:pt modelId="{B569F047-6BCF-4F63-8254-C22DADEF4FE7}" type="parTrans" cxnId="{E7D0A222-0589-4023-A73A-81452974EACA}">
      <dgm:prSet/>
      <dgm:spPr/>
      <dgm:t>
        <a:bodyPr/>
        <a:lstStyle/>
        <a:p>
          <a:endParaRPr lang="en-US"/>
        </a:p>
      </dgm:t>
    </dgm:pt>
    <dgm:pt modelId="{E138C15E-7F2A-4787-8CD3-EA3986FEBF35}" type="sibTrans" cxnId="{E7D0A222-0589-4023-A73A-81452974EAC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788B102-8102-4C88-A4CE-8C920C592C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Restul</a:t>
          </a:r>
          <a:r>
            <a:rPr lang="en-US" dirty="0"/>
            <a:t> de 1% </a:t>
          </a:r>
          <a:r>
            <a:rPr lang="en-US" dirty="0" err="1"/>
            <a:t>noroc</a:t>
          </a:r>
          <a:endParaRPr lang="en-US" dirty="0"/>
        </a:p>
      </dgm:t>
    </dgm:pt>
    <dgm:pt modelId="{DC5F1A5C-91B9-47CE-B086-28901C197BD1}" type="parTrans" cxnId="{619FB0C8-E60C-49E8-8D50-96F80EAAFA6E}">
      <dgm:prSet/>
      <dgm:spPr/>
      <dgm:t>
        <a:bodyPr/>
        <a:lstStyle/>
        <a:p>
          <a:endParaRPr lang="en-US"/>
        </a:p>
      </dgm:t>
    </dgm:pt>
    <dgm:pt modelId="{09B01D62-896F-471E-9D18-7495D82E723E}" type="sibTrans" cxnId="{619FB0C8-E60C-49E8-8D50-96F80EAAFA6E}">
      <dgm:prSet/>
      <dgm:spPr/>
      <dgm:t>
        <a:bodyPr/>
        <a:lstStyle/>
        <a:p>
          <a:endParaRPr lang="en-US"/>
        </a:p>
      </dgm:t>
    </dgm:pt>
    <dgm:pt modelId="{90BC9380-D7C7-4A5C-A7BB-06CF7CB12092}" type="pres">
      <dgm:prSet presAssocID="{BB3E45B7-04AF-405B-B483-0A9B86D43991}" presName="root" presStyleCnt="0">
        <dgm:presLayoutVars>
          <dgm:dir/>
          <dgm:resizeHandles val="exact"/>
        </dgm:presLayoutVars>
      </dgm:prSet>
      <dgm:spPr/>
    </dgm:pt>
    <dgm:pt modelId="{821F3C65-B40E-425D-85D3-80CB1318677E}" type="pres">
      <dgm:prSet presAssocID="{BB3E45B7-04AF-405B-B483-0A9B86D43991}" presName="container" presStyleCnt="0">
        <dgm:presLayoutVars>
          <dgm:dir/>
          <dgm:resizeHandles val="exact"/>
        </dgm:presLayoutVars>
      </dgm:prSet>
      <dgm:spPr/>
    </dgm:pt>
    <dgm:pt modelId="{B74A8D34-071E-4854-9DDA-07EC0EB72B55}" type="pres">
      <dgm:prSet presAssocID="{6CFBF123-ACD0-4A64-8C38-F8BB54B752B9}" presName="compNode" presStyleCnt="0"/>
      <dgm:spPr/>
    </dgm:pt>
    <dgm:pt modelId="{9E541270-C151-46BC-9C01-9FDA9D0F942A}" type="pres">
      <dgm:prSet presAssocID="{6CFBF123-ACD0-4A64-8C38-F8BB54B752B9}" presName="iconBgRect" presStyleLbl="bgShp" presStyleIdx="0" presStyleCnt="4"/>
      <dgm:spPr/>
    </dgm:pt>
    <dgm:pt modelId="{B610B2FF-D301-4288-AAD4-3BFF7FA42D9F}" type="pres">
      <dgm:prSet presAssocID="{6CFBF123-ACD0-4A64-8C38-F8BB54B752B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dou"/>
        </a:ext>
      </dgm:extLst>
    </dgm:pt>
    <dgm:pt modelId="{E75EF504-B99D-48DB-98D8-417C19D99D80}" type="pres">
      <dgm:prSet presAssocID="{6CFBF123-ACD0-4A64-8C38-F8BB54B752B9}" presName="spaceRect" presStyleCnt="0"/>
      <dgm:spPr/>
    </dgm:pt>
    <dgm:pt modelId="{4CF90FB5-4ECB-4364-BAA7-7FB4E4E1E155}" type="pres">
      <dgm:prSet presAssocID="{6CFBF123-ACD0-4A64-8C38-F8BB54B752B9}" presName="textRect" presStyleLbl="revTx" presStyleIdx="0" presStyleCnt="4">
        <dgm:presLayoutVars>
          <dgm:chMax val="1"/>
          <dgm:chPref val="1"/>
        </dgm:presLayoutVars>
      </dgm:prSet>
      <dgm:spPr/>
    </dgm:pt>
    <dgm:pt modelId="{E7F36623-C4C6-49FB-93F2-4B758D9ED428}" type="pres">
      <dgm:prSet presAssocID="{3BE52D78-F075-401D-803C-BB0EFAFD9B88}" presName="sibTrans" presStyleLbl="sibTrans2D1" presStyleIdx="0" presStyleCnt="0"/>
      <dgm:spPr/>
    </dgm:pt>
    <dgm:pt modelId="{64EBAFAE-3D76-4C23-801D-4F3517EFC249}" type="pres">
      <dgm:prSet presAssocID="{AEBBC08B-4E5F-4792-BFB1-D6A91F50F249}" presName="compNode" presStyleCnt="0"/>
      <dgm:spPr/>
    </dgm:pt>
    <dgm:pt modelId="{31286D6F-62E0-4FD1-B6EC-BFBC42EB9E6A}" type="pres">
      <dgm:prSet presAssocID="{AEBBC08B-4E5F-4792-BFB1-D6A91F50F249}" presName="iconBgRect" presStyleLbl="bgShp" presStyleIdx="1" presStyleCnt="4"/>
      <dgm:spPr/>
    </dgm:pt>
    <dgm:pt modelId="{A3E29E3B-6DCF-4B2B-858E-9EDBE70A24D2}" type="pres">
      <dgm:prSet presAssocID="{AEBBC08B-4E5F-4792-BFB1-D6A91F50F24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ăjitură"/>
        </a:ext>
      </dgm:extLst>
    </dgm:pt>
    <dgm:pt modelId="{4CF28658-F104-40D7-A3C7-923B38DBFB2B}" type="pres">
      <dgm:prSet presAssocID="{AEBBC08B-4E5F-4792-BFB1-D6A91F50F249}" presName="spaceRect" presStyleCnt="0"/>
      <dgm:spPr/>
    </dgm:pt>
    <dgm:pt modelId="{9035306E-0297-482A-80C2-46571FB20398}" type="pres">
      <dgm:prSet presAssocID="{AEBBC08B-4E5F-4792-BFB1-D6A91F50F249}" presName="textRect" presStyleLbl="revTx" presStyleIdx="1" presStyleCnt="4">
        <dgm:presLayoutVars>
          <dgm:chMax val="1"/>
          <dgm:chPref val="1"/>
        </dgm:presLayoutVars>
      </dgm:prSet>
      <dgm:spPr/>
    </dgm:pt>
    <dgm:pt modelId="{E5937FC9-F858-4FB9-8CCA-6526FB917B3A}" type="pres">
      <dgm:prSet presAssocID="{517A947A-9906-4636-902B-E76E5B8E7B9C}" presName="sibTrans" presStyleLbl="sibTrans2D1" presStyleIdx="0" presStyleCnt="0"/>
      <dgm:spPr/>
    </dgm:pt>
    <dgm:pt modelId="{E5AE85A2-D71F-4189-A46C-28D608F399EA}" type="pres">
      <dgm:prSet presAssocID="{CDD1F620-21E5-4273-BEAF-6B5F4C36D1B6}" presName="compNode" presStyleCnt="0"/>
      <dgm:spPr/>
    </dgm:pt>
    <dgm:pt modelId="{2E4E8C96-0E63-48A3-9AF6-BC3223487B4B}" type="pres">
      <dgm:prSet presAssocID="{CDD1F620-21E5-4273-BEAF-6B5F4C36D1B6}" presName="iconBgRect" presStyleLbl="bgShp" presStyleIdx="2" presStyleCnt="4"/>
      <dgm:spPr/>
    </dgm:pt>
    <dgm:pt modelId="{F89E497A-8DD1-43D9-B23B-63DDE2D193D4}" type="pres">
      <dgm:prSet presAssocID="{CDD1F620-21E5-4273-BEAF-6B5F4C36D1B6}" presName="iconRect" presStyleLbl="node1" presStyleIdx="2" presStyleCnt="4" custLinFactNeighborX="1484" custLinFactNeighborY="-593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mpagne Glasses"/>
        </a:ext>
      </dgm:extLst>
    </dgm:pt>
    <dgm:pt modelId="{C064CD87-B0C1-4C25-AB6E-43C7C2A7679A}" type="pres">
      <dgm:prSet presAssocID="{CDD1F620-21E5-4273-BEAF-6B5F4C36D1B6}" presName="spaceRect" presStyleCnt="0"/>
      <dgm:spPr/>
    </dgm:pt>
    <dgm:pt modelId="{1758E7CB-4BB6-4AC0-8807-341338B1576B}" type="pres">
      <dgm:prSet presAssocID="{CDD1F620-21E5-4273-BEAF-6B5F4C36D1B6}" presName="textRect" presStyleLbl="revTx" presStyleIdx="2" presStyleCnt="4">
        <dgm:presLayoutVars>
          <dgm:chMax val="1"/>
          <dgm:chPref val="1"/>
        </dgm:presLayoutVars>
      </dgm:prSet>
      <dgm:spPr/>
    </dgm:pt>
    <dgm:pt modelId="{921AEDCB-D9BE-4A70-915A-BC446A17C683}" type="pres">
      <dgm:prSet presAssocID="{E138C15E-7F2A-4787-8CD3-EA3986FEBF35}" presName="sibTrans" presStyleLbl="sibTrans2D1" presStyleIdx="0" presStyleCnt="0"/>
      <dgm:spPr/>
    </dgm:pt>
    <dgm:pt modelId="{2674CDD3-80D5-4907-A2D5-9F7BDCC220C0}" type="pres">
      <dgm:prSet presAssocID="{8788B102-8102-4C88-A4CE-8C920C592C98}" presName="compNode" presStyleCnt="0"/>
      <dgm:spPr/>
    </dgm:pt>
    <dgm:pt modelId="{42856755-C8C6-42CB-BB9F-14F0146EB716}" type="pres">
      <dgm:prSet presAssocID="{8788B102-8102-4C88-A4CE-8C920C592C98}" presName="iconBgRect" presStyleLbl="bgShp" presStyleIdx="3" presStyleCnt="4"/>
      <dgm:spPr/>
    </dgm:pt>
    <dgm:pt modelId="{FE8AA513-A63B-41CA-B710-985C3522459D}" type="pres">
      <dgm:prSet presAssocID="{8788B102-8102-4C88-A4CE-8C920C592C9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B2A662E-B063-459F-8D0B-F62270A189BA}" type="pres">
      <dgm:prSet presAssocID="{8788B102-8102-4C88-A4CE-8C920C592C98}" presName="spaceRect" presStyleCnt="0"/>
      <dgm:spPr/>
    </dgm:pt>
    <dgm:pt modelId="{48119957-B320-4413-820E-72D9FDC28F35}" type="pres">
      <dgm:prSet presAssocID="{8788B102-8102-4C88-A4CE-8C920C592C9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68C9D07-5A87-4046-BBF2-6A24B6DB0D25}" srcId="{BB3E45B7-04AF-405B-B483-0A9B86D43991}" destId="{AEBBC08B-4E5F-4792-BFB1-D6A91F50F249}" srcOrd="1" destOrd="0" parTransId="{CC6A04B9-1A3A-4CD6-AF10-99A5FEBEB82F}" sibTransId="{517A947A-9906-4636-902B-E76E5B8E7B9C}"/>
    <dgm:cxn modelId="{E7D0A222-0589-4023-A73A-81452974EACA}" srcId="{BB3E45B7-04AF-405B-B483-0A9B86D43991}" destId="{CDD1F620-21E5-4273-BEAF-6B5F4C36D1B6}" srcOrd="2" destOrd="0" parTransId="{B569F047-6BCF-4F63-8254-C22DADEF4FE7}" sibTransId="{E138C15E-7F2A-4787-8CD3-EA3986FEBF35}"/>
    <dgm:cxn modelId="{BDC39A36-BC0C-4872-B9DB-1B0B5664EB97}" type="presOf" srcId="{AEBBC08B-4E5F-4792-BFB1-D6A91F50F249}" destId="{9035306E-0297-482A-80C2-46571FB20398}" srcOrd="0" destOrd="0" presId="urn:microsoft.com/office/officeart/2018/2/layout/IconCircleList"/>
    <dgm:cxn modelId="{D6973D64-A4CD-4B71-9003-9C03E1412318}" srcId="{BB3E45B7-04AF-405B-B483-0A9B86D43991}" destId="{6CFBF123-ACD0-4A64-8C38-F8BB54B752B9}" srcOrd="0" destOrd="0" parTransId="{F078DD6F-B0C6-437F-9A3C-4A4CF2F343B3}" sibTransId="{3BE52D78-F075-401D-803C-BB0EFAFD9B88}"/>
    <dgm:cxn modelId="{06594C6A-2609-4FA1-B374-ABE2F5A45675}" type="presOf" srcId="{3BE52D78-F075-401D-803C-BB0EFAFD9B88}" destId="{E7F36623-C4C6-49FB-93F2-4B758D9ED428}" srcOrd="0" destOrd="0" presId="urn:microsoft.com/office/officeart/2018/2/layout/IconCircleList"/>
    <dgm:cxn modelId="{7D2BE56F-A581-40F5-B68B-F8C3C4F6ED98}" type="presOf" srcId="{BB3E45B7-04AF-405B-B483-0A9B86D43991}" destId="{90BC9380-D7C7-4A5C-A7BB-06CF7CB12092}" srcOrd="0" destOrd="0" presId="urn:microsoft.com/office/officeart/2018/2/layout/IconCircleList"/>
    <dgm:cxn modelId="{46F26770-F496-4763-8042-F0117AEB3B30}" type="presOf" srcId="{E138C15E-7F2A-4787-8CD3-EA3986FEBF35}" destId="{921AEDCB-D9BE-4A70-915A-BC446A17C683}" srcOrd="0" destOrd="0" presId="urn:microsoft.com/office/officeart/2018/2/layout/IconCircleList"/>
    <dgm:cxn modelId="{D6252DAE-F830-4927-AB5C-6C5828CB7AAD}" type="presOf" srcId="{8788B102-8102-4C88-A4CE-8C920C592C98}" destId="{48119957-B320-4413-820E-72D9FDC28F35}" srcOrd="0" destOrd="0" presId="urn:microsoft.com/office/officeart/2018/2/layout/IconCircleList"/>
    <dgm:cxn modelId="{9D3762BE-FB74-43E1-8C42-1A64BE7591B6}" type="presOf" srcId="{6CFBF123-ACD0-4A64-8C38-F8BB54B752B9}" destId="{4CF90FB5-4ECB-4364-BAA7-7FB4E4E1E155}" srcOrd="0" destOrd="0" presId="urn:microsoft.com/office/officeart/2018/2/layout/IconCircleList"/>
    <dgm:cxn modelId="{619FB0C8-E60C-49E8-8D50-96F80EAAFA6E}" srcId="{BB3E45B7-04AF-405B-B483-0A9B86D43991}" destId="{8788B102-8102-4C88-A4CE-8C920C592C98}" srcOrd="3" destOrd="0" parTransId="{DC5F1A5C-91B9-47CE-B086-28901C197BD1}" sibTransId="{09B01D62-896F-471E-9D18-7495D82E723E}"/>
    <dgm:cxn modelId="{27649ED4-3955-4BAB-A076-9AAF899EB684}" type="presOf" srcId="{CDD1F620-21E5-4273-BEAF-6B5F4C36D1B6}" destId="{1758E7CB-4BB6-4AC0-8807-341338B1576B}" srcOrd="0" destOrd="0" presId="urn:microsoft.com/office/officeart/2018/2/layout/IconCircleList"/>
    <dgm:cxn modelId="{DBFFCCD5-F435-4C27-83BA-DDDBF617DFC5}" type="presOf" srcId="{517A947A-9906-4636-902B-E76E5B8E7B9C}" destId="{E5937FC9-F858-4FB9-8CCA-6526FB917B3A}" srcOrd="0" destOrd="0" presId="urn:microsoft.com/office/officeart/2018/2/layout/IconCircleList"/>
    <dgm:cxn modelId="{C78B6E4F-C41E-47BE-81D1-528B762C8071}" type="presParOf" srcId="{90BC9380-D7C7-4A5C-A7BB-06CF7CB12092}" destId="{821F3C65-B40E-425D-85D3-80CB1318677E}" srcOrd="0" destOrd="0" presId="urn:microsoft.com/office/officeart/2018/2/layout/IconCircleList"/>
    <dgm:cxn modelId="{93B01164-DB1F-43BF-BDA9-8242855285AE}" type="presParOf" srcId="{821F3C65-B40E-425D-85D3-80CB1318677E}" destId="{B74A8D34-071E-4854-9DDA-07EC0EB72B55}" srcOrd="0" destOrd="0" presId="urn:microsoft.com/office/officeart/2018/2/layout/IconCircleList"/>
    <dgm:cxn modelId="{D719D89E-648E-422F-9130-C255E2DE1C03}" type="presParOf" srcId="{B74A8D34-071E-4854-9DDA-07EC0EB72B55}" destId="{9E541270-C151-46BC-9C01-9FDA9D0F942A}" srcOrd="0" destOrd="0" presId="urn:microsoft.com/office/officeart/2018/2/layout/IconCircleList"/>
    <dgm:cxn modelId="{7549993B-4FD2-4EE9-8CD2-95F6254F0E00}" type="presParOf" srcId="{B74A8D34-071E-4854-9DDA-07EC0EB72B55}" destId="{B610B2FF-D301-4288-AAD4-3BFF7FA42D9F}" srcOrd="1" destOrd="0" presId="urn:microsoft.com/office/officeart/2018/2/layout/IconCircleList"/>
    <dgm:cxn modelId="{CBEA7A80-F0C5-4B61-BDC7-6C4179F54AF0}" type="presParOf" srcId="{B74A8D34-071E-4854-9DDA-07EC0EB72B55}" destId="{E75EF504-B99D-48DB-98D8-417C19D99D80}" srcOrd="2" destOrd="0" presId="urn:microsoft.com/office/officeart/2018/2/layout/IconCircleList"/>
    <dgm:cxn modelId="{1107C445-19A6-4E08-8EA6-CFD5F5643225}" type="presParOf" srcId="{B74A8D34-071E-4854-9DDA-07EC0EB72B55}" destId="{4CF90FB5-4ECB-4364-BAA7-7FB4E4E1E155}" srcOrd="3" destOrd="0" presId="urn:microsoft.com/office/officeart/2018/2/layout/IconCircleList"/>
    <dgm:cxn modelId="{37345479-DB4D-4FB6-98C0-FC8FA2D79EAC}" type="presParOf" srcId="{821F3C65-B40E-425D-85D3-80CB1318677E}" destId="{E7F36623-C4C6-49FB-93F2-4B758D9ED428}" srcOrd="1" destOrd="0" presId="urn:microsoft.com/office/officeart/2018/2/layout/IconCircleList"/>
    <dgm:cxn modelId="{AA1AD72F-0FBA-4BE6-93A6-D8173F3EF2C8}" type="presParOf" srcId="{821F3C65-B40E-425D-85D3-80CB1318677E}" destId="{64EBAFAE-3D76-4C23-801D-4F3517EFC249}" srcOrd="2" destOrd="0" presId="urn:microsoft.com/office/officeart/2018/2/layout/IconCircleList"/>
    <dgm:cxn modelId="{BD56522D-5FDE-433D-8EFC-F3F0F2AFAB4C}" type="presParOf" srcId="{64EBAFAE-3D76-4C23-801D-4F3517EFC249}" destId="{31286D6F-62E0-4FD1-B6EC-BFBC42EB9E6A}" srcOrd="0" destOrd="0" presId="urn:microsoft.com/office/officeart/2018/2/layout/IconCircleList"/>
    <dgm:cxn modelId="{22C21F56-C5BF-4226-BD9E-38A49F5BA033}" type="presParOf" srcId="{64EBAFAE-3D76-4C23-801D-4F3517EFC249}" destId="{A3E29E3B-6DCF-4B2B-858E-9EDBE70A24D2}" srcOrd="1" destOrd="0" presId="urn:microsoft.com/office/officeart/2018/2/layout/IconCircleList"/>
    <dgm:cxn modelId="{A9E4492A-72BD-4963-B883-90F8652F35EF}" type="presParOf" srcId="{64EBAFAE-3D76-4C23-801D-4F3517EFC249}" destId="{4CF28658-F104-40D7-A3C7-923B38DBFB2B}" srcOrd="2" destOrd="0" presId="urn:microsoft.com/office/officeart/2018/2/layout/IconCircleList"/>
    <dgm:cxn modelId="{44270403-5AEA-4BF4-8EE0-409C1F981B50}" type="presParOf" srcId="{64EBAFAE-3D76-4C23-801D-4F3517EFC249}" destId="{9035306E-0297-482A-80C2-46571FB20398}" srcOrd="3" destOrd="0" presId="urn:microsoft.com/office/officeart/2018/2/layout/IconCircleList"/>
    <dgm:cxn modelId="{604ACDF1-3E98-45EE-868D-5F3BD96F1BAB}" type="presParOf" srcId="{821F3C65-B40E-425D-85D3-80CB1318677E}" destId="{E5937FC9-F858-4FB9-8CCA-6526FB917B3A}" srcOrd="3" destOrd="0" presId="urn:microsoft.com/office/officeart/2018/2/layout/IconCircleList"/>
    <dgm:cxn modelId="{D32D5FDB-80B5-4FC1-A802-7E71C99C3AD8}" type="presParOf" srcId="{821F3C65-B40E-425D-85D3-80CB1318677E}" destId="{E5AE85A2-D71F-4189-A46C-28D608F399EA}" srcOrd="4" destOrd="0" presId="urn:microsoft.com/office/officeart/2018/2/layout/IconCircleList"/>
    <dgm:cxn modelId="{C2FE5521-EE5F-462C-B37E-BFA11DA2DAA9}" type="presParOf" srcId="{E5AE85A2-D71F-4189-A46C-28D608F399EA}" destId="{2E4E8C96-0E63-48A3-9AF6-BC3223487B4B}" srcOrd="0" destOrd="0" presId="urn:microsoft.com/office/officeart/2018/2/layout/IconCircleList"/>
    <dgm:cxn modelId="{B77AF8A9-10D2-4A79-A9BB-D94CC49A471B}" type="presParOf" srcId="{E5AE85A2-D71F-4189-A46C-28D608F399EA}" destId="{F89E497A-8DD1-43D9-B23B-63DDE2D193D4}" srcOrd="1" destOrd="0" presId="urn:microsoft.com/office/officeart/2018/2/layout/IconCircleList"/>
    <dgm:cxn modelId="{69C51517-FE72-46C9-9D8C-6111176F6539}" type="presParOf" srcId="{E5AE85A2-D71F-4189-A46C-28D608F399EA}" destId="{C064CD87-B0C1-4C25-AB6E-43C7C2A7679A}" srcOrd="2" destOrd="0" presId="urn:microsoft.com/office/officeart/2018/2/layout/IconCircleList"/>
    <dgm:cxn modelId="{DE4540CE-5806-4645-B778-14CC8EB94B4E}" type="presParOf" srcId="{E5AE85A2-D71F-4189-A46C-28D608F399EA}" destId="{1758E7CB-4BB6-4AC0-8807-341338B1576B}" srcOrd="3" destOrd="0" presId="urn:microsoft.com/office/officeart/2018/2/layout/IconCircleList"/>
    <dgm:cxn modelId="{8DD8818F-A331-479C-8B24-25612C1217F6}" type="presParOf" srcId="{821F3C65-B40E-425D-85D3-80CB1318677E}" destId="{921AEDCB-D9BE-4A70-915A-BC446A17C683}" srcOrd="5" destOrd="0" presId="urn:microsoft.com/office/officeart/2018/2/layout/IconCircleList"/>
    <dgm:cxn modelId="{E5CDE2F8-312A-46D5-A671-BA8ED782CB95}" type="presParOf" srcId="{821F3C65-B40E-425D-85D3-80CB1318677E}" destId="{2674CDD3-80D5-4907-A2D5-9F7BDCC220C0}" srcOrd="6" destOrd="0" presId="urn:microsoft.com/office/officeart/2018/2/layout/IconCircleList"/>
    <dgm:cxn modelId="{B70553EA-DC97-466E-A103-F15FF33A6B9C}" type="presParOf" srcId="{2674CDD3-80D5-4907-A2D5-9F7BDCC220C0}" destId="{42856755-C8C6-42CB-BB9F-14F0146EB716}" srcOrd="0" destOrd="0" presId="urn:microsoft.com/office/officeart/2018/2/layout/IconCircleList"/>
    <dgm:cxn modelId="{820EF36A-152E-418F-857A-A140DAFC62C9}" type="presParOf" srcId="{2674CDD3-80D5-4907-A2D5-9F7BDCC220C0}" destId="{FE8AA513-A63B-41CA-B710-985C3522459D}" srcOrd="1" destOrd="0" presId="urn:microsoft.com/office/officeart/2018/2/layout/IconCircleList"/>
    <dgm:cxn modelId="{E31A6FB1-D0D0-417D-9CAF-4BF09D8F3704}" type="presParOf" srcId="{2674CDD3-80D5-4907-A2D5-9F7BDCC220C0}" destId="{1B2A662E-B063-459F-8D0B-F62270A189BA}" srcOrd="2" destOrd="0" presId="urn:microsoft.com/office/officeart/2018/2/layout/IconCircleList"/>
    <dgm:cxn modelId="{52557CF4-4552-4499-AD8B-7D011DD5F831}" type="presParOf" srcId="{2674CDD3-80D5-4907-A2D5-9F7BDCC220C0}" destId="{48119957-B320-4413-820E-72D9FDC28F3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9F079-1991-4865-86FF-B97FE88A2A1E}">
      <dsp:nvSpPr>
        <dsp:cNvPr id="0" name=""/>
        <dsp:cNvSpPr/>
      </dsp:nvSpPr>
      <dsp:spPr>
        <a:xfrm>
          <a:off x="1041" y="453636"/>
          <a:ext cx="3656707" cy="2322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5EAC43B-1230-4DF3-ACA9-1FC9E466BF0D}">
      <dsp:nvSpPr>
        <dsp:cNvPr id="0" name=""/>
        <dsp:cNvSpPr/>
      </dsp:nvSpPr>
      <dsp:spPr>
        <a:xfrm>
          <a:off x="407342" y="839621"/>
          <a:ext cx="3656707" cy="2322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Scopul</a:t>
          </a:r>
          <a:r>
            <a:rPr lang="en-US" sz="25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1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proiectului</a:t>
          </a:r>
          <a:r>
            <a:rPr lang="en-US" sz="25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Crearea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unui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sistem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distribuit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care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să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permită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distribuirea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de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notificări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și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știri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tematice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într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-o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topologie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de tip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inel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5351" y="907630"/>
        <a:ext cx="3520689" cy="2185990"/>
      </dsp:txXfrm>
    </dsp:sp>
    <dsp:sp modelId="{24B399C8-F495-401C-B9DD-8629CF4CC7AE}">
      <dsp:nvSpPr>
        <dsp:cNvPr id="0" name=""/>
        <dsp:cNvSpPr/>
      </dsp:nvSpPr>
      <dsp:spPr>
        <a:xfrm>
          <a:off x="4470350" y="453636"/>
          <a:ext cx="3656707" cy="2322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D1C5ED3-FD10-4E23-88C4-683A58CB1FB7}">
      <dsp:nvSpPr>
        <dsp:cNvPr id="0" name=""/>
        <dsp:cNvSpPr/>
      </dsp:nvSpPr>
      <dsp:spPr>
        <a:xfrm>
          <a:off x="4876651" y="839621"/>
          <a:ext cx="3656707" cy="2322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Tehnologii</a:t>
          </a:r>
          <a:r>
            <a:rPr lang="en-US" sz="25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1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utilizate</a:t>
          </a:r>
          <a:r>
            <a:rPr lang="en-US" sz="25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Java, Sockets,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Sisteme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distribuite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44660" y="907630"/>
        <a:ext cx="3520689" cy="21859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AD118-1EBA-466B-B963-A9F49548B4AD}">
      <dsp:nvSpPr>
        <dsp:cNvPr id="0" name=""/>
        <dsp:cNvSpPr/>
      </dsp:nvSpPr>
      <dsp:spPr>
        <a:xfrm>
          <a:off x="801" y="0"/>
          <a:ext cx="3244825" cy="34037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517" tIns="0" rIns="320517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 err="1"/>
            <a:t>Topologia</a:t>
          </a:r>
          <a:r>
            <a:rPr lang="en-US" sz="2300" b="1" i="0" kern="1200" baseline="0" dirty="0"/>
            <a:t> </a:t>
          </a:r>
          <a:r>
            <a:rPr lang="en-US" sz="2300" b="1" i="0" kern="1200" baseline="0" dirty="0" err="1"/>
            <a:t>inelară</a:t>
          </a:r>
          <a:r>
            <a:rPr lang="en-US" sz="2300" b="1" i="0" kern="1200" baseline="0" dirty="0"/>
            <a:t>: </a:t>
          </a:r>
          <a:r>
            <a:rPr lang="en-US" sz="2300" b="0" i="0" kern="1200" baseline="0" dirty="0" err="1"/>
            <a:t>fiecare</a:t>
          </a:r>
          <a:r>
            <a:rPr lang="en-US" sz="2300" b="0" i="0" kern="1200" baseline="0" dirty="0"/>
            <a:t> nod </a:t>
          </a:r>
          <a:r>
            <a:rPr lang="en-US" sz="2300" b="0" i="0" kern="1200" baseline="0" dirty="0" err="1"/>
            <a:t>poate</a:t>
          </a:r>
          <a:r>
            <a:rPr lang="en-US" sz="2300" b="0" i="0" kern="1200" baseline="0" dirty="0"/>
            <a:t> </a:t>
          </a:r>
          <a:r>
            <a:rPr lang="en-US" sz="2300" b="0" i="0" kern="1200" baseline="0" dirty="0" err="1"/>
            <a:t>comunica</a:t>
          </a:r>
          <a:r>
            <a:rPr lang="en-US" sz="2300" b="0" i="0" kern="1200" baseline="0" dirty="0"/>
            <a:t> cu </a:t>
          </a:r>
          <a:r>
            <a:rPr lang="en-US" sz="2300" b="0" i="0" kern="1200" baseline="0" dirty="0" err="1"/>
            <a:t>vecinii</a:t>
          </a:r>
          <a:r>
            <a:rPr lang="en-US" sz="2300" b="0" i="0" kern="1200" baseline="0" dirty="0"/>
            <a:t> </a:t>
          </a:r>
          <a:r>
            <a:rPr lang="en-US" sz="2300" b="0" i="0" kern="1200" baseline="0" dirty="0" err="1"/>
            <a:t>săi</a:t>
          </a:r>
          <a:r>
            <a:rPr lang="en-US" sz="2300" b="0" i="0" kern="1200" baseline="0" dirty="0"/>
            <a:t>.</a:t>
          </a:r>
          <a:endParaRPr lang="en-US" sz="2300" kern="1200" dirty="0"/>
        </a:p>
      </dsp:txBody>
      <dsp:txXfrm>
        <a:off x="801" y="1361507"/>
        <a:ext cx="3244825" cy="2042260"/>
      </dsp:txXfrm>
    </dsp:sp>
    <dsp:sp modelId="{C6C42AAD-F865-4836-8639-A6F84B747418}">
      <dsp:nvSpPr>
        <dsp:cNvPr id="0" name=""/>
        <dsp:cNvSpPr/>
      </dsp:nvSpPr>
      <dsp:spPr>
        <a:xfrm>
          <a:off x="801" y="0"/>
          <a:ext cx="3244825" cy="1361507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517" tIns="165100" rIns="32051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01" y="0"/>
        <a:ext cx="3244825" cy="1361507"/>
      </dsp:txXfrm>
    </dsp:sp>
    <dsp:sp modelId="{7782FA43-A925-4EEE-859B-62861C2E93CC}">
      <dsp:nvSpPr>
        <dsp:cNvPr id="0" name=""/>
        <dsp:cNvSpPr/>
      </dsp:nvSpPr>
      <dsp:spPr>
        <a:xfrm>
          <a:off x="3505212" y="0"/>
          <a:ext cx="3244825" cy="3403768"/>
        </a:xfrm>
        <a:prstGeom prst="rect">
          <a:avLst/>
        </a:prstGeom>
        <a:solidFill>
          <a:schemeClr val="accent2">
            <a:hueOff val="-4377215"/>
            <a:satOff val="-3950"/>
            <a:lumOff val="-881"/>
            <a:alphaOff val="0"/>
          </a:schemeClr>
        </a:solidFill>
        <a:ln w="15875" cap="rnd" cmpd="sng" algn="ctr">
          <a:solidFill>
            <a:schemeClr val="accent2">
              <a:hueOff val="-4377215"/>
              <a:satOff val="-3950"/>
              <a:lumOff val="-8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517" tIns="0" rIns="320517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Monitor HeartBeat</a:t>
          </a:r>
          <a:r>
            <a:rPr lang="en-US" sz="2300" b="0" i="0" kern="1200" baseline="0"/>
            <a:t> Detectarea nodurilor active/inactive</a:t>
          </a:r>
          <a:endParaRPr lang="en-US" sz="2300" kern="1200"/>
        </a:p>
      </dsp:txBody>
      <dsp:txXfrm>
        <a:off x="3505212" y="1361507"/>
        <a:ext cx="3244825" cy="2042260"/>
      </dsp:txXfrm>
    </dsp:sp>
    <dsp:sp modelId="{DADE441D-90C5-4F48-AD6B-27A6172452A6}">
      <dsp:nvSpPr>
        <dsp:cNvPr id="0" name=""/>
        <dsp:cNvSpPr/>
      </dsp:nvSpPr>
      <dsp:spPr>
        <a:xfrm>
          <a:off x="3505212" y="0"/>
          <a:ext cx="3244825" cy="1361507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517" tIns="165100" rIns="32051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05212" y="0"/>
        <a:ext cx="3244825" cy="1361507"/>
      </dsp:txXfrm>
    </dsp:sp>
    <dsp:sp modelId="{D347B0D6-001F-4F2F-99DB-0CB215C21630}">
      <dsp:nvSpPr>
        <dsp:cNvPr id="0" name=""/>
        <dsp:cNvSpPr/>
      </dsp:nvSpPr>
      <dsp:spPr>
        <a:xfrm>
          <a:off x="7009623" y="0"/>
          <a:ext cx="3244825" cy="3403768"/>
        </a:xfrm>
        <a:prstGeom prst="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15875" cap="rnd" cmpd="sng" algn="ctr">
          <a:solidFill>
            <a:schemeClr val="accent2">
              <a:hueOff val="-8754431"/>
              <a:satOff val="-7900"/>
              <a:lumOff val="-17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517" tIns="0" rIns="320517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Notificări și Replicare:</a:t>
          </a:r>
          <a:r>
            <a:rPr lang="en-US" sz="2300" b="0" i="0" kern="1200" baseline="0"/>
            <a:t> Distribuirea știrilor către noduri și clienți abonați</a:t>
          </a:r>
          <a:endParaRPr lang="en-US" sz="2300" kern="1200"/>
        </a:p>
      </dsp:txBody>
      <dsp:txXfrm>
        <a:off x="7009623" y="1361507"/>
        <a:ext cx="3244825" cy="2042260"/>
      </dsp:txXfrm>
    </dsp:sp>
    <dsp:sp modelId="{1324BC9F-3FD1-4317-8B50-F1705D0CBADC}">
      <dsp:nvSpPr>
        <dsp:cNvPr id="0" name=""/>
        <dsp:cNvSpPr/>
      </dsp:nvSpPr>
      <dsp:spPr>
        <a:xfrm>
          <a:off x="7009623" y="0"/>
          <a:ext cx="3244825" cy="1361507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517" tIns="165100" rIns="32051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09623" y="0"/>
        <a:ext cx="3244825" cy="1361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A859A-EFBE-4A3E-AC54-E6A60B44290F}">
      <dsp:nvSpPr>
        <dsp:cNvPr id="0" name=""/>
        <dsp:cNvSpPr/>
      </dsp:nvSpPr>
      <dsp:spPr>
        <a:xfrm>
          <a:off x="0" y="0"/>
          <a:ext cx="10820398" cy="4527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Publicare de Știri (Publish):</a:t>
          </a:r>
          <a:endParaRPr lang="en-US" sz="1800" kern="1200"/>
        </a:p>
      </dsp:txBody>
      <dsp:txXfrm>
        <a:off x="22103" y="22103"/>
        <a:ext cx="10776192" cy="408584"/>
      </dsp:txXfrm>
    </dsp:sp>
    <dsp:sp modelId="{819DA5AB-DA58-451B-B472-43711390FAC5}">
      <dsp:nvSpPr>
        <dsp:cNvPr id="0" name=""/>
        <dsp:cNvSpPr/>
      </dsp:nvSpPr>
      <dsp:spPr>
        <a:xfrm>
          <a:off x="0" y="448056"/>
          <a:ext cx="10820398" cy="452790"/>
        </a:xfrm>
        <a:prstGeom prst="roundRect">
          <a:avLst/>
        </a:prstGeom>
        <a:solidFill>
          <a:schemeClr val="accent2">
            <a:hueOff val="-1459072"/>
            <a:satOff val="-1317"/>
            <a:lumOff val="-294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 err="1"/>
            <a:t>Permite</a:t>
          </a:r>
          <a:r>
            <a:rPr lang="en-US" sz="1800" b="0" i="0" kern="1200" baseline="0" dirty="0"/>
            <a:t> </a:t>
          </a:r>
          <a:r>
            <a:rPr lang="en-US" sz="1800" b="0" i="0" kern="1200" baseline="0" dirty="0" err="1"/>
            <a:t>adăugarea</a:t>
          </a:r>
          <a:r>
            <a:rPr lang="en-US" sz="1800" b="0" i="0" kern="1200" baseline="0" dirty="0"/>
            <a:t> </a:t>
          </a:r>
          <a:r>
            <a:rPr lang="en-US" sz="1800" b="0" i="0" kern="1200" baseline="0" dirty="0" err="1"/>
            <a:t>unei</a:t>
          </a:r>
          <a:r>
            <a:rPr lang="en-US" sz="1800" b="0" i="0" kern="1200" baseline="0" dirty="0"/>
            <a:t> </a:t>
          </a:r>
          <a:r>
            <a:rPr lang="en-US" sz="1800" b="0" i="0" kern="1200" baseline="0" dirty="0" err="1"/>
            <a:t>știri</a:t>
          </a:r>
          <a:r>
            <a:rPr lang="en-US" sz="1800" b="0" i="0" kern="1200" baseline="0" dirty="0"/>
            <a:t> pe un </a:t>
          </a:r>
          <a:r>
            <a:rPr lang="en-US" sz="1800" b="0" i="0" kern="1200" baseline="0" dirty="0" err="1"/>
            <a:t>subiect</a:t>
          </a:r>
          <a:r>
            <a:rPr lang="en-US" sz="1800" b="0" i="0" kern="1200" baseline="0" dirty="0"/>
            <a:t> specific.</a:t>
          </a:r>
          <a:endParaRPr lang="en-US" sz="1800" kern="1200" dirty="0"/>
        </a:p>
      </dsp:txBody>
      <dsp:txXfrm>
        <a:off x="22103" y="470159"/>
        <a:ext cx="10776192" cy="408584"/>
      </dsp:txXfrm>
    </dsp:sp>
    <dsp:sp modelId="{681EC4FD-1649-42FA-AE08-95D073337C9E}">
      <dsp:nvSpPr>
        <dsp:cNvPr id="0" name=""/>
        <dsp:cNvSpPr/>
      </dsp:nvSpPr>
      <dsp:spPr>
        <a:xfrm>
          <a:off x="0" y="902608"/>
          <a:ext cx="10820398" cy="452790"/>
        </a:xfrm>
        <a:prstGeom prst="roundRect">
          <a:avLst/>
        </a:prstGeom>
        <a:solidFill>
          <a:schemeClr val="accent2">
            <a:hueOff val="-2918144"/>
            <a:satOff val="-2633"/>
            <a:lumOff val="-587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Replicare automată către alte noduri.</a:t>
          </a:r>
          <a:endParaRPr lang="en-US" sz="1800" kern="1200"/>
        </a:p>
      </dsp:txBody>
      <dsp:txXfrm>
        <a:off x="22103" y="924711"/>
        <a:ext cx="10776192" cy="408584"/>
      </dsp:txXfrm>
    </dsp:sp>
    <dsp:sp modelId="{B95F9B61-DBF3-4ADA-A399-1DB816C99C0E}">
      <dsp:nvSpPr>
        <dsp:cNvPr id="0" name=""/>
        <dsp:cNvSpPr/>
      </dsp:nvSpPr>
      <dsp:spPr>
        <a:xfrm>
          <a:off x="0" y="1502333"/>
          <a:ext cx="10820398" cy="452790"/>
        </a:xfrm>
        <a:prstGeom prst="roundRect">
          <a:avLst/>
        </a:prstGeom>
        <a:solidFill>
          <a:schemeClr val="accent2">
            <a:hueOff val="-4377215"/>
            <a:satOff val="-3950"/>
            <a:lumOff val="-881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Abonare la Subiecte (Subscribe):</a:t>
          </a:r>
          <a:endParaRPr lang="en-US" sz="1800" kern="1200"/>
        </a:p>
      </dsp:txBody>
      <dsp:txXfrm>
        <a:off x="22103" y="1524436"/>
        <a:ext cx="10776192" cy="408584"/>
      </dsp:txXfrm>
    </dsp:sp>
    <dsp:sp modelId="{D4DAA35A-9CDA-4E7A-BD74-4286CDF05B5F}">
      <dsp:nvSpPr>
        <dsp:cNvPr id="0" name=""/>
        <dsp:cNvSpPr/>
      </dsp:nvSpPr>
      <dsp:spPr>
        <a:xfrm>
          <a:off x="0" y="1955123"/>
          <a:ext cx="10820398" cy="452790"/>
        </a:xfrm>
        <a:prstGeom prst="roundRect">
          <a:avLst/>
        </a:prstGeom>
        <a:solidFill>
          <a:schemeClr val="accent2">
            <a:hueOff val="-5836287"/>
            <a:satOff val="-5267"/>
            <a:lumOff val="-1175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 err="1"/>
            <a:t>Clienții</a:t>
          </a:r>
          <a:r>
            <a:rPr lang="en-US" sz="1800" b="0" i="0" kern="1200" baseline="0" dirty="0"/>
            <a:t> pot selecta </a:t>
          </a:r>
          <a:r>
            <a:rPr lang="en-US" sz="1800" b="0" i="0" kern="1200" baseline="0" dirty="0" err="1"/>
            <a:t>subiectele</a:t>
          </a:r>
          <a:r>
            <a:rPr lang="en-US" sz="1800" b="0" i="0" kern="1200" baseline="0" dirty="0"/>
            <a:t> de </a:t>
          </a:r>
          <a:r>
            <a:rPr lang="en-US" sz="1800" b="0" i="0" kern="1200" baseline="0" dirty="0" err="1"/>
            <a:t>interes</a:t>
          </a:r>
          <a:r>
            <a:rPr lang="en-US" sz="1800" b="0" i="0" kern="1200" baseline="0" dirty="0"/>
            <a:t> (e.g., AI, Blockchain).</a:t>
          </a:r>
          <a:endParaRPr lang="en-US" sz="1800" kern="1200" dirty="0"/>
        </a:p>
      </dsp:txBody>
      <dsp:txXfrm>
        <a:off x="22103" y="1977226"/>
        <a:ext cx="10776192" cy="408584"/>
      </dsp:txXfrm>
    </dsp:sp>
    <dsp:sp modelId="{4C9BF5C6-DE72-4C9F-8DC1-E267904E0CA3}">
      <dsp:nvSpPr>
        <dsp:cNvPr id="0" name=""/>
        <dsp:cNvSpPr/>
      </dsp:nvSpPr>
      <dsp:spPr>
        <a:xfrm>
          <a:off x="0" y="2637884"/>
          <a:ext cx="10820398" cy="452790"/>
        </a:xfrm>
        <a:prstGeom prst="roundRect">
          <a:avLst/>
        </a:prstGeom>
        <a:solidFill>
          <a:schemeClr val="accent2">
            <a:hueOff val="-7295359"/>
            <a:satOff val="-6583"/>
            <a:lumOff val="-1468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Extragere de Știri (Pull):</a:t>
          </a:r>
          <a:endParaRPr lang="en-US" sz="1800" kern="1200"/>
        </a:p>
      </dsp:txBody>
      <dsp:txXfrm>
        <a:off x="22103" y="2659987"/>
        <a:ext cx="10776192" cy="408584"/>
      </dsp:txXfrm>
    </dsp:sp>
    <dsp:sp modelId="{690071A3-3F90-4766-BA58-B3450685CB67}">
      <dsp:nvSpPr>
        <dsp:cNvPr id="0" name=""/>
        <dsp:cNvSpPr/>
      </dsp:nvSpPr>
      <dsp:spPr>
        <a:xfrm>
          <a:off x="0" y="3116227"/>
          <a:ext cx="10820398" cy="452790"/>
        </a:xfrm>
        <a:prstGeom prst="round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Clienții pot solicita știri pentru subiectele la care sunt abonați.</a:t>
          </a:r>
          <a:endParaRPr lang="en-US" sz="1800" kern="1200"/>
        </a:p>
      </dsp:txBody>
      <dsp:txXfrm>
        <a:off x="22103" y="3138330"/>
        <a:ext cx="10776192" cy="4085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D4D12-4740-45F8-902E-AAB87C1020D4}">
      <dsp:nvSpPr>
        <dsp:cNvPr id="0" name=""/>
        <dsp:cNvSpPr/>
      </dsp:nvSpPr>
      <dsp:spPr>
        <a:xfrm>
          <a:off x="2306556" y="804574"/>
          <a:ext cx="499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826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3208" y="847642"/>
        <a:ext cx="26521" cy="5304"/>
      </dsp:txXfrm>
    </dsp:sp>
    <dsp:sp modelId="{55BDF451-E583-4013-B547-0BC73BD5FD3D}">
      <dsp:nvSpPr>
        <dsp:cNvPr id="0" name=""/>
        <dsp:cNvSpPr/>
      </dsp:nvSpPr>
      <dsp:spPr>
        <a:xfrm>
          <a:off x="2152" y="158433"/>
          <a:ext cx="2306203" cy="13837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006" tIns="118620" rIns="113006" bIns="1186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Beneficii:</a:t>
          </a:r>
          <a:endParaRPr lang="en-US" sz="1600" kern="1200"/>
        </a:p>
      </dsp:txBody>
      <dsp:txXfrm>
        <a:off x="2152" y="158433"/>
        <a:ext cx="2306203" cy="1383721"/>
      </dsp:txXfrm>
    </dsp:sp>
    <dsp:sp modelId="{E99DD623-C9CB-4B3B-AF7C-6949E662B9C0}">
      <dsp:nvSpPr>
        <dsp:cNvPr id="0" name=""/>
        <dsp:cNvSpPr/>
      </dsp:nvSpPr>
      <dsp:spPr>
        <a:xfrm>
          <a:off x="5143186" y="804574"/>
          <a:ext cx="499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826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79838" y="847642"/>
        <a:ext cx="26521" cy="5304"/>
      </dsp:txXfrm>
    </dsp:sp>
    <dsp:sp modelId="{464C9935-E39F-4D0E-B92D-0CFB8C17DA2A}">
      <dsp:nvSpPr>
        <dsp:cNvPr id="0" name=""/>
        <dsp:cNvSpPr/>
      </dsp:nvSpPr>
      <dsp:spPr>
        <a:xfrm>
          <a:off x="2838782" y="158433"/>
          <a:ext cx="2306203" cy="13837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006" tIns="118620" rIns="113006" bIns="1186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Reziliență: Sistemul continuă să funcționeze chiar dacă un nod devine inactiv.</a:t>
          </a:r>
          <a:endParaRPr lang="en-US" sz="1600" kern="1200"/>
        </a:p>
      </dsp:txBody>
      <dsp:txXfrm>
        <a:off x="2838782" y="158433"/>
        <a:ext cx="2306203" cy="1383721"/>
      </dsp:txXfrm>
    </dsp:sp>
    <dsp:sp modelId="{15F8BD5B-83F4-4D8A-8F20-C102923674CD}">
      <dsp:nvSpPr>
        <dsp:cNvPr id="0" name=""/>
        <dsp:cNvSpPr/>
      </dsp:nvSpPr>
      <dsp:spPr>
        <a:xfrm>
          <a:off x="7979816" y="804574"/>
          <a:ext cx="499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826" y="45720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16468" y="847642"/>
        <a:ext cx="26521" cy="5304"/>
      </dsp:txXfrm>
    </dsp:sp>
    <dsp:sp modelId="{7AC0C4E3-1E35-4389-BB2D-4A0AF2702D24}">
      <dsp:nvSpPr>
        <dsp:cNvPr id="0" name=""/>
        <dsp:cNvSpPr/>
      </dsp:nvSpPr>
      <dsp:spPr>
        <a:xfrm>
          <a:off x="5675412" y="158433"/>
          <a:ext cx="2306203" cy="13837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006" tIns="118620" rIns="113006" bIns="1186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 err="1"/>
            <a:t>Scalabilitate</a:t>
          </a:r>
          <a:r>
            <a:rPr lang="en-US" sz="1600" b="0" i="0" kern="1200" baseline="0" dirty="0"/>
            <a:t>: Se pot </a:t>
          </a:r>
          <a:r>
            <a:rPr lang="en-US" sz="1600" b="0" i="0" kern="1200" baseline="0" dirty="0" err="1"/>
            <a:t>adăuga</a:t>
          </a:r>
          <a:r>
            <a:rPr lang="en-US" sz="1600" b="0" i="0" kern="1200" baseline="0" dirty="0"/>
            <a:t> </a:t>
          </a:r>
          <a:r>
            <a:rPr lang="en-US" sz="1600" b="0" i="0" kern="1200" baseline="0" dirty="0" err="1"/>
            <a:t>noduri</a:t>
          </a:r>
          <a:r>
            <a:rPr lang="en-US" sz="1600" b="0" i="0" kern="1200" baseline="0" dirty="0"/>
            <a:t> </a:t>
          </a:r>
          <a:r>
            <a:rPr lang="en-US" sz="1600" b="0" i="0" kern="1200" baseline="0" dirty="0" err="1"/>
            <a:t>suplimentare</a:t>
          </a:r>
          <a:r>
            <a:rPr lang="en-US" sz="1600" b="0" i="0" kern="1200" baseline="0" dirty="0"/>
            <a:t>, </a:t>
          </a:r>
          <a:r>
            <a:rPr lang="en-US" sz="1600" b="0" i="0" kern="1200" baseline="0" dirty="0" err="1"/>
            <a:t>insa</a:t>
          </a:r>
          <a:r>
            <a:rPr lang="en-US" sz="1600" b="0" i="0" kern="1200" baseline="0" dirty="0"/>
            <a:t> manual.</a:t>
          </a:r>
          <a:endParaRPr lang="en-US" sz="1600" kern="1200" dirty="0"/>
        </a:p>
      </dsp:txBody>
      <dsp:txXfrm>
        <a:off x="5675412" y="158433"/>
        <a:ext cx="2306203" cy="1383721"/>
      </dsp:txXfrm>
    </dsp:sp>
    <dsp:sp modelId="{B7EE2212-6523-419E-8CA0-2FFE5730C9DC}">
      <dsp:nvSpPr>
        <dsp:cNvPr id="0" name=""/>
        <dsp:cNvSpPr/>
      </dsp:nvSpPr>
      <dsp:spPr>
        <a:xfrm>
          <a:off x="1155254" y="1540355"/>
          <a:ext cx="8509889" cy="499826"/>
        </a:xfrm>
        <a:custGeom>
          <a:avLst/>
          <a:gdLst/>
          <a:ahLst/>
          <a:cxnLst/>
          <a:rect l="0" t="0" r="0" b="0"/>
          <a:pathLst>
            <a:path>
              <a:moveTo>
                <a:pt x="8509889" y="0"/>
              </a:moveTo>
              <a:lnTo>
                <a:pt x="8509889" y="267013"/>
              </a:lnTo>
              <a:lnTo>
                <a:pt x="0" y="267013"/>
              </a:lnTo>
              <a:lnTo>
                <a:pt x="0" y="499826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97039" y="1787616"/>
        <a:ext cx="426320" cy="5304"/>
      </dsp:txXfrm>
    </dsp:sp>
    <dsp:sp modelId="{6BC8B60B-FA8B-4097-9D0E-37DE2F8C02D4}">
      <dsp:nvSpPr>
        <dsp:cNvPr id="0" name=""/>
        <dsp:cNvSpPr/>
      </dsp:nvSpPr>
      <dsp:spPr>
        <a:xfrm>
          <a:off x="8512042" y="158433"/>
          <a:ext cx="2306203" cy="138372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006" tIns="118620" rIns="113006" bIns="1186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 err="1"/>
            <a:t>Performanță</a:t>
          </a:r>
          <a:r>
            <a:rPr lang="en-US" sz="1600" b="0" i="0" kern="1200" baseline="0" dirty="0"/>
            <a:t>: </a:t>
          </a:r>
          <a:r>
            <a:rPr lang="en-US" sz="1600" b="0" i="0" kern="1200" baseline="0" dirty="0" err="1"/>
            <a:t>Replicarea</a:t>
          </a:r>
          <a:r>
            <a:rPr lang="en-US" sz="1600" b="0" i="0" kern="1200" baseline="0" dirty="0"/>
            <a:t> </a:t>
          </a:r>
          <a:r>
            <a:rPr lang="en-US" sz="1600" b="0" i="0" kern="1200" baseline="0" dirty="0" err="1"/>
            <a:t>distribuită</a:t>
          </a:r>
          <a:r>
            <a:rPr lang="en-US" sz="1600" b="0" i="0" kern="1200" baseline="0" dirty="0"/>
            <a:t> </a:t>
          </a:r>
          <a:r>
            <a:rPr lang="en-US" sz="1600" b="0" i="0" kern="1200" baseline="0" dirty="0" err="1"/>
            <a:t>asigură</a:t>
          </a:r>
          <a:r>
            <a:rPr lang="en-US" sz="1600" b="0" i="0" kern="1200" baseline="0" dirty="0"/>
            <a:t> </a:t>
          </a:r>
          <a:r>
            <a:rPr lang="en-US" sz="1600" b="0" i="0" kern="1200" baseline="0" dirty="0" err="1"/>
            <a:t>redundanță</a:t>
          </a:r>
          <a:r>
            <a:rPr lang="en-US" sz="1600" b="0" i="0" kern="1200" baseline="0" dirty="0"/>
            <a:t> </a:t>
          </a:r>
          <a:r>
            <a:rPr lang="en-US" sz="1600" b="0" i="0" kern="1200" baseline="0" dirty="0" err="1"/>
            <a:t>și</a:t>
          </a:r>
          <a:r>
            <a:rPr lang="en-US" sz="1600" b="0" i="0" kern="1200" baseline="0" dirty="0"/>
            <a:t> </a:t>
          </a:r>
          <a:r>
            <a:rPr lang="en-US" sz="1600" b="0" i="0" kern="1200" baseline="0" dirty="0" err="1"/>
            <a:t>acces</a:t>
          </a:r>
          <a:r>
            <a:rPr lang="en-US" sz="1600" b="0" i="0" kern="1200" baseline="0" dirty="0"/>
            <a:t> rapid.</a:t>
          </a:r>
          <a:endParaRPr lang="en-US" sz="1600" kern="1200" dirty="0"/>
        </a:p>
      </dsp:txBody>
      <dsp:txXfrm>
        <a:off x="8512042" y="158433"/>
        <a:ext cx="2306203" cy="1383721"/>
      </dsp:txXfrm>
    </dsp:sp>
    <dsp:sp modelId="{0C418B44-A332-4AEF-8A12-31E298FB97F0}">
      <dsp:nvSpPr>
        <dsp:cNvPr id="0" name=""/>
        <dsp:cNvSpPr/>
      </dsp:nvSpPr>
      <dsp:spPr>
        <a:xfrm>
          <a:off x="2306556" y="2718723"/>
          <a:ext cx="499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826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3208" y="2761791"/>
        <a:ext cx="26521" cy="5304"/>
      </dsp:txXfrm>
    </dsp:sp>
    <dsp:sp modelId="{C2D99755-AA00-48EB-8B60-20BCBB940789}">
      <dsp:nvSpPr>
        <dsp:cNvPr id="0" name=""/>
        <dsp:cNvSpPr/>
      </dsp:nvSpPr>
      <dsp:spPr>
        <a:xfrm>
          <a:off x="2152" y="2072582"/>
          <a:ext cx="2306203" cy="138372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006" tIns="118620" rIns="113006" bIns="1186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Provocări:</a:t>
          </a:r>
          <a:endParaRPr lang="en-US" sz="1600" kern="1200"/>
        </a:p>
      </dsp:txBody>
      <dsp:txXfrm>
        <a:off x="2152" y="2072582"/>
        <a:ext cx="2306203" cy="1383721"/>
      </dsp:txXfrm>
    </dsp:sp>
    <dsp:sp modelId="{104FA42C-83E4-46F7-91A6-76784EAC2DD0}">
      <dsp:nvSpPr>
        <dsp:cNvPr id="0" name=""/>
        <dsp:cNvSpPr/>
      </dsp:nvSpPr>
      <dsp:spPr>
        <a:xfrm>
          <a:off x="5143186" y="2718723"/>
          <a:ext cx="499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826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79838" y="2761791"/>
        <a:ext cx="26521" cy="5304"/>
      </dsp:txXfrm>
    </dsp:sp>
    <dsp:sp modelId="{8ACA52A7-4476-4474-9E7E-ABF23478D53D}">
      <dsp:nvSpPr>
        <dsp:cNvPr id="0" name=""/>
        <dsp:cNvSpPr/>
      </dsp:nvSpPr>
      <dsp:spPr>
        <a:xfrm>
          <a:off x="2838782" y="2072582"/>
          <a:ext cx="2306203" cy="13837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006" tIns="118620" rIns="113006" bIns="1186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Gestionarea erorilor de comunicare între noduri.</a:t>
          </a:r>
          <a:endParaRPr lang="en-US" sz="1600" kern="1200"/>
        </a:p>
      </dsp:txBody>
      <dsp:txXfrm>
        <a:off x="2838782" y="2072582"/>
        <a:ext cx="2306203" cy="1383721"/>
      </dsp:txXfrm>
    </dsp:sp>
    <dsp:sp modelId="{06EE05D4-0DFF-4BBB-9431-CD280E4EC2D8}">
      <dsp:nvSpPr>
        <dsp:cNvPr id="0" name=""/>
        <dsp:cNvSpPr/>
      </dsp:nvSpPr>
      <dsp:spPr>
        <a:xfrm>
          <a:off x="7979816" y="2718723"/>
          <a:ext cx="499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826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16468" y="2761791"/>
        <a:ext cx="26521" cy="5304"/>
      </dsp:txXfrm>
    </dsp:sp>
    <dsp:sp modelId="{5801BF16-22AD-4918-9221-94C18B86A54B}">
      <dsp:nvSpPr>
        <dsp:cNvPr id="0" name=""/>
        <dsp:cNvSpPr/>
      </dsp:nvSpPr>
      <dsp:spPr>
        <a:xfrm>
          <a:off x="5675412" y="2072582"/>
          <a:ext cx="2306203" cy="13837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006" tIns="118620" rIns="113006" bIns="1186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Evitarea duplicării știrilor.</a:t>
          </a:r>
          <a:endParaRPr lang="en-US" sz="1600" kern="1200"/>
        </a:p>
      </dsp:txBody>
      <dsp:txXfrm>
        <a:off x="5675412" y="2072582"/>
        <a:ext cx="2306203" cy="1383721"/>
      </dsp:txXfrm>
    </dsp:sp>
    <dsp:sp modelId="{FCDBF869-01E7-4D9A-9AF9-CB36686534B0}">
      <dsp:nvSpPr>
        <dsp:cNvPr id="0" name=""/>
        <dsp:cNvSpPr/>
      </dsp:nvSpPr>
      <dsp:spPr>
        <a:xfrm>
          <a:off x="8512042" y="2072582"/>
          <a:ext cx="2306203" cy="13837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006" tIns="118620" rIns="113006" bIns="1186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Sincronizarea abonaților între noduri.</a:t>
          </a:r>
          <a:endParaRPr lang="en-US" sz="1600" kern="1200"/>
        </a:p>
      </dsp:txBody>
      <dsp:txXfrm>
        <a:off x="8512042" y="2072582"/>
        <a:ext cx="2306203" cy="13837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7FC39-6600-40A5-A371-3A74F54E36F5}">
      <dsp:nvSpPr>
        <dsp:cNvPr id="0" name=""/>
        <dsp:cNvSpPr/>
      </dsp:nvSpPr>
      <dsp:spPr>
        <a:xfrm rot="5400000">
          <a:off x="5097991" y="-1849212"/>
          <a:ext cx="1410801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Sistemul distribuit implementat permite gestionarea eficientă a notificărilor și știrilor tematice.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Se pot utiliza pentru scenarii precum știri sportive, alerte în timp real etc.</a:t>
          </a:r>
        </a:p>
      </dsp:txBody>
      <dsp:txXfrm rot="-5400000">
        <a:off x="3072384" y="245265"/>
        <a:ext cx="5393146" cy="1273061"/>
      </dsp:txXfrm>
    </dsp:sp>
    <dsp:sp modelId="{F83E6A91-2E19-4207-85CA-50D2BE85E371}">
      <dsp:nvSpPr>
        <dsp:cNvPr id="0" name=""/>
        <dsp:cNvSpPr/>
      </dsp:nvSpPr>
      <dsp:spPr>
        <a:xfrm>
          <a:off x="0" y="44"/>
          <a:ext cx="3072384" cy="1763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Concluzie:</a:t>
          </a:r>
          <a:endParaRPr lang="en-US" sz="3300" kern="1200"/>
        </a:p>
      </dsp:txBody>
      <dsp:txXfrm>
        <a:off x="86087" y="86131"/>
        <a:ext cx="2900210" cy="1591327"/>
      </dsp:txXfrm>
    </dsp:sp>
    <dsp:sp modelId="{91A1D3E9-4A5C-49CB-9A18-E2176C08ED7A}">
      <dsp:nvSpPr>
        <dsp:cNvPr id="0" name=""/>
        <dsp:cNvSpPr/>
      </dsp:nvSpPr>
      <dsp:spPr>
        <a:xfrm rot="5400000">
          <a:off x="5097991" y="2463"/>
          <a:ext cx="1410801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Optimizarea mecanismelor de replicare.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Integrarea unor protocoale mai avansate de comunicare.</a:t>
          </a:r>
        </a:p>
      </dsp:txBody>
      <dsp:txXfrm rot="-5400000">
        <a:off x="3072384" y="2096940"/>
        <a:ext cx="5393146" cy="1273061"/>
      </dsp:txXfrm>
    </dsp:sp>
    <dsp:sp modelId="{01CCFD26-9E3F-461F-AE18-3D1413F5AD86}">
      <dsp:nvSpPr>
        <dsp:cNvPr id="0" name=""/>
        <dsp:cNvSpPr/>
      </dsp:nvSpPr>
      <dsp:spPr>
        <a:xfrm>
          <a:off x="0" y="1851721"/>
          <a:ext cx="3072384" cy="1763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Îmbunătățiri viitoare:</a:t>
          </a:r>
          <a:endParaRPr lang="en-US" sz="3300" kern="1200"/>
        </a:p>
      </dsp:txBody>
      <dsp:txXfrm>
        <a:off x="86087" y="1937808"/>
        <a:ext cx="2900210" cy="15913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41270-C151-46BC-9C01-9FDA9D0F942A}">
      <dsp:nvSpPr>
        <dsp:cNvPr id="0" name=""/>
        <dsp:cNvSpPr/>
      </dsp:nvSpPr>
      <dsp:spPr>
        <a:xfrm>
          <a:off x="87113" y="393551"/>
          <a:ext cx="1106784" cy="110678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10B2FF-D301-4288-AAD4-3BFF7FA42D9F}">
      <dsp:nvSpPr>
        <dsp:cNvPr id="0" name=""/>
        <dsp:cNvSpPr/>
      </dsp:nvSpPr>
      <dsp:spPr>
        <a:xfrm>
          <a:off x="319538" y="625976"/>
          <a:ext cx="641934" cy="6419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90FB5-4ECB-4364-BAA7-7FB4E4E1E155}">
      <dsp:nvSpPr>
        <dsp:cNvPr id="0" name=""/>
        <dsp:cNvSpPr/>
      </dsp:nvSpPr>
      <dsp:spPr>
        <a:xfrm>
          <a:off x="1431065" y="393551"/>
          <a:ext cx="2608848" cy="1106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Zaharie Dorin 33% Aplicatie , 33% Documentatie</a:t>
          </a:r>
        </a:p>
      </dsp:txBody>
      <dsp:txXfrm>
        <a:off x="1431065" y="393551"/>
        <a:ext cx="2608848" cy="1106784"/>
      </dsp:txXfrm>
    </dsp:sp>
    <dsp:sp modelId="{31286D6F-62E0-4FD1-B6EC-BFBC42EB9E6A}">
      <dsp:nvSpPr>
        <dsp:cNvPr id="0" name=""/>
        <dsp:cNvSpPr/>
      </dsp:nvSpPr>
      <dsp:spPr>
        <a:xfrm>
          <a:off x="4494486" y="393551"/>
          <a:ext cx="1106784" cy="110678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E29E3B-6DCF-4B2B-858E-9EDBE70A24D2}">
      <dsp:nvSpPr>
        <dsp:cNvPr id="0" name=""/>
        <dsp:cNvSpPr/>
      </dsp:nvSpPr>
      <dsp:spPr>
        <a:xfrm>
          <a:off x="4726910" y="625976"/>
          <a:ext cx="641934" cy="6419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5306E-0297-482A-80C2-46571FB20398}">
      <dsp:nvSpPr>
        <dsp:cNvPr id="0" name=""/>
        <dsp:cNvSpPr/>
      </dsp:nvSpPr>
      <dsp:spPr>
        <a:xfrm>
          <a:off x="5838438" y="393551"/>
          <a:ext cx="2608848" cy="1106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Balla Sergiu 33% Aplicatie, 33% Documentatie</a:t>
          </a:r>
        </a:p>
      </dsp:txBody>
      <dsp:txXfrm>
        <a:off x="5838438" y="393551"/>
        <a:ext cx="2608848" cy="1106784"/>
      </dsp:txXfrm>
    </dsp:sp>
    <dsp:sp modelId="{2E4E8C96-0E63-48A3-9AF6-BC3223487B4B}">
      <dsp:nvSpPr>
        <dsp:cNvPr id="0" name=""/>
        <dsp:cNvSpPr/>
      </dsp:nvSpPr>
      <dsp:spPr>
        <a:xfrm>
          <a:off x="87113" y="2114931"/>
          <a:ext cx="1106784" cy="110678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E497A-8DD1-43D9-B23B-63DDE2D193D4}">
      <dsp:nvSpPr>
        <dsp:cNvPr id="0" name=""/>
        <dsp:cNvSpPr/>
      </dsp:nvSpPr>
      <dsp:spPr>
        <a:xfrm>
          <a:off x="329064" y="2309257"/>
          <a:ext cx="641934" cy="6419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8E7CB-4BB6-4AC0-8807-341338B1576B}">
      <dsp:nvSpPr>
        <dsp:cNvPr id="0" name=""/>
        <dsp:cNvSpPr/>
      </dsp:nvSpPr>
      <dsp:spPr>
        <a:xfrm>
          <a:off x="1431065" y="2114931"/>
          <a:ext cx="2608848" cy="1106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Kalisch Armand 33% Aplicatie, 33% Documentatie</a:t>
          </a:r>
        </a:p>
      </dsp:txBody>
      <dsp:txXfrm>
        <a:off x="1431065" y="2114931"/>
        <a:ext cx="2608848" cy="1106784"/>
      </dsp:txXfrm>
    </dsp:sp>
    <dsp:sp modelId="{42856755-C8C6-42CB-BB9F-14F0146EB716}">
      <dsp:nvSpPr>
        <dsp:cNvPr id="0" name=""/>
        <dsp:cNvSpPr/>
      </dsp:nvSpPr>
      <dsp:spPr>
        <a:xfrm>
          <a:off x="4494486" y="2114931"/>
          <a:ext cx="1106784" cy="110678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AA513-A63B-41CA-B710-985C3522459D}">
      <dsp:nvSpPr>
        <dsp:cNvPr id="0" name=""/>
        <dsp:cNvSpPr/>
      </dsp:nvSpPr>
      <dsp:spPr>
        <a:xfrm>
          <a:off x="4726910" y="2347355"/>
          <a:ext cx="641934" cy="6419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119957-B320-4413-820E-72D9FDC28F35}">
      <dsp:nvSpPr>
        <dsp:cNvPr id="0" name=""/>
        <dsp:cNvSpPr/>
      </dsp:nvSpPr>
      <dsp:spPr>
        <a:xfrm>
          <a:off x="5838438" y="2114931"/>
          <a:ext cx="2608848" cy="1106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Restul</a:t>
          </a:r>
          <a:r>
            <a:rPr lang="en-US" sz="2200" kern="1200" dirty="0"/>
            <a:t> de 1% </a:t>
          </a:r>
          <a:r>
            <a:rPr lang="en-US" sz="2200" kern="1200" dirty="0" err="1"/>
            <a:t>noroc</a:t>
          </a:r>
          <a:endParaRPr lang="en-US" sz="2200" kern="1200" dirty="0"/>
        </a:p>
      </dsp:txBody>
      <dsp:txXfrm>
        <a:off x="5838438" y="2114931"/>
        <a:ext cx="2608848" cy="1106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5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02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3459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75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647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099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940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4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3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8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57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7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98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8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7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5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1B8F32D-D8B6-4B9E-9CBF-DCAC30B7B93D}" type="datetimeFigureOut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41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1E688E0-C729-4E49-9E7B-4697607D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O imagine care conține captură de ecran, Color, Arta fractală, artă&#10;&#10;Descriere generată automat">
            <a:extLst>
              <a:ext uri="{FF2B5EF4-FFF2-40B4-BE49-F238E27FC236}">
                <a16:creationId xmlns:a16="http://schemas.microsoft.com/office/drawing/2014/main" id="{C68FA422-221D-F70E-1766-5AA65024403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FF50E5DB-EE97-626B-6CD5-5E4B9EB71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Distribuit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Notificări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Știri</a:t>
            </a:r>
            <a:r>
              <a:rPr lang="en-US" dirty="0"/>
              <a:t>	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38BA9622-4711-6743-4D8B-DF3165A16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r>
              <a:rPr lang="en-US"/>
              <a:t>Proiect realizat de: Dorin Zaharie, Sergiu Balla si Armand Kalisch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AD89D74-79DD-4BE2-AA8C-8672382F2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A020D6D-57F1-4846-9467-5E54F5B88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46">
              <a:extLst>
                <a:ext uri="{FF2B5EF4-FFF2-40B4-BE49-F238E27FC236}">
                  <a16:creationId xmlns:a16="http://schemas.microsoft.com/office/drawing/2014/main" id="{FBA67610-3DFA-4B04-A0F3-FFBF2C97E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6F9FAA7-B1F5-4E7B-BEC6-00158A5F0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174CF9-D8AD-4A5C-BF99-57B43506D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76B22A1-F450-4EAF-A363-7222D3D52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164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B9824AED-1FC5-9CA1-5677-72D4C8F46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/>
              <a:t>Introducere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AD69E8F-1A76-9524-27CA-5DF03AEE40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096855"/>
              </p:ext>
            </p:extLst>
          </p:nvPr>
        </p:nvGraphicFramePr>
        <p:xfrm>
          <a:off x="684212" y="685800"/>
          <a:ext cx="8534400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718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2600CBB-0CF8-4237-8491-B7864363D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B7533B0C-D6CE-8876-967B-D2A6DEBF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99010"/>
            <a:ext cx="9269412" cy="11552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Arhitectura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Sistemului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Snip Diagonal Corner Rectangle 21">
            <a:extLst>
              <a:ext uri="{FF2B5EF4-FFF2-40B4-BE49-F238E27FC236}">
                <a16:creationId xmlns:a16="http://schemas.microsoft.com/office/drawing/2014/main" id="{E4CBBC1E-991D-4CF9-BCA5-AB149687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824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F94E4B1-DDA7-B182-5345-560CCF72AB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036923"/>
              </p:ext>
            </p:extLst>
          </p:nvPr>
        </p:nvGraphicFramePr>
        <p:xfrm>
          <a:off x="965200" y="642939"/>
          <a:ext cx="10255250" cy="340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9369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C9C223C-FED1-CAD7-1168-3BDF96544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665133"/>
            <a:ext cx="8534400" cy="1507067"/>
          </a:xfrm>
        </p:spPr>
        <p:txBody>
          <a:bodyPr>
            <a:normAutofit/>
          </a:bodyPr>
          <a:lstStyle/>
          <a:p>
            <a:r>
              <a:rPr lang="en-US" err="1"/>
              <a:t>Funcționalități</a:t>
            </a:r>
            <a:r>
              <a:rPr lang="en-US"/>
              <a:t> </a:t>
            </a:r>
            <a:r>
              <a:rPr lang="en-US" err="1"/>
              <a:t>Principale</a:t>
            </a:r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50D585D5-DFC9-E865-9486-8D36C344E1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82739"/>
              </p:ext>
            </p:extLst>
          </p:nvPr>
        </p:nvGraphicFramePr>
        <p:xfrm>
          <a:off x="611060" y="237744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910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12417771-620F-3B5A-1F6B-13F43E4B4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/>
              <a:t>Fluxul de Date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63FEE25-DC79-BA33-D613-125C2AC3C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7201259" cy="36152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Exemplu</a:t>
            </a:r>
            <a:r>
              <a:rPr lang="en-US" b="1" dirty="0"/>
              <a:t> </a:t>
            </a:r>
            <a:r>
              <a:rPr lang="en-US" b="1" dirty="0" err="1"/>
              <a:t>Practic</a:t>
            </a:r>
            <a:r>
              <a:rPr lang="en-US" b="1" dirty="0"/>
              <a:t>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 client </a:t>
            </a:r>
            <a:r>
              <a:rPr lang="en-US" dirty="0" err="1"/>
              <a:t>publică</a:t>
            </a:r>
            <a:r>
              <a:rPr lang="en-US" dirty="0"/>
              <a:t> o </a:t>
            </a:r>
            <a:r>
              <a:rPr lang="en-US" dirty="0" err="1"/>
              <a:t>știre</a:t>
            </a:r>
            <a:r>
              <a:rPr lang="en-US" dirty="0"/>
              <a:t> pe un </a:t>
            </a:r>
            <a:r>
              <a:rPr lang="en-US" dirty="0" err="1"/>
              <a:t>subiect</a:t>
            </a:r>
            <a:r>
              <a:rPr lang="en-US" dirty="0"/>
              <a:t> specific.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Nodul</a:t>
            </a:r>
            <a:r>
              <a:rPr lang="en-US" dirty="0"/>
              <a:t> local </a:t>
            </a:r>
            <a:r>
              <a:rPr lang="en-US" dirty="0" err="1"/>
              <a:t>stochează</a:t>
            </a:r>
            <a:r>
              <a:rPr lang="en-US" dirty="0"/>
              <a:t> </a:t>
            </a:r>
            <a:r>
              <a:rPr lang="en-US" dirty="0" err="1"/>
              <a:t>știrea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o </a:t>
            </a:r>
            <a:r>
              <a:rPr lang="en-US" dirty="0" err="1"/>
              <a:t>notifică</a:t>
            </a:r>
            <a:r>
              <a:rPr lang="en-US" dirty="0"/>
              <a:t> </a:t>
            </a:r>
            <a:r>
              <a:rPr lang="en-US" dirty="0" err="1"/>
              <a:t>abonaților</a:t>
            </a:r>
            <a:r>
              <a:rPr lang="en-US" dirty="0"/>
              <a:t> </a:t>
            </a:r>
            <a:r>
              <a:rPr lang="en-US" dirty="0" err="1"/>
              <a:t>locali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Replicarea</a:t>
            </a:r>
            <a:r>
              <a:rPr lang="en-US" dirty="0"/>
              <a:t> </a:t>
            </a:r>
            <a:r>
              <a:rPr lang="en-US" dirty="0" err="1"/>
              <a:t>știrii</a:t>
            </a:r>
            <a:r>
              <a:rPr lang="en-US" dirty="0"/>
              <a:t>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noduri</a:t>
            </a:r>
            <a:r>
              <a:rPr lang="en-US" dirty="0"/>
              <a:t> din </a:t>
            </a:r>
            <a:r>
              <a:rPr lang="en-US" dirty="0" err="1"/>
              <a:t>rețea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Abonații</a:t>
            </a:r>
            <a:r>
              <a:rPr lang="en-US" dirty="0"/>
              <a:t> </a:t>
            </a:r>
            <a:r>
              <a:rPr lang="en-US" dirty="0" err="1"/>
              <a:t>nodurilor</a:t>
            </a:r>
            <a:r>
              <a:rPr lang="en-US" dirty="0"/>
              <a:t> </a:t>
            </a:r>
            <a:r>
              <a:rPr lang="en-US" dirty="0" err="1"/>
              <a:t>vecine</a:t>
            </a:r>
            <a:r>
              <a:rPr lang="en-US" dirty="0"/>
              <a:t> </a:t>
            </a:r>
            <a:r>
              <a:rPr lang="en-US" dirty="0" err="1"/>
              <a:t>primesc</a:t>
            </a:r>
            <a:r>
              <a:rPr lang="en-US" dirty="0"/>
              <a:t> </a:t>
            </a:r>
            <a:r>
              <a:rPr lang="en-US" dirty="0" err="1"/>
              <a:t>notificări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pot face „pull”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obține</a:t>
            </a:r>
            <a:r>
              <a:rPr lang="en-US" dirty="0"/>
              <a:t> </a:t>
            </a:r>
            <a:r>
              <a:rPr lang="en-US" dirty="0" err="1"/>
              <a:t>știrea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7" name="Graphic 6" descr="Bifă">
            <a:extLst>
              <a:ext uri="{FF2B5EF4-FFF2-40B4-BE49-F238E27FC236}">
                <a16:creationId xmlns:a16="http://schemas.microsoft.com/office/drawing/2014/main" id="{27ECFC96-7A96-7F55-793F-2FE6BECC8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9504" y="1054101"/>
            <a:ext cx="3185108" cy="318510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6" name="Group 11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13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289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D04ABC7-988B-EBB5-B8D6-210EAAFCE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err="1"/>
              <a:t>Beneficii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Provocări</a:t>
            </a:r>
            <a:endParaRPr lang="en-US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28E3B60-2C03-CCDD-7460-114A161D32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570944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447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E5C4DD1-DE97-B8EA-7DFF-E511E5FB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Îmbunătățiri</a:t>
            </a:r>
            <a:endParaRPr lang="en-US" dirty="0"/>
          </a:p>
        </p:txBody>
      </p:sp>
      <p:graphicFrame>
        <p:nvGraphicFramePr>
          <p:cNvPr id="8" name="Substituent conținut 2">
            <a:extLst>
              <a:ext uri="{FF2B5EF4-FFF2-40B4-BE49-F238E27FC236}">
                <a16:creationId xmlns:a16="http://schemas.microsoft.com/office/drawing/2014/main" id="{1255A0C4-D8E6-920D-6536-2C5205664FC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4212" y="685800"/>
          <a:ext cx="8534400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301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DA531AD-FE8A-883E-9946-75248496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Raport</a:t>
            </a:r>
            <a:r>
              <a:rPr lang="en-US" dirty="0"/>
              <a:t> de </a:t>
            </a:r>
            <a:r>
              <a:rPr lang="en-US" dirty="0" err="1"/>
              <a:t>activitate</a:t>
            </a:r>
            <a:endParaRPr lang="en-US" dirty="0"/>
          </a:p>
        </p:txBody>
      </p:sp>
      <p:graphicFrame>
        <p:nvGraphicFramePr>
          <p:cNvPr id="7" name="Substituent conținut 2">
            <a:extLst>
              <a:ext uri="{FF2B5EF4-FFF2-40B4-BE49-F238E27FC236}">
                <a16:creationId xmlns:a16="http://schemas.microsoft.com/office/drawing/2014/main" id="{99DBC36C-8940-369E-83E7-3BCD567F1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640668"/>
              </p:ext>
            </p:extLst>
          </p:nvPr>
        </p:nvGraphicFramePr>
        <p:xfrm>
          <a:off x="684212" y="685800"/>
          <a:ext cx="8534400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4010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77DA2AB-2D94-ACE2-CDF1-E9EA5775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Multumim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atentie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BCF3536-F60A-6CF3-192F-5D1B15DDD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Aici</a:t>
            </a:r>
            <a:r>
              <a:rPr lang="en-US" dirty="0"/>
              <a:t> </a:t>
            </a:r>
            <a:r>
              <a:rPr lang="en-US" dirty="0" err="1"/>
              <a:t>aveti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link-</a:t>
            </a:r>
            <a:r>
              <a:rPr lang="en-US" dirty="0" err="1"/>
              <a:t>ul</a:t>
            </a:r>
            <a:r>
              <a:rPr lang="en-US" dirty="0"/>
              <a:t> de la git:</a:t>
            </a:r>
          </a:p>
          <a:p>
            <a:r>
              <a:rPr lang="en-US" dirty="0"/>
              <a:t>https://github.com/KalischArmand/Sisteme_Distribuite_Stiri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200407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</TotalTime>
  <Words>359</Words>
  <Application>Microsoft Office PowerPoint</Application>
  <PresentationFormat>Ecran lat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Sector</vt:lpstr>
      <vt:lpstr>Sistem Distribuit pentru Notificări și Știri </vt:lpstr>
      <vt:lpstr>Introducere</vt:lpstr>
      <vt:lpstr>Arhitectura Sistemului</vt:lpstr>
      <vt:lpstr>Funcționalități Principale</vt:lpstr>
      <vt:lpstr>Fluxul de Date</vt:lpstr>
      <vt:lpstr>Beneficii și Provocări</vt:lpstr>
      <vt:lpstr>Concluzie și Îmbunătățiri</vt:lpstr>
      <vt:lpstr>Raport de activitate</vt:lpstr>
      <vt:lpstr>Multumim pentru atentie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Armand Kalisch</dc:creator>
  <cp:lastModifiedBy>Armand Kalisch</cp:lastModifiedBy>
  <cp:revision>1</cp:revision>
  <dcterms:created xsi:type="dcterms:W3CDTF">2025-01-14T00:20:58Z</dcterms:created>
  <dcterms:modified xsi:type="dcterms:W3CDTF">2025-01-14T01:20:08Z</dcterms:modified>
</cp:coreProperties>
</file>