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jpeg" ContentType="image/jpeg"/>
  <Override PartName="/ppt/media/image11.png" ContentType="image/png"/>
  <Override PartName="/ppt/media/image8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clic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para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modif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icar el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estilo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de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título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del 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patró</a:t>
            </a: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n</a:t>
            </a:r>
            <a:endParaRPr b="0" lang="es-CO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B1191D-A5D9-4F2F-93F2-CCEFE343F77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4BD637-35D2-4527-BB32-D5684F3B62B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023938E-80FC-48A8-AB13-AF8A00F9AB4D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32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s-CO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CE5E81C-3C34-4BB9-A1CE-51AB56A13B5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6B3741A-C975-4DE2-AAFB-08C4339761AD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AFCD52-E1F3-4D97-B33C-B00D610FD33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7F8B00-AAF2-4320-9E7F-D8F5545142E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FCFAFF2-621A-4748-AEE3-7D9F002AC37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60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6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s-ES" sz="2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9E28341-6528-4269-B154-6A9DF8E2E53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4990BA-3D12-4242-B698-8AF78CF4F7D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</a:t>
            </a: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Haga clic para modificar los estilos de texto del patrón</a:t>
            </a:r>
            <a:endParaRPr b="0" lang="es-CO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Segundo nivel</a:t>
            </a:r>
            <a:endParaRPr b="0" lang="es-CO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Tercer nivel</a:t>
            </a:r>
            <a:endParaRPr b="0" lang="es-CO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Cuarto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Quinto nivel</a:t>
            </a:r>
            <a:endParaRPr b="0" lang="es-CO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8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6B66D37-FBA1-4E6B-8C5A-20AB964A3BE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s-ES" sz="4400" strike="noStrike" u="none">
                <a:solidFill>
                  <a:schemeClr val="dk1"/>
                </a:solidFill>
                <a:effectLst/>
                <a:uFillTx/>
                <a:latin typeface="Calibri Light"/>
              </a:rPr>
              <a:t>Haga clic para modificar el estilo de título del patrón</a:t>
            </a:r>
            <a:endParaRPr b="0" lang="es-CO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753EA6-B3C7-4F83-AFBA-9BC73854528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adroTexto 4"/>
          <p:cNvSpPr/>
          <p:nvPr/>
        </p:nvSpPr>
        <p:spPr>
          <a:xfrm>
            <a:off x="963720" y="2551680"/>
            <a:ext cx="8911440" cy="24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3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Diagramas y documentación de actividades del proyecto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3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GA2-220501093-AA1-EV04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Rectángulo 1"/>
          <p:cNvSpPr/>
          <p:nvPr/>
        </p:nvSpPr>
        <p:spPr>
          <a:xfrm>
            <a:off x="5686920" y="5398920"/>
            <a:ext cx="5364000" cy="561600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CO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6043320" y="5653800"/>
            <a:ext cx="45640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Aprendiz Digital SENA I J Gallardo Navarro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adroTexto 1"/>
          <p:cNvSpPr/>
          <p:nvPr/>
        </p:nvSpPr>
        <p:spPr>
          <a:xfrm>
            <a:off x="3476520" y="3606840"/>
            <a:ext cx="6037200" cy="253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18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Interpreta el informe de requisitos para modelar las funciones del software esto permite comprender el flujo de trabajo del sistema, facilitar la comunicación entre los involucrados y sentar las bases para una especificación formal del software.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7" name="Conector recto 2"/>
          <p:cNvCxnSpPr/>
          <p:nvPr/>
        </p:nvCxnSpPr>
        <p:spPr>
          <a:xfrm>
            <a:off x="4971960" y="3324240"/>
            <a:ext cx="2247840" cy="360"/>
          </a:xfrm>
          <a:prstGeom prst="straightConnector1">
            <a:avLst/>
          </a:prstGeom>
          <a:ln w="12700">
            <a:solidFill>
              <a:srgbClr val="38aa00"/>
            </a:solidFill>
          </a:ln>
        </p:spPr>
      </p:cxnSp>
      <p:sp>
        <p:nvSpPr>
          <p:cNvPr id="68" name="CuadroTexto 3"/>
          <p:cNvSpPr/>
          <p:nvPr/>
        </p:nvSpPr>
        <p:spPr>
          <a:xfrm>
            <a:off x="4168800" y="2923560"/>
            <a:ext cx="3854160" cy="33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Diagramas requeridos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1060560" y="816840"/>
            <a:ext cx="1896480" cy="3532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Conector recto 5"/>
          <p:cNvCxnSpPr/>
          <p:nvPr/>
        </p:nvCxnSpPr>
        <p:spPr>
          <a:xfrm>
            <a:off x="4977360" y="2907000"/>
            <a:ext cx="224784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6899760" y="5429880"/>
            <a:ext cx="180000" cy="34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354600" y="3358080"/>
            <a:ext cx="11311920" cy="339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Para cada función principal del sistema, elabora un diagrama de actividades que muestre: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Inicio del proceso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Acciones o actividades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Decisiones (condiciones)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Flujo alternativo (si aplica)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Finalización del proceso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444920" y="2323800"/>
            <a:ext cx="3369960" cy="6022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Diagramas de Actividades UML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/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¿Qué debes incluir?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ítulo 1"/>
          <p:cNvSpPr/>
          <p:nvPr/>
        </p:nvSpPr>
        <p:spPr>
          <a:xfrm>
            <a:off x="1074960" y="2027520"/>
            <a:ext cx="2723040" cy="67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CuadroTexto 2"/>
          <p:cNvSpPr/>
          <p:nvPr/>
        </p:nvSpPr>
        <p:spPr>
          <a:xfrm>
            <a:off x="180000" y="1261440"/>
            <a:ext cx="4929120" cy="48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Estructura sugerida del informe: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Introducción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Breve descripción del proyecto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Objetivo del informe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Interpretación del informe de requisitos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¿Qué requerimientos funcionales y no funcionales se están abordando?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Ejemplo: Gestión de usuarios, control de inventario, pagos, etc.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6" name="Conector recto 3"/>
          <p:cNvCxnSpPr/>
          <p:nvPr/>
        </p:nvCxnSpPr>
        <p:spPr>
          <a:xfrm>
            <a:off x="1697400" y="1371960"/>
            <a:ext cx="1426320" cy="360"/>
          </a:xfrm>
          <a:prstGeom prst="straightConnector1">
            <a:avLst/>
          </a:prstGeom>
          <a:ln w="12700">
            <a:solidFill>
              <a:srgbClr val="4d4d4c"/>
            </a:solidFill>
          </a:ln>
        </p:spPr>
      </p:cxnSp>
      <p:pic>
        <p:nvPicPr>
          <p:cNvPr id="77" name="Imagen 8" descr=""/>
          <p:cNvPicPr/>
          <p:nvPr/>
        </p:nvPicPr>
        <p:blipFill>
          <a:blip r:embed="rId2"/>
          <a:srcRect l="13165" t="0" r="239" b="0"/>
          <a:stretch/>
        </p:blipFill>
        <p:spPr>
          <a:xfrm>
            <a:off x="6095880" y="0"/>
            <a:ext cx="609552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 txBox="1"/>
          <p:nvPr/>
        </p:nvSpPr>
        <p:spPr>
          <a:xfrm>
            <a:off x="1241280" y="810720"/>
            <a:ext cx="25369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 anchorCtr="1">
            <a:spAutoFit/>
          </a:bodyPr>
          <a:p>
            <a:pPr algn="ctr"/>
            <a:r>
              <a:rPr b="0" lang="es-CO" sz="2200" strike="noStrike" u="none">
                <a:solidFill>
                  <a:srgbClr val="00a933"/>
                </a:solidFill>
                <a:effectLst/>
                <a:uFillTx/>
                <a:latin typeface="Arial"/>
              </a:rPr>
              <a:t>Informe de Analisis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1"/>
          <p:cNvSpPr/>
          <p:nvPr/>
        </p:nvSpPr>
        <p:spPr>
          <a:xfrm>
            <a:off x="348120" y="380520"/>
            <a:ext cx="981540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Interpretación del informe de requisitos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CuadroTexto 2"/>
          <p:cNvSpPr/>
          <p:nvPr/>
        </p:nvSpPr>
        <p:spPr>
          <a:xfrm>
            <a:off x="456120" y="1297080"/>
            <a:ext cx="5518080" cy="32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6087240" y="2488320"/>
            <a:ext cx="180000" cy="34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"/>
          <p:cNvSpPr txBox="1"/>
          <p:nvPr/>
        </p:nvSpPr>
        <p:spPr>
          <a:xfrm>
            <a:off x="474840" y="1737000"/>
            <a:ext cx="8699760" cy="413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Descripción de los diagramas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Para cada diagrama, incluye: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Nombre del proceso Descripción del flujo Relación con los requisitos funcionales Justificación de decisiones tomadas en el modelado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1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Conclusión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Cómo estos diagramas y el análisis contribuyen a una mejor comprensión del sistema Importancia de esta documentación para futuras fases del desarrollo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ítulo 2"/>
          <p:cNvSpPr/>
          <p:nvPr/>
        </p:nvSpPr>
        <p:spPr>
          <a:xfrm>
            <a:off x="456120" y="416520"/>
            <a:ext cx="9815400" cy="74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Descripcion de los Diagramas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CuadroTexto 5"/>
          <p:cNvSpPr/>
          <p:nvPr/>
        </p:nvSpPr>
        <p:spPr>
          <a:xfrm>
            <a:off x="456120" y="1297080"/>
            <a:ext cx="5518080" cy="53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Descripción de los diagramas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Para cada diagrama, incluye: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Nombre del proceso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Descripción del flujo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Relación con los requisitos funcionales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Justificación de decisiones tomadas en el modelado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V. Conclusión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Cómo estos diagramas y el análisis contribuyen a una mejor comprensión del sistema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Importancia de esta documentación para futuras fases del desarrollo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9116640" y="1906200"/>
            <a:ext cx="2825280" cy="4009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5694480" y="905760"/>
            <a:ext cx="3375720" cy="3072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686520" y="644400"/>
            <a:ext cx="49748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32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Caracteristicas Principales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2003040" y="1569240"/>
            <a:ext cx="8628480" cy="552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Archivos Clave: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README.md: Documentación del proyecto.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busca.py: Script para buscar datos en la base de datos.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database.py: Manejo de la base de datos SQLite.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genero.py: Funciones relacionadas con la gestión de datos.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index.py: Archivo principal que ejecuta la aplicación.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statisk.ipynb: Notebook de Jupyter para análisis de datos.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Licencia: GPL-3.0, lo que permite su uso y modificación bajo ciertas condiciones.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 txBox="1"/>
          <p:nvPr/>
        </p:nvSpPr>
        <p:spPr>
          <a:xfrm>
            <a:off x="686520" y="644400"/>
            <a:ext cx="49748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32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Caracteristicas Principales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6087240" y="3300840"/>
            <a:ext cx="180000" cy="34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714960" y="1753560"/>
            <a:ext cx="7674840" cy="41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1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Requisitos:</a:t>
            </a: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Python y las bibliotecas necesarias deben estar instaladas.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1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Instalación:</a:t>
            </a: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Se puede instalar el proyecto utilizando npm (aunque esto es inusual para un proyecto de Python, puede referirse a un entorno de desarrollo específico).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1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Ejecución:</a:t>
            </a: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Al ejecutar index.py, se inicia la interfaz gráfica donde los usuarios pueden ingresar datos.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686520" y="644400"/>
            <a:ext cx="21938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32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Conclusion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6087240" y="3300840"/>
            <a:ext cx="180000" cy="34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714960" y="1753560"/>
            <a:ext cx="7674840" cy="4171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 repositorio DBInterface es una herramienta útil para la recolección y gestión de datos personales, con una interfaz gráfica accesible y la capacidad de exportar datos a CSV. Su integración con SQLite permite un manejo eficiente de la información recolectada.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3811</TotalTime>
  <Application>LibreOffice/25.2.4.3$Linux_X86_64 LibreOffice_project/520$Build-3</Application>
  <AppVersion>15.0000</AppVers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es-CO</dc:language>
  <cp:lastModifiedBy/>
  <dcterms:modified xsi:type="dcterms:W3CDTF">2025-07-03T22:45:51Z</dcterms:modified>
  <cp:revision>70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  <property fmtid="{D5CDD505-2E9C-101B-9397-08002B2CF9AE}" pid="9" name="PresentationFormat">
    <vt:lpwstr>Panorámica</vt:lpwstr>
  </property>
  <property fmtid="{D5CDD505-2E9C-101B-9397-08002B2CF9AE}" pid="10" name="Slides">
    <vt:i4>7</vt:i4>
  </property>
</Properties>
</file>