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7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8288000" cy="10287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02600" y="4737600"/>
            <a:ext cx="16871040" cy="5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125720" y="5629320"/>
            <a:ext cx="4244400" cy="3183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159600" y="6081840"/>
            <a:ext cx="5485680" cy="80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Google Shape;385;p10"/>
          <p:cNvSpPr/>
          <p:nvPr/>
        </p:nvSpPr>
        <p:spPr>
          <a:xfrm>
            <a:off x="14398920" y="5079240"/>
            <a:ext cx="835560" cy="1332720"/>
          </a:xfrm>
          <a:custGeom>
            <a:avLst/>
            <a:gdLst>
              <a:gd name="textAreaLeft" fmla="*/ 0 w 835560"/>
              <a:gd name="textAreaRight" fmla="*/ 836280 w 835560"/>
              <a:gd name="textAreaTop" fmla="*/ 0 h 1332720"/>
              <a:gd name="textAreaBottom" fmla="*/ 133344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" name="Google Shape;386;p10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5" name="Google Shape;387;p10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6" name="Google Shape;388;p10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" name="Google Shape;389;p10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" name="Google Shape;390;p10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9" name="Google Shape;391;p10"/>
              <p:cNvSpPr/>
              <p:nvPr/>
            </p:nvSpPr>
            <p:spPr>
              <a:xfrm>
                <a:off x="17188920" y="42300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0" name="Google Shape;392;p10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1" name="Google Shape;393;p10"/>
            <p:cNvGrpSpPr/>
            <p:nvPr/>
          </p:nvGrpSpPr>
          <p:grpSpPr>
            <a:xfrm>
              <a:off x="17362440" y="539640"/>
              <a:ext cx="417960" cy="395280"/>
              <a:chOff x="17362440" y="539640"/>
              <a:chExt cx="417960" cy="395280"/>
            </a:xfrm>
          </p:grpSpPr>
          <p:sp>
            <p:nvSpPr>
              <p:cNvPr id="12" name="Google Shape;394;p10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3" name="Google Shape;395;p10"/>
              <p:cNvSpPr/>
              <p:nvPr/>
            </p:nvSpPr>
            <p:spPr>
              <a:xfrm rot="2821200">
                <a:off x="17545680" y="474840"/>
                <a:ext cx="5148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4" name="Google Shape;396;p10"/>
            <p:cNvGrpSpPr/>
            <p:nvPr/>
          </p:nvGrpSpPr>
          <p:grpSpPr>
            <a:xfrm>
              <a:off x="17371440" y="583200"/>
              <a:ext cx="396360" cy="419760"/>
              <a:chOff x="17371440" y="583200"/>
              <a:chExt cx="396360" cy="419760"/>
            </a:xfrm>
          </p:grpSpPr>
          <p:sp>
            <p:nvSpPr>
              <p:cNvPr id="15" name="Google Shape;397;p10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6" name="Google Shape;398;p10"/>
              <p:cNvSpPr/>
              <p:nvPr/>
            </p:nvSpPr>
            <p:spPr>
              <a:xfrm rot="8221200">
                <a:off x="1754280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17" name="Google Shape;399;p10"/>
          <p:cNvGrpSpPr/>
          <p:nvPr/>
        </p:nvGrpSpPr>
        <p:grpSpPr>
          <a:xfrm>
            <a:off x="8547840" y="480960"/>
            <a:ext cx="5850360" cy="1309320"/>
            <a:chOff x="8547840" y="480960"/>
            <a:chExt cx="5850360" cy="1309320"/>
          </a:xfrm>
        </p:grpSpPr>
        <p:grpSp>
          <p:nvGrpSpPr>
            <p:cNvPr id="18" name="Google Shape;400;p10"/>
            <p:cNvGrpSpPr/>
            <p:nvPr/>
          </p:nvGrpSpPr>
          <p:grpSpPr>
            <a:xfrm>
              <a:off x="8547840" y="480960"/>
              <a:ext cx="1629360" cy="389880"/>
              <a:chOff x="8547840" y="480960"/>
              <a:chExt cx="1629360" cy="389880"/>
            </a:xfrm>
          </p:grpSpPr>
          <p:sp>
            <p:nvSpPr>
              <p:cNvPr id="19" name="Google Shape;401;p10"/>
              <p:cNvSpPr/>
              <p:nvPr/>
            </p:nvSpPr>
            <p:spPr>
              <a:xfrm>
                <a:off x="8547840" y="66168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0" name="Google Shape;402;p10"/>
              <p:cNvSpPr/>
              <p:nvPr/>
            </p:nvSpPr>
            <p:spPr>
              <a:xfrm>
                <a:off x="8547840" y="4809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1" name="Google Shape;403;p10"/>
            <p:cNvGrpSpPr/>
            <p:nvPr/>
          </p:nvGrpSpPr>
          <p:grpSpPr>
            <a:xfrm>
              <a:off x="10476720" y="480960"/>
              <a:ext cx="1629360" cy="389880"/>
              <a:chOff x="10476720" y="480960"/>
              <a:chExt cx="1629360" cy="389880"/>
            </a:xfrm>
          </p:grpSpPr>
          <p:sp>
            <p:nvSpPr>
              <p:cNvPr id="22" name="Google Shape;404;p10"/>
              <p:cNvSpPr/>
              <p:nvPr/>
            </p:nvSpPr>
            <p:spPr>
              <a:xfrm>
                <a:off x="10476720" y="66168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" name="Google Shape;405;p10"/>
              <p:cNvSpPr/>
              <p:nvPr/>
            </p:nvSpPr>
            <p:spPr>
              <a:xfrm>
                <a:off x="10476720" y="4809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4" name="Google Shape;406;p10"/>
            <p:cNvGrpSpPr/>
            <p:nvPr/>
          </p:nvGrpSpPr>
          <p:grpSpPr>
            <a:xfrm>
              <a:off x="9556920" y="1092960"/>
              <a:ext cx="1629360" cy="389880"/>
              <a:chOff x="9556920" y="1092960"/>
              <a:chExt cx="1629360" cy="389880"/>
            </a:xfrm>
          </p:grpSpPr>
          <p:sp>
            <p:nvSpPr>
              <p:cNvPr id="25" name="Google Shape;407;p10"/>
              <p:cNvSpPr/>
              <p:nvPr/>
            </p:nvSpPr>
            <p:spPr>
              <a:xfrm>
                <a:off x="9556920" y="127368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6" name="Google Shape;408;p10"/>
              <p:cNvSpPr/>
              <p:nvPr/>
            </p:nvSpPr>
            <p:spPr>
              <a:xfrm>
                <a:off x="9556920" y="10929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7" name="Google Shape;409;p10"/>
            <p:cNvGrpSpPr/>
            <p:nvPr/>
          </p:nvGrpSpPr>
          <p:grpSpPr>
            <a:xfrm>
              <a:off x="11291760" y="1084320"/>
              <a:ext cx="1629360" cy="389880"/>
              <a:chOff x="11291760" y="1084320"/>
              <a:chExt cx="1629360" cy="389880"/>
            </a:xfrm>
          </p:grpSpPr>
          <p:sp>
            <p:nvSpPr>
              <p:cNvPr id="28" name="Google Shape;410;p10"/>
              <p:cNvSpPr/>
              <p:nvPr/>
            </p:nvSpPr>
            <p:spPr>
              <a:xfrm>
                <a:off x="11291760" y="12654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9" name="Google Shape;411;p10"/>
              <p:cNvSpPr/>
              <p:nvPr/>
            </p:nvSpPr>
            <p:spPr>
              <a:xfrm>
                <a:off x="11291760" y="108432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0" name="Google Shape;412;p10"/>
            <p:cNvGrpSpPr/>
            <p:nvPr/>
          </p:nvGrpSpPr>
          <p:grpSpPr>
            <a:xfrm>
              <a:off x="12533760" y="480960"/>
              <a:ext cx="892440" cy="389880"/>
              <a:chOff x="12533760" y="480960"/>
              <a:chExt cx="892440" cy="389880"/>
            </a:xfrm>
          </p:grpSpPr>
          <p:sp>
            <p:nvSpPr>
              <p:cNvPr id="31" name="Google Shape;413;p10"/>
              <p:cNvSpPr/>
              <p:nvPr/>
            </p:nvSpPr>
            <p:spPr>
              <a:xfrm>
                <a:off x="12533760" y="66168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2" name="Google Shape;414;p10"/>
              <p:cNvSpPr/>
              <p:nvPr/>
            </p:nvSpPr>
            <p:spPr>
              <a:xfrm>
                <a:off x="12533760" y="48096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3" name="Google Shape;415;p10"/>
            <p:cNvGrpSpPr/>
            <p:nvPr/>
          </p:nvGrpSpPr>
          <p:grpSpPr>
            <a:xfrm>
              <a:off x="13505760" y="1084320"/>
              <a:ext cx="892440" cy="389880"/>
              <a:chOff x="13505760" y="1084320"/>
              <a:chExt cx="892440" cy="389880"/>
            </a:xfrm>
          </p:grpSpPr>
          <p:sp>
            <p:nvSpPr>
              <p:cNvPr id="34" name="Google Shape;416;p10"/>
              <p:cNvSpPr/>
              <p:nvPr/>
            </p:nvSpPr>
            <p:spPr>
              <a:xfrm>
                <a:off x="13505760" y="126540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5" name="Google Shape;417;p10"/>
              <p:cNvSpPr/>
              <p:nvPr/>
            </p:nvSpPr>
            <p:spPr>
              <a:xfrm>
                <a:off x="13505760" y="108432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6" name="Google Shape;418;p10"/>
            <p:cNvGrpSpPr/>
            <p:nvPr/>
          </p:nvGrpSpPr>
          <p:grpSpPr>
            <a:xfrm>
              <a:off x="8547840" y="1101600"/>
              <a:ext cx="901440" cy="372960"/>
              <a:chOff x="8547840" y="1101600"/>
              <a:chExt cx="901440" cy="372960"/>
            </a:xfrm>
          </p:grpSpPr>
          <p:sp>
            <p:nvSpPr>
              <p:cNvPr id="37" name="Google Shape;419;p10"/>
              <p:cNvSpPr/>
              <p:nvPr/>
            </p:nvSpPr>
            <p:spPr>
              <a:xfrm>
                <a:off x="8547840" y="128232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8" name="Google Shape;420;p10"/>
              <p:cNvSpPr/>
              <p:nvPr/>
            </p:nvSpPr>
            <p:spPr>
              <a:xfrm>
                <a:off x="8547840" y="110160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9" name="Google Shape;421;p10"/>
            <p:cNvGrpSpPr/>
            <p:nvPr/>
          </p:nvGrpSpPr>
          <p:grpSpPr>
            <a:xfrm>
              <a:off x="8547840" y="785520"/>
              <a:ext cx="3282480" cy="389880"/>
              <a:chOff x="8547840" y="785520"/>
              <a:chExt cx="3282480" cy="389880"/>
            </a:xfrm>
          </p:grpSpPr>
          <p:sp>
            <p:nvSpPr>
              <p:cNvPr id="40" name="Google Shape;422;p10"/>
              <p:cNvSpPr/>
              <p:nvPr/>
            </p:nvSpPr>
            <p:spPr>
              <a:xfrm>
                <a:off x="8547840" y="96624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1" name="Google Shape;423;p10"/>
              <p:cNvSpPr/>
              <p:nvPr/>
            </p:nvSpPr>
            <p:spPr>
              <a:xfrm>
                <a:off x="8547840" y="78552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2" name="Google Shape;424;p10"/>
            <p:cNvGrpSpPr/>
            <p:nvPr/>
          </p:nvGrpSpPr>
          <p:grpSpPr>
            <a:xfrm>
              <a:off x="8547840" y="1400400"/>
              <a:ext cx="3282480" cy="389880"/>
              <a:chOff x="8547840" y="1400400"/>
              <a:chExt cx="3282480" cy="389880"/>
            </a:xfrm>
          </p:grpSpPr>
          <p:sp>
            <p:nvSpPr>
              <p:cNvPr id="43" name="Google Shape;425;p10"/>
              <p:cNvSpPr/>
              <p:nvPr/>
            </p:nvSpPr>
            <p:spPr>
              <a:xfrm>
                <a:off x="8547840" y="158112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4" name="Google Shape;426;p10"/>
              <p:cNvSpPr/>
              <p:nvPr/>
            </p:nvSpPr>
            <p:spPr>
              <a:xfrm>
                <a:off x="8547840" y="140040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45" name="Google Shape;427;p10"/>
          <p:cNvGrpSpPr/>
          <p:nvPr/>
        </p:nvGrpSpPr>
        <p:grpSpPr>
          <a:xfrm>
            <a:off x="12023280" y="8251200"/>
            <a:ext cx="5850000" cy="1309320"/>
            <a:chOff x="12023280" y="8251200"/>
            <a:chExt cx="5850000" cy="1309320"/>
          </a:xfrm>
        </p:grpSpPr>
        <p:grpSp>
          <p:nvGrpSpPr>
            <p:cNvPr id="46" name="Google Shape;428;p10"/>
            <p:cNvGrpSpPr/>
            <p:nvPr/>
          </p:nvGrpSpPr>
          <p:grpSpPr>
            <a:xfrm>
              <a:off x="12023280" y="8251200"/>
              <a:ext cx="1629360" cy="389880"/>
              <a:chOff x="12023280" y="8251200"/>
              <a:chExt cx="1629360" cy="389880"/>
            </a:xfrm>
          </p:grpSpPr>
          <p:sp>
            <p:nvSpPr>
              <p:cNvPr id="47" name="Google Shape;429;p10"/>
              <p:cNvSpPr/>
              <p:nvPr/>
            </p:nvSpPr>
            <p:spPr>
              <a:xfrm>
                <a:off x="12023280" y="84319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8" name="Google Shape;430;p10"/>
              <p:cNvSpPr/>
              <p:nvPr/>
            </p:nvSpPr>
            <p:spPr>
              <a:xfrm>
                <a:off x="12023280" y="82512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9" name="Google Shape;431;p10"/>
            <p:cNvGrpSpPr/>
            <p:nvPr/>
          </p:nvGrpSpPr>
          <p:grpSpPr>
            <a:xfrm>
              <a:off x="13952160" y="8251200"/>
              <a:ext cx="1629360" cy="389880"/>
              <a:chOff x="13952160" y="8251200"/>
              <a:chExt cx="1629360" cy="389880"/>
            </a:xfrm>
          </p:grpSpPr>
          <p:sp>
            <p:nvSpPr>
              <p:cNvPr id="50" name="Google Shape;432;p10"/>
              <p:cNvSpPr/>
              <p:nvPr/>
            </p:nvSpPr>
            <p:spPr>
              <a:xfrm>
                <a:off x="13952160" y="84319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1" name="Google Shape;433;p10"/>
              <p:cNvSpPr/>
              <p:nvPr/>
            </p:nvSpPr>
            <p:spPr>
              <a:xfrm>
                <a:off x="13952160" y="82512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2" name="Google Shape;434;p10"/>
            <p:cNvGrpSpPr/>
            <p:nvPr/>
          </p:nvGrpSpPr>
          <p:grpSpPr>
            <a:xfrm>
              <a:off x="13032360" y="8863200"/>
              <a:ext cx="1629360" cy="389880"/>
              <a:chOff x="13032360" y="8863200"/>
              <a:chExt cx="1629360" cy="389880"/>
            </a:xfrm>
          </p:grpSpPr>
          <p:sp>
            <p:nvSpPr>
              <p:cNvPr id="53" name="Google Shape;435;p10"/>
              <p:cNvSpPr/>
              <p:nvPr/>
            </p:nvSpPr>
            <p:spPr>
              <a:xfrm>
                <a:off x="13032360" y="90439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4" name="Google Shape;436;p10"/>
              <p:cNvSpPr/>
              <p:nvPr/>
            </p:nvSpPr>
            <p:spPr>
              <a:xfrm>
                <a:off x="13032360" y="88632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5" name="Google Shape;437;p10"/>
            <p:cNvGrpSpPr/>
            <p:nvPr/>
          </p:nvGrpSpPr>
          <p:grpSpPr>
            <a:xfrm>
              <a:off x="14766840" y="8854560"/>
              <a:ext cx="1629360" cy="389880"/>
              <a:chOff x="14766840" y="8854560"/>
              <a:chExt cx="1629360" cy="389880"/>
            </a:xfrm>
          </p:grpSpPr>
          <p:sp>
            <p:nvSpPr>
              <p:cNvPr id="56" name="Google Shape;438;p10"/>
              <p:cNvSpPr/>
              <p:nvPr/>
            </p:nvSpPr>
            <p:spPr>
              <a:xfrm>
                <a:off x="14766840" y="903528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7" name="Google Shape;439;p10"/>
              <p:cNvSpPr/>
              <p:nvPr/>
            </p:nvSpPr>
            <p:spPr>
              <a:xfrm>
                <a:off x="14766840" y="88545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8" name="Google Shape;440;p10"/>
            <p:cNvGrpSpPr/>
            <p:nvPr/>
          </p:nvGrpSpPr>
          <p:grpSpPr>
            <a:xfrm>
              <a:off x="16009200" y="8251200"/>
              <a:ext cx="892440" cy="389880"/>
              <a:chOff x="16009200" y="8251200"/>
              <a:chExt cx="892440" cy="389880"/>
            </a:xfrm>
          </p:grpSpPr>
          <p:sp>
            <p:nvSpPr>
              <p:cNvPr id="59" name="Google Shape;441;p10"/>
              <p:cNvSpPr/>
              <p:nvPr/>
            </p:nvSpPr>
            <p:spPr>
              <a:xfrm>
                <a:off x="16009200" y="84319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0" name="Google Shape;442;p10"/>
              <p:cNvSpPr/>
              <p:nvPr/>
            </p:nvSpPr>
            <p:spPr>
              <a:xfrm>
                <a:off x="16009200" y="825120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1" name="Google Shape;443;p10"/>
            <p:cNvGrpSpPr/>
            <p:nvPr/>
          </p:nvGrpSpPr>
          <p:grpSpPr>
            <a:xfrm>
              <a:off x="16980840" y="8854560"/>
              <a:ext cx="892440" cy="389880"/>
              <a:chOff x="16980840" y="8854560"/>
              <a:chExt cx="892440" cy="389880"/>
            </a:xfrm>
          </p:grpSpPr>
          <p:sp>
            <p:nvSpPr>
              <p:cNvPr id="62" name="Google Shape;444;p10"/>
              <p:cNvSpPr/>
              <p:nvPr/>
            </p:nvSpPr>
            <p:spPr>
              <a:xfrm>
                <a:off x="16980840" y="903528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3" name="Google Shape;445;p10"/>
              <p:cNvSpPr/>
              <p:nvPr/>
            </p:nvSpPr>
            <p:spPr>
              <a:xfrm>
                <a:off x="16980840" y="885456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4" name="Google Shape;446;p10"/>
            <p:cNvGrpSpPr/>
            <p:nvPr/>
          </p:nvGrpSpPr>
          <p:grpSpPr>
            <a:xfrm>
              <a:off x="12023280" y="8871840"/>
              <a:ext cx="901440" cy="372960"/>
              <a:chOff x="12023280" y="8871840"/>
              <a:chExt cx="901440" cy="372960"/>
            </a:xfrm>
          </p:grpSpPr>
          <p:sp>
            <p:nvSpPr>
              <p:cNvPr id="65" name="Google Shape;447;p10"/>
              <p:cNvSpPr/>
              <p:nvPr/>
            </p:nvSpPr>
            <p:spPr>
              <a:xfrm>
                <a:off x="12023280" y="905256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6" name="Google Shape;448;p10"/>
              <p:cNvSpPr/>
              <p:nvPr/>
            </p:nvSpPr>
            <p:spPr>
              <a:xfrm>
                <a:off x="12023280" y="887184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7" name="Google Shape;449;p10"/>
            <p:cNvGrpSpPr/>
            <p:nvPr/>
          </p:nvGrpSpPr>
          <p:grpSpPr>
            <a:xfrm>
              <a:off x="12023280" y="8555760"/>
              <a:ext cx="3282480" cy="389880"/>
              <a:chOff x="12023280" y="8555760"/>
              <a:chExt cx="3282480" cy="389880"/>
            </a:xfrm>
          </p:grpSpPr>
          <p:sp>
            <p:nvSpPr>
              <p:cNvPr id="68" name="Google Shape;450;p10"/>
              <p:cNvSpPr/>
              <p:nvPr/>
            </p:nvSpPr>
            <p:spPr>
              <a:xfrm>
                <a:off x="12023280" y="873648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9" name="Google Shape;451;p10"/>
              <p:cNvSpPr/>
              <p:nvPr/>
            </p:nvSpPr>
            <p:spPr>
              <a:xfrm>
                <a:off x="12023280" y="855576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0" name="Google Shape;452;p10"/>
            <p:cNvGrpSpPr/>
            <p:nvPr/>
          </p:nvGrpSpPr>
          <p:grpSpPr>
            <a:xfrm>
              <a:off x="12023280" y="9170640"/>
              <a:ext cx="3282480" cy="389880"/>
              <a:chOff x="12023280" y="9170640"/>
              <a:chExt cx="3282480" cy="389880"/>
            </a:xfrm>
          </p:grpSpPr>
          <p:sp>
            <p:nvSpPr>
              <p:cNvPr id="71" name="Google Shape;453;p10"/>
              <p:cNvSpPr/>
              <p:nvPr/>
            </p:nvSpPr>
            <p:spPr>
              <a:xfrm>
                <a:off x="12023280" y="93513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2" name="Google Shape;454;p10"/>
              <p:cNvSpPr/>
              <p:nvPr/>
            </p:nvSpPr>
            <p:spPr>
              <a:xfrm>
                <a:off x="12023280" y="917064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14520" y="2454120"/>
            <a:ext cx="1655640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0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6" name="Google Shape;12;p3"/>
          <p:cNvGrpSpPr/>
          <p:nvPr/>
        </p:nvGrpSpPr>
        <p:grpSpPr>
          <a:xfrm>
            <a:off x="12000600" y="8705520"/>
            <a:ext cx="5850360" cy="1309320"/>
            <a:chOff x="12000600" y="8705520"/>
            <a:chExt cx="5850360" cy="1309320"/>
          </a:xfrm>
        </p:grpSpPr>
        <p:grpSp>
          <p:nvGrpSpPr>
            <p:cNvPr id="77" name="Google Shape;13;p3"/>
            <p:cNvGrpSpPr/>
            <p:nvPr/>
          </p:nvGrpSpPr>
          <p:grpSpPr>
            <a:xfrm>
              <a:off x="16221600" y="9624960"/>
              <a:ext cx="1629360" cy="389880"/>
              <a:chOff x="16221600" y="9624960"/>
              <a:chExt cx="1629360" cy="389880"/>
            </a:xfrm>
          </p:grpSpPr>
          <p:sp>
            <p:nvSpPr>
              <p:cNvPr id="78" name="Google Shape;14;p3"/>
              <p:cNvSpPr/>
              <p:nvPr/>
            </p:nvSpPr>
            <p:spPr>
              <a:xfrm rot="10800000">
                <a:off x="16221600" y="9625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9" name="Google Shape;15;p3"/>
              <p:cNvSpPr/>
              <p:nvPr/>
            </p:nvSpPr>
            <p:spPr>
              <a:xfrm rot="10800000">
                <a:off x="16221600" y="96249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0" name="Google Shape;16;p3"/>
            <p:cNvGrpSpPr/>
            <p:nvPr/>
          </p:nvGrpSpPr>
          <p:grpSpPr>
            <a:xfrm>
              <a:off x="14292720" y="9624960"/>
              <a:ext cx="1629360" cy="389880"/>
              <a:chOff x="14292720" y="9624960"/>
              <a:chExt cx="1629360" cy="389880"/>
            </a:xfrm>
          </p:grpSpPr>
          <p:sp>
            <p:nvSpPr>
              <p:cNvPr id="81" name="Google Shape;17;p3"/>
              <p:cNvSpPr/>
              <p:nvPr/>
            </p:nvSpPr>
            <p:spPr>
              <a:xfrm rot="10800000">
                <a:off x="14292720" y="9625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2" name="Google Shape;18;p3"/>
              <p:cNvSpPr/>
              <p:nvPr/>
            </p:nvSpPr>
            <p:spPr>
              <a:xfrm rot="10800000">
                <a:off x="14292720" y="96249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3" name="Google Shape;19;p3"/>
            <p:cNvGrpSpPr/>
            <p:nvPr/>
          </p:nvGrpSpPr>
          <p:grpSpPr>
            <a:xfrm>
              <a:off x="15212520" y="9012960"/>
              <a:ext cx="1629360" cy="389880"/>
              <a:chOff x="15212520" y="9012960"/>
              <a:chExt cx="1629360" cy="389880"/>
            </a:xfrm>
          </p:grpSpPr>
          <p:sp>
            <p:nvSpPr>
              <p:cNvPr id="84" name="Google Shape;20;p3"/>
              <p:cNvSpPr/>
              <p:nvPr/>
            </p:nvSpPr>
            <p:spPr>
              <a:xfrm rot="10800000">
                <a:off x="15212520" y="9013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5" name="Google Shape;21;p3"/>
              <p:cNvSpPr/>
              <p:nvPr/>
            </p:nvSpPr>
            <p:spPr>
              <a:xfrm rot="10800000">
                <a:off x="15212520" y="90129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6" name="Google Shape;22;p3"/>
            <p:cNvGrpSpPr/>
            <p:nvPr/>
          </p:nvGrpSpPr>
          <p:grpSpPr>
            <a:xfrm>
              <a:off x="13477680" y="9021600"/>
              <a:ext cx="1629360" cy="389880"/>
              <a:chOff x="13477680" y="9021600"/>
              <a:chExt cx="1629360" cy="389880"/>
            </a:xfrm>
          </p:grpSpPr>
          <p:sp>
            <p:nvSpPr>
              <p:cNvPr id="87" name="Google Shape;23;p3"/>
              <p:cNvSpPr/>
              <p:nvPr/>
            </p:nvSpPr>
            <p:spPr>
              <a:xfrm rot="10800000">
                <a:off x="13477680" y="90216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8" name="Google Shape;24;p3"/>
              <p:cNvSpPr/>
              <p:nvPr/>
            </p:nvSpPr>
            <p:spPr>
              <a:xfrm rot="10800000">
                <a:off x="13477680" y="90216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9" name="Google Shape;25;p3"/>
            <p:cNvGrpSpPr/>
            <p:nvPr/>
          </p:nvGrpSpPr>
          <p:grpSpPr>
            <a:xfrm>
              <a:off x="12972240" y="9624960"/>
              <a:ext cx="892440" cy="389880"/>
              <a:chOff x="12972240" y="9624960"/>
              <a:chExt cx="892440" cy="389880"/>
            </a:xfrm>
          </p:grpSpPr>
          <p:sp>
            <p:nvSpPr>
              <p:cNvPr id="90" name="Google Shape;26;p3"/>
              <p:cNvSpPr/>
              <p:nvPr/>
            </p:nvSpPr>
            <p:spPr>
              <a:xfrm rot="10800000">
                <a:off x="12972240" y="96253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1" name="Google Shape;27;p3"/>
              <p:cNvSpPr/>
              <p:nvPr/>
            </p:nvSpPr>
            <p:spPr>
              <a:xfrm rot="10800000">
                <a:off x="12972240" y="962496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92" name="Google Shape;28;p3"/>
            <p:cNvGrpSpPr/>
            <p:nvPr/>
          </p:nvGrpSpPr>
          <p:grpSpPr>
            <a:xfrm>
              <a:off x="12000600" y="9021600"/>
              <a:ext cx="892440" cy="389880"/>
              <a:chOff x="12000600" y="9021600"/>
              <a:chExt cx="892440" cy="389880"/>
            </a:xfrm>
          </p:grpSpPr>
          <p:sp>
            <p:nvSpPr>
              <p:cNvPr id="93" name="Google Shape;29;p3"/>
              <p:cNvSpPr/>
              <p:nvPr/>
            </p:nvSpPr>
            <p:spPr>
              <a:xfrm rot="10800000">
                <a:off x="12000600" y="902160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4" name="Google Shape;30;p3"/>
              <p:cNvSpPr/>
              <p:nvPr/>
            </p:nvSpPr>
            <p:spPr>
              <a:xfrm rot="10800000">
                <a:off x="12000600" y="902160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95" name="Google Shape;31;p3"/>
            <p:cNvGrpSpPr/>
            <p:nvPr/>
          </p:nvGrpSpPr>
          <p:grpSpPr>
            <a:xfrm>
              <a:off x="16949520" y="9021240"/>
              <a:ext cx="901440" cy="372960"/>
              <a:chOff x="16949520" y="9021240"/>
              <a:chExt cx="901440" cy="372960"/>
            </a:xfrm>
          </p:grpSpPr>
          <p:sp>
            <p:nvSpPr>
              <p:cNvPr id="96" name="Google Shape;32;p3"/>
              <p:cNvSpPr/>
              <p:nvPr/>
            </p:nvSpPr>
            <p:spPr>
              <a:xfrm rot="10800000">
                <a:off x="16949880" y="902196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7" name="Google Shape;33;p3"/>
              <p:cNvSpPr/>
              <p:nvPr/>
            </p:nvSpPr>
            <p:spPr>
              <a:xfrm rot="10800000">
                <a:off x="16949520" y="902124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98" name="Google Shape;34;p3"/>
            <p:cNvGrpSpPr/>
            <p:nvPr/>
          </p:nvGrpSpPr>
          <p:grpSpPr>
            <a:xfrm>
              <a:off x="14568480" y="9320400"/>
              <a:ext cx="3282480" cy="389880"/>
              <a:chOff x="14568480" y="9320400"/>
              <a:chExt cx="3282480" cy="389880"/>
            </a:xfrm>
          </p:grpSpPr>
          <p:sp>
            <p:nvSpPr>
              <p:cNvPr id="99" name="Google Shape;35;p3"/>
              <p:cNvSpPr/>
              <p:nvPr/>
            </p:nvSpPr>
            <p:spPr>
              <a:xfrm rot="10800000">
                <a:off x="14568480" y="93207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00" name="Google Shape;36;p3"/>
              <p:cNvSpPr/>
              <p:nvPr/>
            </p:nvSpPr>
            <p:spPr>
              <a:xfrm rot="10800000">
                <a:off x="14568840" y="932040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01" name="Google Shape;37;p3"/>
            <p:cNvGrpSpPr/>
            <p:nvPr/>
          </p:nvGrpSpPr>
          <p:grpSpPr>
            <a:xfrm>
              <a:off x="14568480" y="8705520"/>
              <a:ext cx="3282480" cy="389880"/>
              <a:chOff x="14568480" y="8705520"/>
              <a:chExt cx="3282480" cy="389880"/>
            </a:xfrm>
          </p:grpSpPr>
          <p:sp>
            <p:nvSpPr>
              <p:cNvPr id="102" name="Google Shape;38;p3"/>
              <p:cNvSpPr/>
              <p:nvPr/>
            </p:nvSpPr>
            <p:spPr>
              <a:xfrm rot="10800000">
                <a:off x="14568480" y="870588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03" name="Google Shape;39;p3"/>
              <p:cNvSpPr/>
              <p:nvPr/>
            </p:nvSpPr>
            <p:spPr>
              <a:xfrm rot="10800000">
                <a:off x="14568840" y="870552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104" name="Google Shape;40;p3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105" name="Google Shape;41;p3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106" name="Google Shape;42;p3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07" name="Google Shape;43;p3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08" name="Google Shape;44;p3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109" name="Google Shape;45;p3"/>
              <p:cNvSpPr/>
              <p:nvPr/>
            </p:nvSpPr>
            <p:spPr>
              <a:xfrm>
                <a:off x="17188920" y="42300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10" name="Google Shape;46;p3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11" name="Google Shape;47;p3"/>
            <p:cNvGrpSpPr/>
            <p:nvPr/>
          </p:nvGrpSpPr>
          <p:grpSpPr>
            <a:xfrm>
              <a:off x="17362440" y="539640"/>
              <a:ext cx="417960" cy="395280"/>
              <a:chOff x="17362440" y="539640"/>
              <a:chExt cx="417960" cy="395280"/>
            </a:xfrm>
          </p:grpSpPr>
          <p:sp>
            <p:nvSpPr>
              <p:cNvPr id="112" name="Google Shape;48;p3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13" name="Google Shape;49;p3"/>
              <p:cNvSpPr/>
              <p:nvPr/>
            </p:nvSpPr>
            <p:spPr>
              <a:xfrm rot="2821200">
                <a:off x="17545680" y="474840"/>
                <a:ext cx="5148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14" name="Google Shape;50;p3"/>
            <p:cNvGrpSpPr/>
            <p:nvPr/>
          </p:nvGrpSpPr>
          <p:grpSpPr>
            <a:xfrm>
              <a:off x="17371440" y="583200"/>
              <a:ext cx="396360" cy="419760"/>
              <a:chOff x="17371440" y="583200"/>
              <a:chExt cx="396360" cy="419760"/>
            </a:xfrm>
          </p:grpSpPr>
          <p:sp>
            <p:nvSpPr>
              <p:cNvPr id="115" name="Google Shape;51;p3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16" name="Google Shape;52;p3"/>
              <p:cNvSpPr/>
              <p:nvPr/>
            </p:nvSpPr>
            <p:spPr>
              <a:xfrm rot="8221200">
                <a:off x="1754280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117" name="Google Shape;53;p3"/>
          <p:cNvSpPr/>
          <p:nvPr/>
        </p:nvSpPr>
        <p:spPr>
          <a:xfrm>
            <a:off x="9692640" y="7638120"/>
            <a:ext cx="835560" cy="1332720"/>
          </a:xfrm>
          <a:custGeom>
            <a:avLst/>
            <a:gdLst>
              <a:gd name="textAreaLeft" fmla="*/ 0 w 835560"/>
              <a:gd name="textAreaRight" fmla="*/ 836280 w 835560"/>
              <a:gd name="textAreaTop" fmla="*/ 0 h 1332720"/>
              <a:gd name="textAreaBottom" fmla="*/ 133344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55920" y="2638080"/>
            <a:ext cx="1649916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981080" y="5942160"/>
            <a:ext cx="6926760" cy="298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20" name="Google Shape;57;p4"/>
          <p:cNvGrpSpPr/>
          <p:nvPr/>
        </p:nvGrpSpPr>
        <p:grpSpPr>
          <a:xfrm>
            <a:off x="12000600" y="8705520"/>
            <a:ext cx="5850360" cy="1309320"/>
            <a:chOff x="12000600" y="8705520"/>
            <a:chExt cx="5850360" cy="1309320"/>
          </a:xfrm>
        </p:grpSpPr>
        <p:grpSp>
          <p:nvGrpSpPr>
            <p:cNvPr id="121" name="Google Shape;58;p4"/>
            <p:cNvGrpSpPr/>
            <p:nvPr/>
          </p:nvGrpSpPr>
          <p:grpSpPr>
            <a:xfrm>
              <a:off x="16221600" y="9624960"/>
              <a:ext cx="1629360" cy="389880"/>
              <a:chOff x="16221600" y="9624960"/>
              <a:chExt cx="1629360" cy="389880"/>
            </a:xfrm>
          </p:grpSpPr>
          <p:sp>
            <p:nvSpPr>
              <p:cNvPr id="122" name="Google Shape;59;p4"/>
              <p:cNvSpPr/>
              <p:nvPr/>
            </p:nvSpPr>
            <p:spPr>
              <a:xfrm rot="10800000">
                <a:off x="16221600" y="9625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23" name="Google Shape;60;p4"/>
              <p:cNvSpPr/>
              <p:nvPr/>
            </p:nvSpPr>
            <p:spPr>
              <a:xfrm rot="10800000">
                <a:off x="16221600" y="96249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24" name="Google Shape;61;p4"/>
            <p:cNvGrpSpPr/>
            <p:nvPr/>
          </p:nvGrpSpPr>
          <p:grpSpPr>
            <a:xfrm>
              <a:off x="14292720" y="9624960"/>
              <a:ext cx="1629360" cy="389880"/>
              <a:chOff x="14292720" y="9624960"/>
              <a:chExt cx="1629360" cy="389880"/>
            </a:xfrm>
          </p:grpSpPr>
          <p:sp>
            <p:nvSpPr>
              <p:cNvPr id="125" name="Google Shape;62;p4"/>
              <p:cNvSpPr/>
              <p:nvPr/>
            </p:nvSpPr>
            <p:spPr>
              <a:xfrm rot="10800000">
                <a:off x="14292720" y="9625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26" name="Google Shape;63;p4"/>
              <p:cNvSpPr/>
              <p:nvPr/>
            </p:nvSpPr>
            <p:spPr>
              <a:xfrm rot="10800000">
                <a:off x="14292720" y="96249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27" name="Google Shape;64;p4"/>
            <p:cNvGrpSpPr/>
            <p:nvPr/>
          </p:nvGrpSpPr>
          <p:grpSpPr>
            <a:xfrm>
              <a:off x="15212520" y="9012960"/>
              <a:ext cx="1629360" cy="389880"/>
              <a:chOff x="15212520" y="9012960"/>
              <a:chExt cx="1629360" cy="389880"/>
            </a:xfrm>
          </p:grpSpPr>
          <p:sp>
            <p:nvSpPr>
              <p:cNvPr id="128" name="Google Shape;65;p4"/>
              <p:cNvSpPr/>
              <p:nvPr/>
            </p:nvSpPr>
            <p:spPr>
              <a:xfrm rot="10800000">
                <a:off x="15212520" y="9013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29" name="Google Shape;66;p4"/>
              <p:cNvSpPr/>
              <p:nvPr/>
            </p:nvSpPr>
            <p:spPr>
              <a:xfrm rot="10800000">
                <a:off x="15212520" y="90129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30" name="Google Shape;67;p4"/>
            <p:cNvGrpSpPr/>
            <p:nvPr/>
          </p:nvGrpSpPr>
          <p:grpSpPr>
            <a:xfrm>
              <a:off x="13477680" y="9021600"/>
              <a:ext cx="1629360" cy="389880"/>
              <a:chOff x="13477680" y="9021600"/>
              <a:chExt cx="1629360" cy="389880"/>
            </a:xfrm>
          </p:grpSpPr>
          <p:sp>
            <p:nvSpPr>
              <p:cNvPr id="131" name="Google Shape;68;p4"/>
              <p:cNvSpPr/>
              <p:nvPr/>
            </p:nvSpPr>
            <p:spPr>
              <a:xfrm rot="10800000">
                <a:off x="13477680" y="90216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32" name="Google Shape;69;p4"/>
              <p:cNvSpPr/>
              <p:nvPr/>
            </p:nvSpPr>
            <p:spPr>
              <a:xfrm rot="10800000">
                <a:off x="13477680" y="90216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33" name="Google Shape;70;p4"/>
            <p:cNvGrpSpPr/>
            <p:nvPr/>
          </p:nvGrpSpPr>
          <p:grpSpPr>
            <a:xfrm>
              <a:off x="12972240" y="9624960"/>
              <a:ext cx="892440" cy="389880"/>
              <a:chOff x="12972240" y="9624960"/>
              <a:chExt cx="892440" cy="389880"/>
            </a:xfrm>
          </p:grpSpPr>
          <p:sp>
            <p:nvSpPr>
              <p:cNvPr id="134" name="Google Shape;71;p4"/>
              <p:cNvSpPr/>
              <p:nvPr/>
            </p:nvSpPr>
            <p:spPr>
              <a:xfrm rot="10800000">
                <a:off x="12972240" y="96253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35" name="Google Shape;72;p4"/>
              <p:cNvSpPr/>
              <p:nvPr/>
            </p:nvSpPr>
            <p:spPr>
              <a:xfrm rot="10800000">
                <a:off x="12972240" y="962496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36" name="Google Shape;73;p4"/>
            <p:cNvGrpSpPr/>
            <p:nvPr/>
          </p:nvGrpSpPr>
          <p:grpSpPr>
            <a:xfrm>
              <a:off x="12000600" y="9021600"/>
              <a:ext cx="892440" cy="389880"/>
              <a:chOff x="12000600" y="9021600"/>
              <a:chExt cx="892440" cy="389880"/>
            </a:xfrm>
          </p:grpSpPr>
          <p:sp>
            <p:nvSpPr>
              <p:cNvPr id="137" name="Google Shape;74;p4"/>
              <p:cNvSpPr/>
              <p:nvPr/>
            </p:nvSpPr>
            <p:spPr>
              <a:xfrm rot="10800000">
                <a:off x="12000600" y="902160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38" name="Google Shape;75;p4"/>
              <p:cNvSpPr/>
              <p:nvPr/>
            </p:nvSpPr>
            <p:spPr>
              <a:xfrm rot="10800000">
                <a:off x="12000600" y="902160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39" name="Google Shape;76;p4"/>
            <p:cNvGrpSpPr/>
            <p:nvPr/>
          </p:nvGrpSpPr>
          <p:grpSpPr>
            <a:xfrm>
              <a:off x="16949520" y="9021240"/>
              <a:ext cx="901440" cy="372960"/>
              <a:chOff x="16949520" y="9021240"/>
              <a:chExt cx="901440" cy="372960"/>
            </a:xfrm>
          </p:grpSpPr>
          <p:sp>
            <p:nvSpPr>
              <p:cNvPr id="140" name="Google Shape;77;p4"/>
              <p:cNvSpPr/>
              <p:nvPr/>
            </p:nvSpPr>
            <p:spPr>
              <a:xfrm rot="10800000">
                <a:off x="16949880" y="902196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41" name="Google Shape;78;p4"/>
              <p:cNvSpPr/>
              <p:nvPr/>
            </p:nvSpPr>
            <p:spPr>
              <a:xfrm rot="10800000">
                <a:off x="16949520" y="902124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42" name="Google Shape;79;p4"/>
            <p:cNvGrpSpPr/>
            <p:nvPr/>
          </p:nvGrpSpPr>
          <p:grpSpPr>
            <a:xfrm>
              <a:off x="14568480" y="9320400"/>
              <a:ext cx="3282480" cy="389880"/>
              <a:chOff x="14568480" y="9320400"/>
              <a:chExt cx="3282480" cy="389880"/>
            </a:xfrm>
          </p:grpSpPr>
          <p:sp>
            <p:nvSpPr>
              <p:cNvPr id="143" name="Google Shape;80;p4"/>
              <p:cNvSpPr/>
              <p:nvPr/>
            </p:nvSpPr>
            <p:spPr>
              <a:xfrm rot="10800000">
                <a:off x="14568480" y="93207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44" name="Google Shape;81;p4"/>
              <p:cNvSpPr/>
              <p:nvPr/>
            </p:nvSpPr>
            <p:spPr>
              <a:xfrm rot="10800000">
                <a:off x="14568840" y="932040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45" name="Google Shape;82;p4"/>
            <p:cNvGrpSpPr/>
            <p:nvPr/>
          </p:nvGrpSpPr>
          <p:grpSpPr>
            <a:xfrm>
              <a:off x="14568480" y="8705520"/>
              <a:ext cx="3282480" cy="389880"/>
              <a:chOff x="14568480" y="8705520"/>
              <a:chExt cx="3282480" cy="389880"/>
            </a:xfrm>
          </p:grpSpPr>
          <p:sp>
            <p:nvSpPr>
              <p:cNvPr id="146" name="Google Shape;83;p4"/>
              <p:cNvSpPr/>
              <p:nvPr/>
            </p:nvSpPr>
            <p:spPr>
              <a:xfrm rot="10800000">
                <a:off x="14568480" y="870588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47" name="Google Shape;84;p4"/>
              <p:cNvSpPr/>
              <p:nvPr/>
            </p:nvSpPr>
            <p:spPr>
              <a:xfrm rot="10800000">
                <a:off x="14568840" y="870552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148" name="Google Shape;85;p4"/>
          <p:cNvGrpSpPr/>
          <p:nvPr/>
        </p:nvGrpSpPr>
        <p:grpSpPr>
          <a:xfrm>
            <a:off x="504000" y="429120"/>
            <a:ext cx="5850000" cy="1310040"/>
            <a:chOff x="504000" y="429120"/>
            <a:chExt cx="5850000" cy="1310040"/>
          </a:xfrm>
        </p:grpSpPr>
        <p:grpSp>
          <p:nvGrpSpPr>
            <p:cNvPr id="149" name="Google Shape;86;p4"/>
            <p:cNvGrpSpPr/>
            <p:nvPr/>
          </p:nvGrpSpPr>
          <p:grpSpPr>
            <a:xfrm>
              <a:off x="4724640" y="1349280"/>
              <a:ext cx="1629360" cy="389880"/>
              <a:chOff x="4724640" y="1349280"/>
              <a:chExt cx="1629360" cy="389880"/>
            </a:xfrm>
          </p:grpSpPr>
          <p:sp>
            <p:nvSpPr>
              <p:cNvPr id="150" name="Google Shape;87;p4"/>
              <p:cNvSpPr/>
              <p:nvPr/>
            </p:nvSpPr>
            <p:spPr>
              <a:xfrm rot="10800000">
                <a:off x="4724640" y="134928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51" name="Google Shape;88;p4"/>
              <p:cNvSpPr/>
              <p:nvPr/>
            </p:nvSpPr>
            <p:spPr>
              <a:xfrm rot="10800000">
                <a:off x="4724640" y="134928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52" name="Google Shape;89;p4"/>
            <p:cNvGrpSpPr/>
            <p:nvPr/>
          </p:nvGrpSpPr>
          <p:grpSpPr>
            <a:xfrm>
              <a:off x="2796120" y="1349280"/>
              <a:ext cx="1629360" cy="389880"/>
              <a:chOff x="2796120" y="1349280"/>
              <a:chExt cx="1629360" cy="389880"/>
            </a:xfrm>
          </p:grpSpPr>
          <p:sp>
            <p:nvSpPr>
              <p:cNvPr id="153" name="Google Shape;90;p4"/>
              <p:cNvSpPr/>
              <p:nvPr/>
            </p:nvSpPr>
            <p:spPr>
              <a:xfrm rot="10800000">
                <a:off x="2796120" y="134928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54" name="Google Shape;91;p4"/>
              <p:cNvSpPr/>
              <p:nvPr/>
            </p:nvSpPr>
            <p:spPr>
              <a:xfrm rot="10800000">
                <a:off x="2796120" y="134928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55" name="Google Shape;92;p4"/>
            <p:cNvGrpSpPr/>
            <p:nvPr/>
          </p:nvGrpSpPr>
          <p:grpSpPr>
            <a:xfrm>
              <a:off x="3715920" y="736560"/>
              <a:ext cx="1629360" cy="389880"/>
              <a:chOff x="3715920" y="736560"/>
              <a:chExt cx="1629360" cy="389880"/>
            </a:xfrm>
          </p:grpSpPr>
          <p:sp>
            <p:nvSpPr>
              <p:cNvPr id="156" name="Google Shape;93;p4"/>
              <p:cNvSpPr/>
              <p:nvPr/>
            </p:nvSpPr>
            <p:spPr>
              <a:xfrm rot="10800000">
                <a:off x="3715920" y="7365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57" name="Google Shape;94;p4"/>
              <p:cNvSpPr/>
              <p:nvPr/>
            </p:nvSpPr>
            <p:spPr>
              <a:xfrm rot="10800000">
                <a:off x="3715920" y="7362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58" name="Google Shape;95;p4"/>
            <p:cNvGrpSpPr/>
            <p:nvPr/>
          </p:nvGrpSpPr>
          <p:grpSpPr>
            <a:xfrm>
              <a:off x="1981080" y="745560"/>
              <a:ext cx="1629360" cy="389880"/>
              <a:chOff x="1981080" y="745560"/>
              <a:chExt cx="1629360" cy="389880"/>
            </a:xfrm>
          </p:grpSpPr>
          <p:sp>
            <p:nvSpPr>
              <p:cNvPr id="159" name="Google Shape;96;p4"/>
              <p:cNvSpPr/>
              <p:nvPr/>
            </p:nvSpPr>
            <p:spPr>
              <a:xfrm rot="10800000">
                <a:off x="1981080" y="7459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60" name="Google Shape;97;p4"/>
              <p:cNvSpPr/>
              <p:nvPr/>
            </p:nvSpPr>
            <p:spPr>
              <a:xfrm rot="10800000">
                <a:off x="1981080" y="7455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61" name="Google Shape;98;p4"/>
            <p:cNvGrpSpPr/>
            <p:nvPr/>
          </p:nvGrpSpPr>
          <p:grpSpPr>
            <a:xfrm>
              <a:off x="1475640" y="1349280"/>
              <a:ext cx="892440" cy="389880"/>
              <a:chOff x="1475640" y="1349280"/>
              <a:chExt cx="892440" cy="389880"/>
            </a:xfrm>
          </p:grpSpPr>
          <p:sp>
            <p:nvSpPr>
              <p:cNvPr id="162" name="Google Shape;99;p4"/>
              <p:cNvSpPr/>
              <p:nvPr/>
            </p:nvSpPr>
            <p:spPr>
              <a:xfrm rot="10800000">
                <a:off x="1475640" y="134928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63" name="Google Shape;100;p4"/>
              <p:cNvSpPr/>
              <p:nvPr/>
            </p:nvSpPr>
            <p:spPr>
              <a:xfrm rot="10800000">
                <a:off x="1475640" y="134928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64" name="Google Shape;101;p4"/>
            <p:cNvGrpSpPr/>
            <p:nvPr/>
          </p:nvGrpSpPr>
          <p:grpSpPr>
            <a:xfrm>
              <a:off x="504000" y="745560"/>
              <a:ext cx="892440" cy="389880"/>
              <a:chOff x="504000" y="745560"/>
              <a:chExt cx="892440" cy="389880"/>
            </a:xfrm>
          </p:grpSpPr>
          <p:sp>
            <p:nvSpPr>
              <p:cNvPr id="165" name="Google Shape;102;p4"/>
              <p:cNvSpPr/>
              <p:nvPr/>
            </p:nvSpPr>
            <p:spPr>
              <a:xfrm rot="10800000">
                <a:off x="504000" y="7459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66" name="Google Shape;103;p4"/>
              <p:cNvSpPr/>
              <p:nvPr/>
            </p:nvSpPr>
            <p:spPr>
              <a:xfrm rot="10800000">
                <a:off x="504000" y="74556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67" name="Google Shape;104;p4"/>
            <p:cNvGrpSpPr/>
            <p:nvPr/>
          </p:nvGrpSpPr>
          <p:grpSpPr>
            <a:xfrm>
              <a:off x="5452560" y="745200"/>
              <a:ext cx="901440" cy="372960"/>
              <a:chOff x="5452560" y="745200"/>
              <a:chExt cx="901440" cy="372960"/>
            </a:xfrm>
          </p:grpSpPr>
          <p:sp>
            <p:nvSpPr>
              <p:cNvPr id="168" name="Google Shape;105;p4"/>
              <p:cNvSpPr/>
              <p:nvPr/>
            </p:nvSpPr>
            <p:spPr>
              <a:xfrm rot="10800000">
                <a:off x="5452920" y="74592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69" name="Google Shape;106;p4"/>
              <p:cNvSpPr/>
              <p:nvPr/>
            </p:nvSpPr>
            <p:spPr>
              <a:xfrm rot="10800000">
                <a:off x="5452560" y="74520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70" name="Google Shape;107;p4"/>
            <p:cNvGrpSpPr/>
            <p:nvPr/>
          </p:nvGrpSpPr>
          <p:grpSpPr>
            <a:xfrm>
              <a:off x="3071520" y="1044000"/>
              <a:ext cx="3282480" cy="389880"/>
              <a:chOff x="3071520" y="1044000"/>
              <a:chExt cx="3282480" cy="389880"/>
            </a:xfrm>
          </p:grpSpPr>
          <p:sp>
            <p:nvSpPr>
              <p:cNvPr id="171" name="Google Shape;108;p4"/>
              <p:cNvSpPr/>
              <p:nvPr/>
            </p:nvSpPr>
            <p:spPr>
              <a:xfrm rot="10800000">
                <a:off x="3071520" y="104400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72" name="Google Shape;109;p4"/>
              <p:cNvSpPr/>
              <p:nvPr/>
            </p:nvSpPr>
            <p:spPr>
              <a:xfrm rot="10800000">
                <a:off x="3071880" y="104364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73" name="Google Shape;110;p4"/>
            <p:cNvGrpSpPr/>
            <p:nvPr/>
          </p:nvGrpSpPr>
          <p:grpSpPr>
            <a:xfrm>
              <a:off x="3071520" y="429120"/>
              <a:ext cx="3282480" cy="389880"/>
              <a:chOff x="3071520" y="429120"/>
              <a:chExt cx="3282480" cy="389880"/>
            </a:xfrm>
          </p:grpSpPr>
          <p:sp>
            <p:nvSpPr>
              <p:cNvPr id="174" name="Google Shape;111;p4"/>
              <p:cNvSpPr/>
              <p:nvPr/>
            </p:nvSpPr>
            <p:spPr>
              <a:xfrm rot="10800000">
                <a:off x="3071520" y="42912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75" name="Google Shape;112;p4"/>
              <p:cNvSpPr/>
              <p:nvPr/>
            </p:nvSpPr>
            <p:spPr>
              <a:xfrm rot="10800000">
                <a:off x="3071880" y="42876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176" name="Google Shape;113;p4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177" name="Google Shape;114;p4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178" name="Google Shape;115;p4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79" name="Google Shape;116;p4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80" name="Google Shape;117;p4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181" name="Google Shape;118;p4"/>
              <p:cNvSpPr/>
              <p:nvPr/>
            </p:nvSpPr>
            <p:spPr>
              <a:xfrm>
                <a:off x="17188920" y="42300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82" name="Google Shape;119;p4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83" name="Google Shape;120;p4"/>
            <p:cNvGrpSpPr/>
            <p:nvPr/>
          </p:nvGrpSpPr>
          <p:grpSpPr>
            <a:xfrm>
              <a:off x="17362440" y="539640"/>
              <a:ext cx="417960" cy="395280"/>
              <a:chOff x="17362440" y="539640"/>
              <a:chExt cx="417960" cy="395280"/>
            </a:xfrm>
          </p:grpSpPr>
          <p:sp>
            <p:nvSpPr>
              <p:cNvPr id="184" name="Google Shape;121;p4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85" name="Google Shape;122;p4"/>
              <p:cNvSpPr/>
              <p:nvPr/>
            </p:nvSpPr>
            <p:spPr>
              <a:xfrm rot="2821200">
                <a:off x="17545680" y="474840"/>
                <a:ext cx="5148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86" name="Google Shape;123;p4"/>
            <p:cNvGrpSpPr/>
            <p:nvPr/>
          </p:nvGrpSpPr>
          <p:grpSpPr>
            <a:xfrm>
              <a:off x="17371440" y="583200"/>
              <a:ext cx="396360" cy="419760"/>
              <a:chOff x="17371440" y="583200"/>
              <a:chExt cx="396360" cy="419760"/>
            </a:xfrm>
          </p:grpSpPr>
          <p:sp>
            <p:nvSpPr>
              <p:cNvPr id="187" name="Google Shape;124;p4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88" name="Google Shape;125;p4"/>
              <p:cNvSpPr/>
              <p:nvPr/>
            </p:nvSpPr>
            <p:spPr>
              <a:xfrm rot="8221200">
                <a:off x="1754280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40880" y="1382760"/>
            <a:ext cx="16805520" cy="136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579760" y="6597720"/>
            <a:ext cx="777168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91" name="Google Shape;129;p5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192" name="Google Shape;130;p5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193" name="Google Shape;131;p5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94" name="Google Shape;132;p5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95" name="Google Shape;133;p5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196" name="Google Shape;134;p5"/>
              <p:cNvSpPr/>
              <p:nvPr/>
            </p:nvSpPr>
            <p:spPr>
              <a:xfrm>
                <a:off x="17188920" y="42300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97" name="Google Shape;135;p5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98" name="Google Shape;136;p5"/>
            <p:cNvGrpSpPr/>
            <p:nvPr/>
          </p:nvGrpSpPr>
          <p:grpSpPr>
            <a:xfrm>
              <a:off x="17362440" y="539640"/>
              <a:ext cx="417960" cy="395280"/>
              <a:chOff x="17362440" y="539640"/>
              <a:chExt cx="417960" cy="395280"/>
            </a:xfrm>
          </p:grpSpPr>
          <p:sp>
            <p:nvSpPr>
              <p:cNvPr id="199" name="Google Shape;137;p5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00" name="Google Shape;138;p5"/>
              <p:cNvSpPr/>
              <p:nvPr/>
            </p:nvSpPr>
            <p:spPr>
              <a:xfrm rot="2821200">
                <a:off x="17545680" y="474840"/>
                <a:ext cx="5148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01" name="Google Shape;139;p5"/>
            <p:cNvGrpSpPr/>
            <p:nvPr/>
          </p:nvGrpSpPr>
          <p:grpSpPr>
            <a:xfrm>
              <a:off x="17371440" y="583200"/>
              <a:ext cx="396360" cy="419760"/>
              <a:chOff x="17371440" y="583200"/>
              <a:chExt cx="396360" cy="419760"/>
            </a:xfrm>
          </p:grpSpPr>
          <p:sp>
            <p:nvSpPr>
              <p:cNvPr id="202" name="Google Shape;140;p5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03" name="Google Shape;141;p5"/>
              <p:cNvSpPr/>
              <p:nvPr/>
            </p:nvSpPr>
            <p:spPr>
              <a:xfrm rot="8221200">
                <a:off x="1754280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204" name="Google Shape;142;p5"/>
          <p:cNvSpPr/>
          <p:nvPr/>
        </p:nvSpPr>
        <p:spPr>
          <a:xfrm>
            <a:off x="16422840" y="6279480"/>
            <a:ext cx="835560" cy="1332720"/>
          </a:xfrm>
          <a:custGeom>
            <a:avLst/>
            <a:gdLst>
              <a:gd name="textAreaLeft" fmla="*/ 0 w 835560"/>
              <a:gd name="textAreaRight" fmla="*/ 836280 w 835560"/>
              <a:gd name="textAreaTop" fmla="*/ 0 h 1332720"/>
              <a:gd name="textAreaBottom" fmla="*/ 133344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5" name="Google Shape;143;p5"/>
          <p:cNvGrpSpPr/>
          <p:nvPr/>
        </p:nvGrpSpPr>
        <p:grpSpPr>
          <a:xfrm>
            <a:off x="12000600" y="8705520"/>
            <a:ext cx="5850360" cy="1309320"/>
            <a:chOff x="12000600" y="8705520"/>
            <a:chExt cx="5850360" cy="1309320"/>
          </a:xfrm>
        </p:grpSpPr>
        <p:grpSp>
          <p:nvGrpSpPr>
            <p:cNvPr id="206" name="Google Shape;144;p5"/>
            <p:cNvGrpSpPr/>
            <p:nvPr/>
          </p:nvGrpSpPr>
          <p:grpSpPr>
            <a:xfrm>
              <a:off x="16221600" y="9624960"/>
              <a:ext cx="1629360" cy="389880"/>
              <a:chOff x="16221600" y="9624960"/>
              <a:chExt cx="1629360" cy="389880"/>
            </a:xfrm>
          </p:grpSpPr>
          <p:sp>
            <p:nvSpPr>
              <p:cNvPr id="207" name="Google Shape;145;p5"/>
              <p:cNvSpPr/>
              <p:nvPr/>
            </p:nvSpPr>
            <p:spPr>
              <a:xfrm rot="10800000">
                <a:off x="16221600" y="9625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08" name="Google Shape;146;p5"/>
              <p:cNvSpPr/>
              <p:nvPr/>
            </p:nvSpPr>
            <p:spPr>
              <a:xfrm rot="10800000">
                <a:off x="16221600" y="96249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09" name="Google Shape;147;p5"/>
            <p:cNvGrpSpPr/>
            <p:nvPr/>
          </p:nvGrpSpPr>
          <p:grpSpPr>
            <a:xfrm>
              <a:off x="14292720" y="9624960"/>
              <a:ext cx="1629360" cy="389880"/>
              <a:chOff x="14292720" y="9624960"/>
              <a:chExt cx="1629360" cy="389880"/>
            </a:xfrm>
          </p:grpSpPr>
          <p:sp>
            <p:nvSpPr>
              <p:cNvPr id="210" name="Google Shape;148;p5"/>
              <p:cNvSpPr/>
              <p:nvPr/>
            </p:nvSpPr>
            <p:spPr>
              <a:xfrm rot="10800000">
                <a:off x="14292720" y="9625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11" name="Google Shape;149;p5"/>
              <p:cNvSpPr/>
              <p:nvPr/>
            </p:nvSpPr>
            <p:spPr>
              <a:xfrm rot="10800000">
                <a:off x="14292720" y="96249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12" name="Google Shape;150;p5"/>
            <p:cNvGrpSpPr/>
            <p:nvPr/>
          </p:nvGrpSpPr>
          <p:grpSpPr>
            <a:xfrm>
              <a:off x="15212520" y="9012960"/>
              <a:ext cx="1629360" cy="389880"/>
              <a:chOff x="15212520" y="9012960"/>
              <a:chExt cx="1629360" cy="389880"/>
            </a:xfrm>
          </p:grpSpPr>
          <p:sp>
            <p:nvSpPr>
              <p:cNvPr id="213" name="Google Shape;151;p5"/>
              <p:cNvSpPr/>
              <p:nvPr/>
            </p:nvSpPr>
            <p:spPr>
              <a:xfrm rot="10800000">
                <a:off x="15212520" y="9013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14" name="Google Shape;152;p5"/>
              <p:cNvSpPr/>
              <p:nvPr/>
            </p:nvSpPr>
            <p:spPr>
              <a:xfrm rot="10800000">
                <a:off x="15212520" y="901296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15" name="Google Shape;153;p5"/>
            <p:cNvGrpSpPr/>
            <p:nvPr/>
          </p:nvGrpSpPr>
          <p:grpSpPr>
            <a:xfrm>
              <a:off x="13477680" y="9021600"/>
              <a:ext cx="1629360" cy="389880"/>
              <a:chOff x="13477680" y="9021600"/>
              <a:chExt cx="1629360" cy="389880"/>
            </a:xfrm>
          </p:grpSpPr>
          <p:sp>
            <p:nvSpPr>
              <p:cNvPr id="216" name="Google Shape;154;p5"/>
              <p:cNvSpPr/>
              <p:nvPr/>
            </p:nvSpPr>
            <p:spPr>
              <a:xfrm rot="10800000">
                <a:off x="13477680" y="90216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17" name="Google Shape;155;p5"/>
              <p:cNvSpPr/>
              <p:nvPr/>
            </p:nvSpPr>
            <p:spPr>
              <a:xfrm rot="10800000">
                <a:off x="13477680" y="90216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18" name="Google Shape;156;p5"/>
            <p:cNvGrpSpPr/>
            <p:nvPr/>
          </p:nvGrpSpPr>
          <p:grpSpPr>
            <a:xfrm>
              <a:off x="12972240" y="9624960"/>
              <a:ext cx="892440" cy="389880"/>
              <a:chOff x="12972240" y="9624960"/>
              <a:chExt cx="892440" cy="389880"/>
            </a:xfrm>
          </p:grpSpPr>
          <p:sp>
            <p:nvSpPr>
              <p:cNvPr id="219" name="Google Shape;157;p5"/>
              <p:cNvSpPr/>
              <p:nvPr/>
            </p:nvSpPr>
            <p:spPr>
              <a:xfrm rot="10800000">
                <a:off x="12972240" y="96253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20" name="Google Shape;158;p5"/>
              <p:cNvSpPr/>
              <p:nvPr/>
            </p:nvSpPr>
            <p:spPr>
              <a:xfrm rot="10800000">
                <a:off x="12972240" y="962496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21" name="Google Shape;159;p5"/>
            <p:cNvGrpSpPr/>
            <p:nvPr/>
          </p:nvGrpSpPr>
          <p:grpSpPr>
            <a:xfrm>
              <a:off x="12000600" y="9021600"/>
              <a:ext cx="892440" cy="389880"/>
              <a:chOff x="12000600" y="9021600"/>
              <a:chExt cx="892440" cy="389880"/>
            </a:xfrm>
          </p:grpSpPr>
          <p:sp>
            <p:nvSpPr>
              <p:cNvPr id="222" name="Google Shape;160;p5"/>
              <p:cNvSpPr/>
              <p:nvPr/>
            </p:nvSpPr>
            <p:spPr>
              <a:xfrm rot="10800000">
                <a:off x="12000600" y="902160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23" name="Google Shape;161;p5"/>
              <p:cNvSpPr/>
              <p:nvPr/>
            </p:nvSpPr>
            <p:spPr>
              <a:xfrm rot="10800000">
                <a:off x="12000600" y="902160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24" name="Google Shape;162;p5"/>
            <p:cNvGrpSpPr/>
            <p:nvPr/>
          </p:nvGrpSpPr>
          <p:grpSpPr>
            <a:xfrm>
              <a:off x="16949520" y="9021240"/>
              <a:ext cx="901440" cy="372960"/>
              <a:chOff x="16949520" y="9021240"/>
              <a:chExt cx="901440" cy="372960"/>
            </a:xfrm>
          </p:grpSpPr>
          <p:sp>
            <p:nvSpPr>
              <p:cNvPr id="225" name="Google Shape;163;p5"/>
              <p:cNvSpPr/>
              <p:nvPr/>
            </p:nvSpPr>
            <p:spPr>
              <a:xfrm rot="10800000">
                <a:off x="16949880" y="902196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26" name="Google Shape;164;p5"/>
              <p:cNvSpPr/>
              <p:nvPr/>
            </p:nvSpPr>
            <p:spPr>
              <a:xfrm rot="10800000">
                <a:off x="16949520" y="902124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27" name="Google Shape;165;p5"/>
            <p:cNvGrpSpPr/>
            <p:nvPr/>
          </p:nvGrpSpPr>
          <p:grpSpPr>
            <a:xfrm>
              <a:off x="14568480" y="9320400"/>
              <a:ext cx="3282480" cy="389880"/>
              <a:chOff x="14568480" y="9320400"/>
              <a:chExt cx="3282480" cy="389880"/>
            </a:xfrm>
          </p:grpSpPr>
          <p:sp>
            <p:nvSpPr>
              <p:cNvPr id="228" name="Google Shape;166;p5"/>
              <p:cNvSpPr/>
              <p:nvPr/>
            </p:nvSpPr>
            <p:spPr>
              <a:xfrm rot="10800000">
                <a:off x="14568480" y="93207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29" name="Google Shape;167;p5"/>
              <p:cNvSpPr/>
              <p:nvPr/>
            </p:nvSpPr>
            <p:spPr>
              <a:xfrm rot="10800000">
                <a:off x="14568840" y="932040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30" name="Google Shape;168;p5"/>
            <p:cNvGrpSpPr/>
            <p:nvPr/>
          </p:nvGrpSpPr>
          <p:grpSpPr>
            <a:xfrm>
              <a:off x="14568480" y="8705520"/>
              <a:ext cx="3282480" cy="389880"/>
              <a:chOff x="14568480" y="8705520"/>
              <a:chExt cx="3282480" cy="389880"/>
            </a:xfrm>
          </p:grpSpPr>
          <p:sp>
            <p:nvSpPr>
              <p:cNvPr id="231" name="Google Shape;169;p5"/>
              <p:cNvSpPr/>
              <p:nvPr/>
            </p:nvSpPr>
            <p:spPr>
              <a:xfrm rot="10800000">
                <a:off x="14568480" y="870588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2" name="Google Shape;170;p5"/>
              <p:cNvSpPr/>
              <p:nvPr/>
            </p:nvSpPr>
            <p:spPr>
              <a:xfrm rot="10800000">
                <a:off x="14568840" y="870552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71400" y="2586600"/>
            <a:ext cx="16594560" cy="133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0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3219480" y="5529240"/>
            <a:ext cx="5642640" cy="297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9075600" y="5529240"/>
            <a:ext cx="5642640" cy="297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36" name="Google Shape;175;p6"/>
          <p:cNvGrpSpPr/>
          <p:nvPr/>
        </p:nvGrpSpPr>
        <p:grpSpPr>
          <a:xfrm>
            <a:off x="417600" y="242280"/>
            <a:ext cx="5850000" cy="1309320"/>
            <a:chOff x="417600" y="242280"/>
            <a:chExt cx="5850000" cy="1309320"/>
          </a:xfrm>
        </p:grpSpPr>
        <p:grpSp>
          <p:nvGrpSpPr>
            <p:cNvPr id="237" name="Google Shape;176;p6"/>
            <p:cNvGrpSpPr/>
            <p:nvPr/>
          </p:nvGrpSpPr>
          <p:grpSpPr>
            <a:xfrm>
              <a:off x="417600" y="242280"/>
              <a:ext cx="1629360" cy="389880"/>
              <a:chOff x="417600" y="242280"/>
              <a:chExt cx="1629360" cy="389880"/>
            </a:xfrm>
          </p:grpSpPr>
          <p:sp>
            <p:nvSpPr>
              <p:cNvPr id="238" name="Google Shape;177;p6"/>
              <p:cNvSpPr/>
              <p:nvPr/>
            </p:nvSpPr>
            <p:spPr>
              <a:xfrm>
                <a:off x="417600" y="4233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9" name="Google Shape;178;p6"/>
              <p:cNvSpPr/>
              <p:nvPr/>
            </p:nvSpPr>
            <p:spPr>
              <a:xfrm>
                <a:off x="417600" y="24228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40" name="Google Shape;179;p6"/>
            <p:cNvGrpSpPr/>
            <p:nvPr/>
          </p:nvGrpSpPr>
          <p:grpSpPr>
            <a:xfrm>
              <a:off x="2346120" y="242280"/>
              <a:ext cx="1629360" cy="389880"/>
              <a:chOff x="2346120" y="242280"/>
              <a:chExt cx="1629360" cy="389880"/>
            </a:xfrm>
          </p:grpSpPr>
          <p:sp>
            <p:nvSpPr>
              <p:cNvPr id="241" name="Google Shape;180;p6"/>
              <p:cNvSpPr/>
              <p:nvPr/>
            </p:nvSpPr>
            <p:spPr>
              <a:xfrm>
                <a:off x="2346120" y="4233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42" name="Google Shape;181;p6"/>
              <p:cNvSpPr/>
              <p:nvPr/>
            </p:nvSpPr>
            <p:spPr>
              <a:xfrm>
                <a:off x="2346120" y="24228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43" name="Google Shape;182;p6"/>
            <p:cNvGrpSpPr/>
            <p:nvPr/>
          </p:nvGrpSpPr>
          <p:grpSpPr>
            <a:xfrm>
              <a:off x="1426320" y="854640"/>
              <a:ext cx="1629360" cy="389880"/>
              <a:chOff x="1426320" y="854640"/>
              <a:chExt cx="1629360" cy="389880"/>
            </a:xfrm>
          </p:grpSpPr>
          <p:sp>
            <p:nvSpPr>
              <p:cNvPr id="244" name="Google Shape;183;p6"/>
              <p:cNvSpPr/>
              <p:nvPr/>
            </p:nvSpPr>
            <p:spPr>
              <a:xfrm>
                <a:off x="1426320" y="10353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45" name="Google Shape;184;p6"/>
              <p:cNvSpPr/>
              <p:nvPr/>
            </p:nvSpPr>
            <p:spPr>
              <a:xfrm>
                <a:off x="1426320" y="85464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46" name="Google Shape;185;p6"/>
            <p:cNvGrpSpPr/>
            <p:nvPr/>
          </p:nvGrpSpPr>
          <p:grpSpPr>
            <a:xfrm>
              <a:off x="3161160" y="846000"/>
              <a:ext cx="1629360" cy="389880"/>
              <a:chOff x="3161160" y="846000"/>
              <a:chExt cx="1629360" cy="389880"/>
            </a:xfrm>
          </p:grpSpPr>
          <p:sp>
            <p:nvSpPr>
              <p:cNvPr id="247" name="Google Shape;186;p6"/>
              <p:cNvSpPr/>
              <p:nvPr/>
            </p:nvSpPr>
            <p:spPr>
              <a:xfrm>
                <a:off x="3161160" y="10267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48" name="Google Shape;187;p6"/>
              <p:cNvSpPr/>
              <p:nvPr/>
            </p:nvSpPr>
            <p:spPr>
              <a:xfrm>
                <a:off x="3161160" y="8460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49" name="Google Shape;188;p6"/>
            <p:cNvGrpSpPr/>
            <p:nvPr/>
          </p:nvGrpSpPr>
          <p:grpSpPr>
            <a:xfrm>
              <a:off x="4403520" y="242280"/>
              <a:ext cx="892440" cy="389880"/>
              <a:chOff x="4403520" y="242280"/>
              <a:chExt cx="892440" cy="389880"/>
            </a:xfrm>
          </p:grpSpPr>
          <p:sp>
            <p:nvSpPr>
              <p:cNvPr id="250" name="Google Shape;189;p6"/>
              <p:cNvSpPr/>
              <p:nvPr/>
            </p:nvSpPr>
            <p:spPr>
              <a:xfrm>
                <a:off x="4403520" y="42336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51" name="Google Shape;190;p6"/>
              <p:cNvSpPr/>
              <p:nvPr/>
            </p:nvSpPr>
            <p:spPr>
              <a:xfrm>
                <a:off x="4403520" y="24228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52" name="Google Shape;191;p6"/>
            <p:cNvGrpSpPr/>
            <p:nvPr/>
          </p:nvGrpSpPr>
          <p:grpSpPr>
            <a:xfrm>
              <a:off x="5375160" y="846000"/>
              <a:ext cx="892440" cy="389880"/>
              <a:chOff x="5375160" y="846000"/>
              <a:chExt cx="892440" cy="389880"/>
            </a:xfrm>
          </p:grpSpPr>
          <p:sp>
            <p:nvSpPr>
              <p:cNvPr id="253" name="Google Shape;192;p6"/>
              <p:cNvSpPr/>
              <p:nvPr/>
            </p:nvSpPr>
            <p:spPr>
              <a:xfrm>
                <a:off x="5375160" y="10267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54" name="Google Shape;193;p6"/>
              <p:cNvSpPr/>
              <p:nvPr/>
            </p:nvSpPr>
            <p:spPr>
              <a:xfrm>
                <a:off x="5375160" y="84600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55" name="Google Shape;194;p6"/>
            <p:cNvGrpSpPr/>
            <p:nvPr/>
          </p:nvGrpSpPr>
          <p:grpSpPr>
            <a:xfrm>
              <a:off x="417600" y="862920"/>
              <a:ext cx="901440" cy="372960"/>
              <a:chOff x="417600" y="862920"/>
              <a:chExt cx="901440" cy="372960"/>
            </a:xfrm>
          </p:grpSpPr>
          <p:sp>
            <p:nvSpPr>
              <p:cNvPr id="256" name="Google Shape;195;p6"/>
              <p:cNvSpPr/>
              <p:nvPr/>
            </p:nvSpPr>
            <p:spPr>
              <a:xfrm>
                <a:off x="417600" y="104400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57" name="Google Shape;196;p6"/>
              <p:cNvSpPr/>
              <p:nvPr/>
            </p:nvSpPr>
            <p:spPr>
              <a:xfrm>
                <a:off x="417600" y="86292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58" name="Google Shape;197;p6"/>
            <p:cNvGrpSpPr/>
            <p:nvPr/>
          </p:nvGrpSpPr>
          <p:grpSpPr>
            <a:xfrm>
              <a:off x="417600" y="547200"/>
              <a:ext cx="3282480" cy="389880"/>
              <a:chOff x="417600" y="547200"/>
              <a:chExt cx="3282480" cy="389880"/>
            </a:xfrm>
          </p:grpSpPr>
          <p:sp>
            <p:nvSpPr>
              <p:cNvPr id="259" name="Google Shape;198;p6"/>
              <p:cNvSpPr/>
              <p:nvPr/>
            </p:nvSpPr>
            <p:spPr>
              <a:xfrm>
                <a:off x="417600" y="72792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60" name="Google Shape;199;p6"/>
              <p:cNvSpPr/>
              <p:nvPr/>
            </p:nvSpPr>
            <p:spPr>
              <a:xfrm>
                <a:off x="417600" y="54720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61" name="Google Shape;200;p6"/>
            <p:cNvGrpSpPr/>
            <p:nvPr/>
          </p:nvGrpSpPr>
          <p:grpSpPr>
            <a:xfrm>
              <a:off x="417600" y="1161720"/>
              <a:ext cx="3282480" cy="389880"/>
              <a:chOff x="417600" y="1161720"/>
              <a:chExt cx="3282480" cy="389880"/>
            </a:xfrm>
          </p:grpSpPr>
          <p:sp>
            <p:nvSpPr>
              <p:cNvPr id="262" name="Google Shape;201;p6"/>
              <p:cNvSpPr/>
              <p:nvPr/>
            </p:nvSpPr>
            <p:spPr>
              <a:xfrm>
                <a:off x="417600" y="134280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63" name="Google Shape;202;p6"/>
              <p:cNvSpPr/>
              <p:nvPr/>
            </p:nvSpPr>
            <p:spPr>
              <a:xfrm>
                <a:off x="417600" y="116172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264" name="Google Shape;203;p6"/>
          <p:cNvGrpSpPr/>
          <p:nvPr/>
        </p:nvGrpSpPr>
        <p:grpSpPr>
          <a:xfrm>
            <a:off x="12000600" y="8694360"/>
            <a:ext cx="5850360" cy="1309320"/>
            <a:chOff x="12000600" y="8694360"/>
            <a:chExt cx="5850360" cy="1309320"/>
          </a:xfrm>
        </p:grpSpPr>
        <p:grpSp>
          <p:nvGrpSpPr>
            <p:cNvPr id="265" name="Google Shape;204;p6"/>
            <p:cNvGrpSpPr/>
            <p:nvPr/>
          </p:nvGrpSpPr>
          <p:grpSpPr>
            <a:xfrm>
              <a:off x="16221600" y="9613800"/>
              <a:ext cx="1629360" cy="389880"/>
              <a:chOff x="16221600" y="9613800"/>
              <a:chExt cx="1629360" cy="389880"/>
            </a:xfrm>
          </p:grpSpPr>
          <p:sp>
            <p:nvSpPr>
              <p:cNvPr id="266" name="Google Shape;205;p6"/>
              <p:cNvSpPr/>
              <p:nvPr/>
            </p:nvSpPr>
            <p:spPr>
              <a:xfrm rot="10800000">
                <a:off x="16221600" y="96141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67" name="Google Shape;206;p6"/>
              <p:cNvSpPr/>
              <p:nvPr/>
            </p:nvSpPr>
            <p:spPr>
              <a:xfrm rot="10800000">
                <a:off x="16221600" y="96138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68" name="Google Shape;207;p6"/>
            <p:cNvGrpSpPr/>
            <p:nvPr/>
          </p:nvGrpSpPr>
          <p:grpSpPr>
            <a:xfrm>
              <a:off x="14292720" y="9613800"/>
              <a:ext cx="1629360" cy="389880"/>
              <a:chOff x="14292720" y="9613800"/>
              <a:chExt cx="1629360" cy="389880"/>
            </a:xfrm>
          </p:grpSpPr>
          <p:sp>
            <p:nvSpPr>
              <p:cNvPr id="269" name="Google Shape;208;p6"/>
              <p:cNvSpPr/>
              <p:nvPr/>
            </p:nvSpPr>
            <p:spPr>
              <a:xfrm rot="10800000">
                <a:off x="14292720" y="96141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70" name="Google Shape;209;p6"/>
              <p:cNvSpPr/>
              <p:nvPr/>
            </p:nvSpPr>
            <p:spPr>
              <a:xfrm rot="10800000">
                <a:off x="14292720" y="96138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71" name="Google Shape;210;p6"/>
            <p:cNvGrpSpPr/>
            <p:nvPr/>
          </p:nvGrpSpPr>
          <p:grpSpPr>
            <a:xfrm>
              <a:off x="15212520" y="9001800"/>
              <a:ext cx="1629360" cy="389880"/>
              <a:chOff x="15212520" y="9001800"/>
              <a:chExt cx="1629360" cy="389880"/>
            </a:xfrm>
          </p:grpSpPr>
          <p:sp>
            <p:nvSpPr>
              <p:cNvPr id="272" name="Google Shape;211;p6"/>
              <p:cNvSpPr/>
              <p:nvPr/>
            </p:nvSpPr>
            <p:spPr>
              <a:xfrm rot="10800000">
                <a:off x="15212520" y="90018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73" name="Google Shape;212;p6"/>
              <p:cNvSpPr/>
              <p:nvPr/>
            </p:nvSpPr>
            <p:spPr>
              <a:xfrm rot="10800000">
                <a:off x="15212520" y="90018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74" name="Google Shape;213;p6"/>
            <p:cNvGrpSpPr/>
            <p:nvPr/>
          </p:nvGrpSpPr>
          <p:grpSpPr>
            <a:xfrm>
              <a:off x="13477680" y="9010080"/>
              <a:ext cx="1629360" cy="389880"/>
              <a:chOff x="13477680" y="9010080"/>
              <a:chExt cx="1629360" cy="389880"/>
            </a:xfrm>
          </p:grpSpPr>
          <p:sp>
            <p:nvSpPr>
              <p:cNvPr id="275" name="Google Shape;214;p6"/>
              <p:cNvSpPr/>
              <p:nvPr/>
            </p:nvSpPr>
            <p:spPr>
              <a:xfrm rot="10800000">
                <a:off x="13477680" y="901044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76" name="Google Shape;215;p6"/>
              <p:cNvSpPr/>
              <p:nvPr/>
            </p:nvSpPr>
            <p:spPr>
              <a:xfrm rot="10800000">
                <a:off x="13477680" y="901008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77" name="Google Shape;216;p6"/>
            <p:cNvGrpSpPr/>
            <p:nvPr/>
          </p:nvGrpSpPr>
          <p:grpSpPr>
            <a:xfrm>
              <a:off x="12972240" y="9613800"/>
              <a:ext cx="892440" cy="389880"/>
              <a:chOff x="12972240" y="9613800"/>
              <a:chExt cx="892440" cy="389880"/>
            </a:xfrm>
          </p:grpSpPr>
          <p:sp>
            <p:nvSpPr>
              <p:cNvPr id="278" name="Google Shape;217;p6"/>
              <p:cNvSpPr/>
              <p:nvPr/>
            </p:nvSpPr>
            <p:spPr>
              <a:xfrm rot="10800000">
                <a:off x="12972240" y="961416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79" name="Google Shape;218;p6"/>
              <p:cNvSpPr/>
              <p:nvPr/>
            </p:nvSpPr>
            <p:spPr>
              <a:xfrm rot="10800000">
                <a:off x="12972240" y="961380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80" name="Google Shape;219;p6"/>
            <p:cNvGrpSpPr/>
            <p:nvPr/>
          </p:nvGrpSpPr>
          <p:grpSpPr>
            <a:xfrm>
              <a:off x="12000600" y="9010080"/>
              <a:ext cx="892440" cy="389880"/>
              <a:chOff x="12000600" y="9010080"/>
              <a:chExt cx="892440" cy="389880"/>
            </a:xfrm>
          </p:grpSpPr>
          <p:sp>
            <p:nvSpPr>
              <p:cNvPr id="281" name="Google Shape;220;p6"/>
              <p:cNvSpPr/>
              <p:nvPr/>
            </p:nvSpPr>
            <p:spPr>
              <a:xfrm rot="10800000">
                <a:off x="12000600" y="901044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82" name="Google Shape;221;p6"/>
              <p:cNvSpPr/>
              <p:nvPr/>
            </p:nvSpPr>
            <p:spPr>
              <a:xfrm rot="10800000">
                <a:off x="12000600" y="901008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83" name="Google Shape;222;p6"/>
            <p:cNvGrpSpPr/>
            <p:nvPr/>
          </p:nvGrpSpPr>
          <p:grpSpPr>
            <a:xfrm>
              <a:off x="16949520" y="9010080"/>
              <a:ext cx="901440" cy="372960"/>
              <a:chOff x="16949520" y="9010080"/>
              <a:chExt cx="901440" cy="372960"/>
            </a:xfrm>
          </p:grpSpPr>
          <p:sp>
            <p:nvSpPr>
              <p:cNvPr id="284" name="Google Shape;223;p6"/>
              <p:cNvSpPr/>
              <p:nvPr/>
            </p:nvSpPr>
            <p:spPr>
              <a:xfrm rot="10800000">
                <a:off x="16949880" y="901044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85" name="Google Shape;224;p6"/>
              <p:cNvSpPr/>
              <p:nvPr/>
            </p:nvSpPr>
            <p:spPr>
              <a:xfrm rot="10800000">
                <a:off x="16949520" y="901008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86" name="Google Shape;225;p6"/>
            <p:cNvGrpSpPr/>
            <p:nvPr/>
          </p:nvGrpSpPr>
          <p:grpSpPr>
            <a:xfrm>
              <a:off x="14568480" y="9308880"/>
              <a:ext cx="3282480" cy="389880"/>
              <a:chOff x="14568480" y="9308880"/>
              <a:chExt cx="3282480" cy="389880"/>
            </a:xfrm>
          </p:grpSpPr>
          <p:sp>
            <p:nvSpPr>
              <p:cNvPr id="287" name="Google Shape;226;p6"/>
              <p:cNvSpPr/>
              <p:nvPr/>
            </p:nvSpPr>
            <p:spPr>
              <a:xfrm rot="10800000">
                <a:off x="14568480" y="930924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88" name="Google Shape;227;p6"/>
              <p:cNvSpPr/>
              <p:nvPr/>
            </p:nvSpPr>
            <p:spPr>
              <a:xfrm rot="10800000">
                <a:off x="14568840" y="930888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89" name="Google Shape;228;p6"/>
            <p:cNvGrpSpPr/>
            <p:nvPr/>
          </p:nvGrpSpPr>
          <p:grpSpPr>
            <a:xfrm>
              <a:off x="14568480" y="8694360"/>
              <a:ext cx="3282480" cy="389880"/>
              <a:chOff x="14568480" y="8694360"/>
              <a:chExt cx="3282480" cy="389880"/>
            </a:xfrm>
          </p:grpSpPr>
          <p:sp>
            <p:nvSpPr>
              <p:cNvPr id="290" name="Google Shape;229;p6"/>
              <p:cNvSpPr/>
              <p:nvPr/>
            </p:nvSpPr>
            <p:spPr>
              <a:xfrm rot="10800000">
                <a:off x="14568480" y="86943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91" name="Google Shape;230;p6"/>
              <p:cNvSpPr/>
              <p:nvPr/>
            </p:nvSpPr>
            <p:spPr>
              <a:xfrm rot="10800000">
                <a:off x="14568840" y="869436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292" name="Google Shape;231;p6"/>
          <p:cNvSpPr/>
          <p:nvPr/>
        </p:nvSpPr>
        <p:spPr>
          <a:xfrm>
            <a:off x="14123520" y="4763880"/>
            <a:ext cx="835560" cy="1332720"/>
          </a:xfrm>
          <a:custGeom>
            <a:avLst/>
            <a:gdLst>
              <a:gd name="textAreaLeft" fmla="*/ 0 w 835560"/>
              <a:gd name="textAreaRight" fmla="*/ 836280 w 835560"/>
              <a:gd name="textAreaTop" fmla="*/ 0 h 1332720"/>
              <a:gd name="textAreaBottom" fmla="*/ 133344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93" name="Google Shape;232;p6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294" name="Google Shape;233;p6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295" name="Google Shape;234;p6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96" name="Google Shape;235;p6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97" name="Google Shape;236;p6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298" name="Google Shape;237;p6"/>
              <p:cNvSpPr/>
              <p:nvPr/>
            </p:nvSpPr>
            <p:spPr>
              <a:xfrm>
                <a:off x="17188920" y="42300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99" name="Google Shape;238;p6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00" name="Google Shape;239;p6"/>
            <p:cNvGrpSpPr/>
            <p:nvPr/>
          </p:nvGrpSpPr>
          <p:grpSpPr>
            <a:xfrm>
              <a:off x="17362440" y="539640"/>
              <a:ext cx="417960" cy="395280"/>
              <a:chOff x="17362440" y="539640"/>
              <a:chExt cx="417960" cy="395280"/>
            </a:xfrm>
          </p:grpSpPr>
          <p:sp>
            <p:nvSpPr>
              <p:cNvPr id="301" name="Google Shape;240;p6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02" name="Google Shape;241;p6"/>
              <p:cNvSpPr/>
              <p:nvPr/>
            </p:nvSpPr>
            <p:spPr>
              <a:xfrm rot="2821200">
                <a:off x="17545680" y="474840"/>
                <a:ext cx="5148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03" name="Google Shape;242;p6"/>
            <p:cNvGrpSpPr/>
            <p:nvPr/>
          </p:nvGrpSpPr>
          <p:grpSpPr>
            <a:xfrm>
              <a:off x="17371440" y="583200"/>
              <a:ext cx="396360" cy="419760"/>
              <a:chOff x="17371440" y="583200"/>
              <a:chExt cx="396360" cy="419760"/>
            </a:xfrm>
          </p:grpSpPr>
          <p:sp>
            <p:nvSpPr>
              <p:cNvPr id="304" name="Google Shape;243;p6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05" name="Google Shape;244;p6"/>
              <p:cNvSpPr/>
              <p:nvPr/>
            </p:nvSpPr>
            <p:spPr>
              <a:xfrm rot="8221200">
                <a:off x="1754280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76360" y="2672640"/>
            <a:ext cx="1649916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1528920" y="5556240"/>
            <a:ext cx="501336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726240" y="5556240"/>
            <a:ext cx="501516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09" name="Google Shape;249;p7"/>
          <p:cNvGrpSpPr/>
          <p:nvPr/>
        </p:nvGrpSpPr>
        <p:grpSpPr>
          <a:xfrm>
            <a:off x="12000600" y="8694360"/>
            <a:ext cx="5850360" cy="1309320"/>
            <a:chOff x="12000600" y="8694360"/>
            <a:chExt cx="5850360" cy="1309320"/>
          </a:xfrm>
        </p:grpSpPr>
        <p:grpSp>
          <p:nvGrpSpPr>
            <p:cNvPr id="310" name="Google Shape;250;p7"/>
            <p:cNvGrpSpPr/>
            <p:nvPr/>
          </p:nvGrpSpPr>
          <p:grpSpPr>
            <a:xfrm>
              <a:off x="16221600" y="9613800"/>
              <a:ext cx="1629360" cy="389880"/>
              <a:chOff x="16221600" y="9613800"/>
              <a:chExt cx="1629360" cy="389880"/>
            </a:xfrm>
          </p:grpSpPr>
          <p:sp>
            <p:nvSpPr>
              <p:cNvPr id="311" name="Google Shape;251;p7"/>
              <p:cNvSpPr/>
              <p:nvPr/>
            </p:nvSpPr>
            <p:spPr>
              <a:xfrm rot="10800000">
                <a:off x="16221600" y="96141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12" name="Google Shape;252;p7"/>
              <p:cNvSpPr/>
              <p:nvPr/>
            </p:nvSpPr>
            <p:spPr>
              <a:xfrm rot="10800000">
                <a:off x="16221600" y="96138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13" name="Google Shape;253;p7"/>
            <p:cNvGrpSpPr/>
            <p:nvPr/>
          </p:nvGrpSpPr>
          <p:grpSpPr>
            <a:xfrm>
              <a:off x="14292720" y="9613800"/>
              <a:ext cx="1629360" cy="389880"/>
              <a:chOff x="14292720" y="9613800"/>
              <a:chExt cx="1629360" cy="389880"/>
            </a:xfrm>
          </p:grpSpPr>
          <p:sp>
            <p:nvSpPr>
              <p:cNvPr id="314" name="Google Shape;254;p7"/>
              <p:cNvSpPr/>
              <p:nvPr/>
            </p:nvSpPr>
            <p:spPr>
              <a:xfrm rot="10800000">
                <a:off x="14292720" y="96141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15" name="Google Shape;255;p7"/>
              <p:cNvSpPr/>
              <p:nvPr/>
            </p:nvSpPr>
            <p:spPr>
              <a:xfrm rot="10800000">
                <a:off x="14292720" y="96138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16" name="Google Shape;256;p7"/>
            <p:cNvGrpSpPr/>
            <p:nvPr/>
          </p:nvGrpSpPr>
          <p:grpSpPr>
            <a:xfrm>
              <a:off x="15212520" y="9001800"/>
              <a:ext cx="1629360" cy="389880"/>
              <a:chOff x="15212520" y="9001800"/>
              <a:chExt cx="1629360" cy="389880"/>
            </a:xfrm>
          </p:grpSpPr>
          <p:sp>
            <p:nvSpPr>
              <p:cNvPr id="317" name="Google Shape;257;p7"/>
              <p:cNvSpPr/>
              <p:nvPr/>
            </p:nvSpPr>
            <p:spPr>
              <a:xfrm rot="10800000">
                <a:off x="15212520" y="90018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18" name="Google Shape;258;p7"/>
              <p:cNvSpPr/>
              <p:nvPr/>
            </p:nvSpPr>
            <p:spPr>
              <a:xfrm rot="10800000">
                <a:off x="15212520" y="90018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19" name="Google Shape;259;p7"/>
            <p:cNvGrpSpPr/>
            <p:nvPr/>
          </p:nvGrpSpPr>
          <p:grpSpPr>
            <a:xfrm>
              <a:off x="13477680" y="9010080"/>
              <a:ext cx="1629360" cy="389880"/>
              <a:chOff x="13477680" y="9010080"/>
              <a:chExt cx="1629360" cy="389880"/>
            </a:xfrm>
          </p:grpSpPr>
          <p:sp>
            <p:nvSpPr>
              <p:cNvPr id="320" name="Google Shape;260;p7"/>
              <p:cNvSpPr/>
              <p:nvPr/>
            </p:nvSpPr>
            <p:spPr>
              <a:xfrm rot="10800000">
                <a:off x="13477680" y="901044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21" name="Google Shape;261;p7"/>
              <p:cNvSpPr/>
              <p:nvPr/>
            </p:nvSpPr>
            <p:spPr>
              <a:xfrm rot="10800000">
                <a:off x="13477680" y="901008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22" name="Google Shape;262;p7"/>
            <p:cNvGrpSpPr/>
            <p:nvPr/>
          </p:nvGrpSpPr>
          <p:grpSpPr>
            <a:xfrm>
              <a:off x="12972240" y="9613800"/>
              <a:ext cx="892440" cy="389880"/>
              <a:chOff x="12972240" y="9613800"/>
              <a:chExt cx="892440" cy="389880"/>
            </a:xfrm>
          </p:grpSpPr>
          <p:sp>
            <p:nvSpPr>
              <p:cNvPr id="323" name="Google Shape;263;p7"/>
              <p:cNvSpPr/>
              <p:nvPr/>
            </p:nvSpPr>
            <p:spPr>
              <a:xfrm rot="10800000">
                <a:off x="12972240" y="961416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24" name="Google Shape;264;p7"/>
              <p:cNvSpPr/>
              <p:nvPr/>
            </p:nvSpPr>
            <p:spPr>
              <a:xfrm rot="10800000">
                <a:off x="12972240" y="961380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25" name="Google Shape;265;p7"/>
            <p:cNvGrpSpPr/>
            <p:nvPr/>
          </p:nvGrpSpPr>
          <p:grpSpPr>
            <a:xfrm>
              <a:off x="12000600" y="9010080"/>
              <a:ext cx="892440" cy="389880"/>
              <a:chOff x="12000600" y="9010080"/>
              <a:chExt cx="892440" cy="389880"/>
            </a:xfrm>
          </p:grpSpPr>
          <p:sp>
            <p:nvSpPr>
              <p:cNvPr id="326" name="Google Shape;266;p7"/>
              <p:cNvSpPr/>
              <p:nvPr/>
            </p:nvSpPr>
            <p:spPr>
              <a:xfrm rot="10800000">
                <a:off x="12000600" y="901044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27" name="Google Shape;267;p7"/>
              <p:cNvSpPr/>
              <p:nvPr/>
            </p:nvSpPr>
            <p:spPr>
              <a:xfrm rot="10800000">
                <a:off x="12000600" y="901008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28" name="Google Shape;268;p7"/>
            <p:cNvGrpSpPr/>
            <p:nvPr/>
          </p:nvGrpSpPr>
          <p:grpSpPr>
            <a:xfrm>
              <a:off x="16949520" y="9010080"/>
              <a:ext cx="901440" cy="372960"/>
              <a:chOff x="16949520" y="9010080"/>
              <a:chExt cx="901440" cy="372960"/>
            </a:xfrm>
          </p:grpSpPr>
          <p:sp>
            <p:nvSpPr>
              <p:cNvPr id="329" name="Google Shape;269;p7"/>
              <p:cNvSpPr/>
              <p:nvPr/>
            </p:nvSpPr>
            <p:spPr>
              <a:xfrm rot="10800000">
                <a:off x="16949880" y="901044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30" name="Google Shape;270;p7"/>
              <p:cNvSpPr/>
              <p:nvPr/>
            </p:nvSpPr>
            <p:spPr>
              <a:xfrm rot="10800000">
                <a:off x="16949520" y="901008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31" name="Google Shape;271;p7"/>
            <p:cNvGrpSpPr/>
            <p:nvPr/>
          </p:nvGrpSpPr>
          <p:grpSpPr>
            <a:xfrm>
              <a:off x="14568480" y="9308880"/>
              <a:ext cx="3282480" cy="389880"/>
              <a:chOff x="14568480" y="9308880"/>
              <a:chExt cx="3282480" cy="389880"/>
            </a:xfrm>
          </p:grpSpPr>
          <p:sp>
            <p:nvSpPr>
              <p:cNvPr id="332" name="Google Shape;272;p7"/>
              <p:cNvSpPr/>
              <p:nvPr/>
            </p:nvSpPr>
            <p:spPr>
              <a:xfrm rot="10800000">
                <a:off x="14568480" y="930924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33" name="Google Shape;273;p7"/>
              <p:cNvSpPr/>
              <p:nvPr/>
            </p:nvSpPr>
            <p:spPr>
              <a:xfrm rot="10800000">
                <a:off x="14568840" y="930888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34" name="Google Shape;274;p7"/>
            <p:cNvGrpSpPr/>
            <p:nvPr/>
          </p:nvGrpSpPr>
          <p:grpSpPr>
            <a:xfrm>
              <a:off x="14568480" y="8694360"/>
              <a:ext cx="3282480" cy="389880"/>
              <a:chOff x="14568480" y="8694360"/>
              <a:chExt cx="3282480" cy="389880"/>
            </a:xfrm>
          </p:grpSpPr>
          <p:sp>
            <p:nvSpPr>
              <p:cNvPr id="335" name="Google Shape;275;p7"/>
              <p:cNvSpPr/>
              <p:nvPr/>
            </p:nvSpPr>
            <p:spPr>
              <a:xfrm rot="10800000">
                <a:off x="14568480" y="86943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36" name="Google Shape;276;p7"/>
              <p:cNvSpPr/>
              <p:nvPr/>
            </p:nvSpPr>
            <p:spPr>
              <a:xfrm rot="10800000">
                <a:off x="14568840" y="869436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337" name="Google Shape;277;p7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338" name="Google Shape;278;p7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339" name="Google Shape;279;p7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40" name="Google Shape;280;p7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41" name="Google Shape;281;p7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342" name="Google Shape;282;p7"/>
              <p:cNvSpPr/>
              <p:nvPr/>
            </p:nvSpPr>
            <p:spPr>
              <a:xfrm>
                <a:off x="17188920" y="42300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43" name="Google Shape;283;p7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44" name="Google Shape;284;p7"/>
            <p:cNvGrpSpPr/>
            <p:nvPr/>
          </p:nvGrpSpPr>
          <p:grpSpPr>
            <a:xfrm>
              <a:off x="17362440" y="539640"/>
              <a:ext cx="417960" cy="395280"/>
              <a:chOff x="17362440" y="539640"/>
              <a:chExt cx="417960" cy="395280"/>
            </a:xfrm>
          </p:grpSpPr>
          <p:sp>
            <p:nvSpPr>
              <p:cNvPr id="345" name="Google Shape;285;p7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46" name="Google Shape;286;p7"/>
              <p:cNvSpPr/>
              <p:nvPr/>
            </p:nvSpPr>
            <p:spPr>
              <a:xfrm rot="2821200">
                <a:off x="17545680" y="474840"/>
                <a:ext cx="5148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47" name="Google Shape;287;p7"/>
            <p:cNvGrpSpPr/>
            <p:nvPr/>
          </p:nvGrpSpPr>
          <p:grpSpPr>
            <a:xfrm>
              <a:off x="17371440" y="583200"/>
              <a:ext cx="396360" cy="419760"/>
              <a:chOff x="17371440" y="583200"/>
              <a:chExt cx="396360" cy="419760"/>
            </a:xfrm>
          </p:grpSpPr>
          <p:sp>
            <p:nvSpPr>
              <p:cNvPr id="348" name="Google Shape;288;p7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49" name="Google Shape;289;p7"/>
              <p:cNvSpPr/>
              <p:nvPr/>
            </p:nvSpPr>
            <p:spPr>
              <a:xfrm rot="8221200">
                <a:off x="1754280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350" name="Google Shape;290;p7"/>
          <p:cNvSpPr/>
          <p:nvPr/>
        </p:nvSpPr>
        <p:spPr>
          <a:xfrm>
            <a:off x="15378840" y="4930920"/>
            <a:ext cx="835560" cy="1332720"/>
          </a:xfrm>
          <a:custGeom>
            <a:avLst/>
            <a:gdLst>
              <a:gd name="textAreaLeft" fmla="*/ 0 w 835560"/>
              <a:gd name="textAreaRight" fmla="*/ 836280 w 835560"/>
              <a:gd name="textAreaTop" fmla="*/ 0 h 1332720"/>
              <a:gd name="textAreaBottom" fmla="*/ 133344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50960" y="2798640"/>
            <a:ext cx="1649916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52" name="Google Shape;293;p8"/>
          <p:cNvGrpSpPr/>
          <p:nvPr/>
        </p:nvGrpSpPr>
        <p:grpSpPr>
          <a:xfrm>
            <a:off x="12000600" y="8694360"/>
            <a:ext cx="5850360" cy="1309320"/>
            <a:chOff x="12000600" y="8694360"/>
            <a:chExt cx="5850360" cy="1309320"/>
          </a:xfrm>
        </p:grpSpPr>
        <p:grpSp>
          <p:nvGrpSpPr>
            <p:cNvPr id="353" name="Google Shape;294;p8"/>
            <p:cNvGrpSpPr/>
            <p:nvPr/>
          </p:nvGrpSpPr>
          <p:grpSpPr>
            <a:xfrm>
              <a:off x="16221600" y="9613800"/>
              <a:ext cx="1629360" cy="389880"/>
              <a:chOff x="16221600" y="9613800"/>
              <a:chExt cx="1629360" cy="389880"/>
            </a:xfrm>
          </p:grpSpPr>
          <p:sp>
            <p:nvSpPr>
              <p:cNvPr id="354" name="Google Shape;295;p8"/>
              <p:cNvSpPr/>
              <p:nvPr/>
            </p:nvSpPr>
            <p:spPr>
              <a:xfrm rot="10800000">
                <a:off x="16221600" y="96141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55" name="Google Shape;296;p8"/>
              <p:cNvSpPr/>
              <p:nvPr/>
            </p:nvSpPr>
            <p:spPr>
              <a:xfrm rot="10800000">
                <a:off x="16221600" y="96138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56" name="Google Shape;297;p8"/>
            <p:cNvGrpSpPr/>
            <p:nvPr/>
          </p:nvGrpSpPr>
          <p:grpSpPr>
            <a:xfrm>
              <a:off x="14292720" y="9613800"/>
              <a:ext cx="1629360" cy="389880"/>
              <a:chOff x="14292720" y="9613800"/>
              <a:chExt cx="1629360" cy="389880"/>
            </a:xfrm>
          </p:grpSpPr>
          <p:sp>
            <p:nvSpPr>
              <p:cNvPr id="357" name="Google Shape;298;p8"/>
              <p:cNvSpPr/>
              <p:nvPr/>
            </p:nvSpPr>
            <p:spPr>
              <a:xfrm rot="10800000">
                <a:off x="14292720" y="96141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58" name="Google Shape;299;p8"/>
              <p:cNvSpPr/>
              <p:nvPr/>
            </p:nvSpPr>
            <p:spPr>
              <a:xfrm rot="10800000">
                <a:off x="14292720" y="96138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59" name="Google Shape;300;p8"/>
            <p:cNvGrpSpPr/>
            <p:nvPr/>
          </p:nvGrpSpPr>
          <p:grpSpPr>
            <a:xfrm>
              <a:off x="15212520" y="9001800"/>
              <a:ext cx="1629360" cy="389880"/>
              <a:chOff x="15212520" y="9001800"/>
              <a:chExt cx="1629360" cy="389880"/>
            </a:xfrm>
          </p:grpSpPr>
          <p:sp>
            <p:nvSpPr>
              <p:cNvPr id="360" name="Google Shape;301;p8"/>
              <p:cNvSpPr/>
              <p:nvPr/>
            </p:nvSpPr>
            <p:spPr>
              <a:xfrm rot="10800000">
                <a:off x="15212520" y="90018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61" name="Google Shape;302;p8"/>
              <p:cNvSpPr/>
              <p:nvPr/>
            </p:nvSpPr>
            <p:spPr>
              <a:xfrm rot="10800000">
                <a:off x="15212520" y="900180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62" name="Google Shape;303;p8"/>
            <p:cNvGrpSpPr/>
            <p:nvPr/>
          </p:nvGrpSpPr>
          <p:grpSpPr>
            <a:xfrm>
              <a:off x="13477680" y="9010080"/>
              <a:ext cx="1629360" cy="389880"/>
              <a:chOff x="13477680" y="9010080"/>
              <a:chExt cx="1629360" cy="389880"/>
            </a:xfrm>
          </p:grpSpPr>
          <p:sp>
            <p:nvSpPr>
              <p:cNvPr id="363" name="Google Shape;304;p8"/>
              <p:cNvSpPr/>
              <p:nvPr/>
            </p:nvSpPr>
            <p:spPr>
              <a:xfrm rot="10800000">
                <a:off x="13477680" y="901044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64" name="Google Shape;305;p8"/>
              <p:cNvSpPr/>
              <p:nvPr/>
            </p:nvSpPr>
            <p:spPr>
              <a:xfrm rot="10800000">
                <a:off x="13477680" y="901008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65" name="Google Shape;306;p8"/>
            <p:cNvGrpSpPr/>
            <p:nvPr/>
          </p:nvGrpSpPr>
          <p:grpSpPr>
            <a:xfrm>
              <a:off x="12972240" y="9613800"/>
              <a:ext cx="892440" cy="389880"/>
              <a:chOff x="12972240" y="9613800"/>
              <a:chExt cx="892440" cy="389880"/>
            </a:xfrm>
          </p:grpSpPr>
          <p:sp>
            <p:nvSpPr>
              <p:cNvPr id="366" name="Google Shape;307;p8"/>
              <p:cNvSpPr/>
              <p:nvPr/>
            </p:nvSpPr>
            <p:spPr>
              <a:xfrm rot="10800000">
                <a:off x="12972240" y="961416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67" name="Google Shape;308;p8"/>
              <p:cNvSpPr/>
              <p:nvPr/>
            </p:nvSpPr>
            <p:spPr>
              <a:xfrm rot="10800000">
                <a:off x="12972240" y="961380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68" name="Google Shape;309;p8"/>
            <p:cNvGrpSpPr/>
            <p:nvPr/>
          </p:nvGrpSpPr>
          <p:grpSpPr>
            <a:xfrm>
              <a:off x="12000600" y="9010080"/>
              <a:ext cx="892440" cy="389880"/>
              <a:chOff x="12000600" y="9010080"/>
              <a:chExt cx="892440" cy="389880"/>
            </a:xfrm>
          </p:grpSpPr>
          <p:sp>
            <p:nvSpPr>
              <p:cNvPr id="369" name="Google Shape;310;p8"/>
              <p:cNvSpPr/>
              <p:nvPr/>
            </p:nvSpPr>
            <p:spPr>
              <a:xfrm rot="10800000">
                <a:off x="12000600" y="901044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70" name="Google Shape;311;p8"/>
              <p:cNvSpPr/>
              <p:nvPr/>
            </p:nvSpPr>
            <p:spPr>
              <a:xfrm rot="10800000">
                <a:off x="12000600" y="901008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71" name="Google Shape;312;p8"/>
            <p:cNvGrpSpPr/>
            <p:nvPr/>
          </p:nvGrpSpPr>
          <p:grpSpPr>
            <a:xfrm>
              <a:off x="16949520" y="9010080"/>
              <a:ext cx="901440" cy="372960"/>
              <a:chOff x="16949520" y="9010080"/>
              <a:chExt cx="901440" cy="372960"/>
            </a:xfrm>
          </p:grpSpPr>
          <p:sp>
            <p:nvSpPr>
              <p:cNvPr id="372" name="Google Shape;313;p8"/>
              <p:cNvSpPr/>
              <p:nvPr/>
            </p:nvSpPr>
            <p:spPr>
              <a:xfrm rot="10800000">
                <a:off x="16949880" y="901044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73" name="Google Shape;314;p8"/>
              <p:cNvSpPr/>
              <p:nvPr/>
            </p:nvSpPr>
            <p:spPr>
              <a:xfrm rot="10800000">
                <a:off x="16949520" y="901008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74" name="Google Shape;315;p8"/>
            <p:cNvGrpSpPr/>
            <p:nvPr/>
          </p:nvGrpSpPr>
          <p:grpSpPr>
            <a:xfrm>
              <a:off x="14568480" y="9308880"/>
              <a:ext cx="3282480" cy="389880"/>
              <a:chOff x="14568480" y="9308880"/>
              <a:chExt cx="3282480" cy="389880"/>
            </a:xfrm>
          </p:grpSpPr>
          <p:sp>
            <p:nvSpPr>
              <p:cNvPr id="375" name="Google Shape;316;p8"/>
              <p:cNvSpPr/>
              <p:nvPr/>
            </p:nvSpPr>
            <p:spPr>
              <a:xfrm rot="10800000">
                <a:off x="14568480" y="930924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76" name="Google Shape;317;p8"/>
              <p:cNvSpPr/>
              <p:nvPr/>
            </p:nvSpPr>
            <p:spPr>
              <a:xfrm rot="10800000">
                <a:off x="14568840" y="930888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77" name="Google Shape;318;p8"/>
            <p:cNvGrpSpPr/>
            <p:nvPr/>
          </p:nvGrpSpPr>
          <p:grpSpPr>
            <a:xfrm>
              <a:off x="14568480" y="8694360"/>
              <a:ext cx="3282480" cy="389880"/>
              <a:chOff x="14568480" y="8694360"/>
              <a:chExt cx="3282480" cy="389880"/>
            </a:xfrm>
          </p:grpSpPr>
          <p:sp>
            <p:nvSpPr>
              <p:cNvPr id="378" name="Google Shape;319;p8"/>
              <p:cNvSpPr/>
              <p:nvPr/>
            </p:nvSpPr>
            <p:spPr>
              <a:xfrm rot="10800000">
                <a:off x="14568480" y="86943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79" name="Google Shape;320;p8"/>
              <p:cNvSpPr/>
              <p:nvPr/>
            </p:nvSpPr>
            <p:spPr>
              <a:xfrm rot="10800000">
                <a:off x="14568840" y="869436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380" name="Google Shape;321;p8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381" name="Google Shape;322;p8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382" name="Google Shape;323;p8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83" name="Google Shape;324;p8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84" name="Google Shape;325;p8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385" name="Google Shape;326;p8"/>
              <p:cNvSpPr/>
              <p:nvPr/>
            </p:nvSpPr>
            <p:spPr>
              <a:xfrm>
                <a:off x="17188920" y="42300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86" name="Google Shape;327;p8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87" name="Google Shape;328;p8"/>
            <p:cNvGrpSpPr/>
            <p:nvPr/>
          </p:nvGrpSpPr>
          <p:grpSpPr>
            <a:xfrm>
              <a:off x="17362440" y="539640"/>
              <a:ext cx="417960" cy="395280"/>
              <a:chOff x="17362440" y="539640"/>
              <a:chExt cx="417960" cy="395280"/>
            </a:xfrm>
          </p:grpSpPr>
          <p:sp>
            <p:nvSpPr>
              <p:cNvPr id="388" name="Google Shape;329;p8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89" name="Google Shape;330;p8"/>
              <p:cNvSpPr/>
              <p:nvPr/>
            </p:nvSpPr>
            <p:spPr>
              <a:xfrm rot="2821200">
                <a:off x="17545680" y="474840"/>
                <a:ext cx="5148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90" name="Google Shape;331;p8"/>
            <p:cNvGrpSpPr/>
            <p:nvPr/>
          </p:nvGrpSpPr>
          <p:grpSpPr>
            <a:xfrm>
              <a:off x="17371440" y="583200"/>
              <a:ext cx="396360" cy="419760"/>
              <a:chOff x="17371440" y="583200"/>
              <a:chExt cx="396360" cy="419760"/>
            </a:xfrm>
          </p:grpSpPr>
          <p:sp>
            <p:nvSpPr>
              <p:cNvPr id="391" name="Google Shape;332;p8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92" name="Google Shape;333;p8"/>
              <p:cNvSpPr/>
              <p:nvPr/>
            </p:nvSpPr>
            <p:spPr>
              <a:xfrm rot="8221200">
                <a:off x="1754280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393" name="Google Shape;334;p8"/>
          <p:cNvSpPr/>
          <p:nvPr/>
        </p:nvSpPr>
        <p:spPr>
          <a:xfrm>
            <a:off x="15378840" y="4930920"/>
            <a:ext cx="835560" cy="1332720"/>
          </a:xfrm>
          <a:custGeom>
            <a:avLst/>
            <a:gdLst>
              <a:gd name="textAreaLeft" fmla="*/ 0 w 835560"/>
              <a:gd name="textAreaRight" fmla="*/ 836280 w 835560"/>
              <a:gd name="textAreaTop" fmla="*/ 0 h 1332720"/>
              <a:gd name="textAreaBottom" fmla="*/ 133344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743040" y="4059000"/>
            <a:ext cx="16403760" cy="116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5336640" y="5817600"/>
            <a:ext cx="7452360" cy="304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743040" y="5817600"/>
            <a:ext cx="4385880" cy="328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7" name="Google Shape;339;p9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398" name="Google Shape;340;p9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399" name="Google Shape;341;p9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00" name="Google Shape;342;p9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01" name="Google Shape;343;p9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402" name="Google Shape;344;p9"/>
              <p:cNvSpPr/>
              <p:nvPr/>
            </p:nvSpPr>
            <p:spPr>
              <a:xfrm>
                <a:off x="17188920" y="42300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03" name="Google Shape;345;p9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04" name="Google Shape;346;p9"/>
            <p:cNvGrpSpPr/>
            <p:nvPr/>
          </p:nvGrpSpPr>
          <p:grpSpPr>
            <a:xfrm>
              <a:off x="17362440" y="539640"/>
              <a:ext cx="417960" cy="395280"/>
              <a:chOff x="17362440" y="539640"/>
              <a:chExt cx="417960" cy="395280"/>
            </a:xfrm>
          </p:grpSpPr>
          <p:sp>
            <p:nvSpPr>
              <p:cNvPr id="405" name="Google Shape;347;p9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06" name="Google Shape;348;p9"/>
              <p:cNvSpPr/>
              <p:nvPr/>
            </p:nvSpPr>
            <p:spPr>
              <a:xfrm rot="2821200">
                <a:off x="17545680" y="474840"/>
                <a:ext cx="5148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07" name="Google Shape;349;p9"/>
            <p:cNvGrpSpPr/>
            <p:nvPr/>
          </p:nvGrpSpPr>
          <p:grpSpPr>
            <a:xfrm>
              <a:off x="17371440" y="583200"/>
              <a:ext cx="396360" cy="419760"/>
              <a:chOff x="17371440" y="583200"/>
              <a:chExt cx="396360" cy="419760"/>
            </a:xfrm>
          </p:grpSpPr>
          <p:sp>
            <p:nvSpPr>
              <p:cNvPr id="408" name="Google Shape;350;p9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09" name="Google Shape;351;p9"/>
              <p:cNvSpPr/>
              <p:nvPr/>
            </p:nvSpPr>
            <p:spPr>
              <a:xfrm rot="8221200">
                <a:off x="1754280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410" name="Google Shape;352;p9"/>
          <p:cNvSpPr/>
          <p:nvPr/>
        </p:nvSpPr>
        <p:spPr>
          <a:xfrm>
            <a:off x="14580360" y="4222080"/>
            <a:ext cx="835560" cy="1332720"/>
          </a:xfrm>
          <a:custGeom>
            <a:avLst/>
            <a:gdLst>
              <a:gd name="textAreaLeft" fmla="*/ 0 w 835560"/>
              <a:gd name="textAreaRight" fmla="*/ 836280 w 835560"/>
              <a:gd name="textAreaTop" fmla="*/ 0 h 1332720"/>
              <a:gd name="textAreaBottom" fmla="*/ 133344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11" name="Google Shape;353;p9"/>
          <p:cNvGrpSpPr/>
          <p:nvPr/>
        </p:nvGrpSpPr>
        <p:grpSpPr>
          <a:xfrm>
            <a:off x="12073680" y="8576640"/>
            <a:ext cx="5850360" cy="1309320"/>
            <a:chOff x="12073680" y="8576640"/>
            <a:chExt cx="5850360" cy="1309320"/>
          </a:xfrm>
        </p:grpSpPr>
        <p:grpSp>
          <p:nvGrpSpPr>
            <p:cNvPr id="412" name="Google Shape;354;p9"/>
            <p:cNvGrpSpPr/>
            <p:nvPr/>
          </p:nvGrpSpPr>
          <p:grpSpPr>
            <a:xfrm>
              <a:off x="16294680" y="9496080"/>
              <a:ext cx="1629360" cy="389880"/>
              <a:chOff x="16294680" y="9496080"/>
              <a:chExt cx="1629360" cy="389880"/>
            </a:xfrm>
          </p:grpSpPr>
          <p:sp>
            <p:nvSpPr>
              <p:cNvPr id="413" name="Google Shape;355;p9"/>
              <p:cNvSpPr/>
              <p:nvPr/>
            </p:nvSpPr>
            <p:spPr>
              <a:xfrm rot="10800000">
                <a:off x="16294680" y="949644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14" name="Google Shape;356;p9"/>
              <p:cNvSpPr/>
              <p:nvPr/>
            </p:nvSpPr>
            <p:spPr>
              <a:xfrm rot="10800000">
                <a:off x="16294680" y="949608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15" name="Google Shape;357;p9"/>
            <p:cNvGrpSpPr/>
            <p:nvPr/>
          </p:nvGrpSpPr>
          <p:grpSpPr>
            <a:xfrm>
              <a:off x="14365800" y="9496080"/>
              <a:ext cx="1629360" cy="389880"/>
              <a:chOff x="14365800" y="9496080"/>
              <a:chExt cx="1629360" cy="389880"/>
            </a:xfrm>
          </p:grpSpPr>
          <p:sp>
            <p:nvSpPr>
              <p:cNvPr id="416" name="Google Shape;358;p9"/>
              <p:cNvSpPr/>
              <p:nvPr/>
            </p:nvSpPr>
            <p:spPr>
              <a:xfrm rot="10800000">
                <a:off x="14365800" y="949644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17" name="Google Shape;359;p9"/>
              <p:cNvSpPr/>
              <p:nvPr/>
            </p:nvSpPr>
            <p:spPr>
              <a:xfrm rot="10800000">
                <a:off x="14365800" y="949608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18" name="Google Shape;360;p9"/>
            <p:cNvGrpSpPr/>
            <p:nvPr/>
          </p:nvGrpSpPr>
          <p:grpSpPr>
            <a:xfrm>
              <a:off x="15285600" y="8884080"/>
              <a:ext cx="1629360" cy="389880"/>
              <a:chOff x="15285600" y="8884080"/>
              <a:chExt cx="1629360" cy="389880"/>
            </a:xfrm>
          </p:grpSpPr>
          <p:sp>
            <p:nvSpPr>
              <p:cNvPr id="419" name="Google Shape;361;p9"/>
              <p:cNvSpPr/>
              <p:nvPr/>
            </p:nvSpPr>
            <p:spPr>
              <a:xfrm rot="10800000">
                <a:off x="15285600" y="888444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20" name="Google Shape;362;p9"/>
              <p:cNvSpPr/>
              <p:nvPr/>
            </p:nvSpPr>
            <p:spPr>
              <a:xfrm rot="10800000">
                <a:off x="15285600" y="888408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21" name="Google Shape;363;p9"/>
            <p:cNvGrpSpPr/>
            <p:nvPr/>
          </p:nvGrpSpPr>
          <p:grpSpPr>
            <a:xfrm>
              <a:off x="13550760" y="8892720"/>
              <a:ext cx="1629360" cy="389880"/>
              <a:chOff x="13550760" y="8892720"/>
              <a:chExt cx="1629360" cy="389880"/>
            </a:xfrm>
          </p:grpSpPr>
          <p:sp>
            <p:nvSpPr>
              <p:cNvPr id="422" name="Google Shape;364;p9"/>
              <p:cNvSpPr/>
              <p:nvPr/>
            </p:nvSpPr>
            <p:spPr>
              <a:xfrm rot="10800000">
                <a:off x="13550760" y="889308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23" name="Google Shape;365;p9"/>
              <p:cNvSpPr/>
              <p:nvPr/>
            </p:nvSpPr>
            <p:spPr>
              <a:xfrm rot="10800000">
                <a:off x="13550760" y="8892720"/>
                <a:ext cx="162936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24" name="Google Shape;366;p9"/>
            <p:cNvGrpSpPr/>
            <p:nvPr/>
          </p:nvGrpSpPr>
          <p:grpSpPr>
            <a:xfrm>
              <a:off x="13045680" y="9496080"/>
              <a:ext cx="892440" cy="389880"/>
              <a:chOff x="13045680" y="9496080"/>
              <a:chExt cx="892440" cy="389880"/>
            </a:xfrm>
          </p:grpSpPr>
          <p:sp>
            <p:nvSpPr>
              <p:cNvPr id="425" name="Google Shape;367;p9"/>
              <p:cNvSpPr/>
              <p:nvPr/>
            </p:nvSpPr>
            <p:spPr>
              <a:xfrm rot="10800000">
                <a:off x="13045680" y="949644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26" name="Google Shape;368;p9"/>
              <p:cNvSpPr/>
              <p:nvPr/>
            </p:nvSpPr>
            <p:spPr>
              <a:xfrm rot="10800000">
                <a:off x="13045680" y="949608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27" name="Google Shape;369;p9"/>
            <p:cNvGrpSpPr/>
            <p:nvPr/>
          </p:nvGrpSpPr>
          <p:grpSpPr>
            <a:xfrm>
              <a:off x="12073680" y="8892720"/>
              <a:ext cx="892440" cy="389880"/>
              <a:chOff x="12073680" y="8892720"/>
              <a:chExt cx="892440" cy="389880"/>
            </a:xfrm>
          </p:grpSpPr>
          <p:sp>
            <p:nvSpPr>
              <p:cNvPr id="428" name="Google Shape;370;p9"/>
              <p:cNvSpPr/>
              <p:nvPr/>
            </p:nvSpPr>
            <p:spPr>
              <a:xfrm rot="10800000">
                <a:off x="12073680" y="889308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29" name="Google Shape;371;p9"/>
              <p:cNvSpPr/>
              <p:nvPr/>
            </p:nvSpPr>
            <p:spPr>
              <a:xfrm rot="10800000">
                <a:off x="12073680" y="8892720"/>
                <a:ext cx="8924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30" name="Google Shape;372;p9"/>
            <p:cNvGrpSpPr/>
            <p:nvPr/>
          </p:nvGrpSpPr>
          <p:grpSpPr>
            <a:xfrm>
              <a:off x="17022600" y="8892360"/>
              <a:ext cx="901440" cy="372960"/>
              <a:chOff x="17022600" y="8892360"/>
              <a:chExt cx="901440" cy="372960"/>
            </a:xfrm>
          </p:grpSpPr>
          <p:sp>
            <p:nvSpPr>
              <p:cNvPr id="431" name="Google Shape;373;p9"/>
              <p:cNvSpPr/>
              <p:nvPr/>
            </p:nvSpPr>
            <p:spPr>
              <a:xfrm rot="10800000">
                <a:off x="17022960" y="889308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32" name="Google Shape;374;p9"/>
              <p:cNvSpPr/>
              <p:nvPr/>
            </p:nvSpPr>
            <p:spPr>
              <a:xfrm rot="10800000">
                <a:off x="17022600" y="889236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33" name="Google Shape;375;p9"/>
            <p:cNvGrpSpPr/>
            <p:nvPr/>
          </p:nvGrpSpPr>
          <p:grpSpPr>
            <a:xfrm>
              <a:off x="14641560" y="9191520"/>
              <a:ext cx="3282480" cy="389880"/>
              <a:chOff x="14641560" y="9191520"/>
              <a:chExt cx="3282480" cy="389880"/>
            </a:xfrm>
          </p:grpSpPr>
          <p:sp>
            <p:nvSpPr>
              <p:cNvPr id="434" name="Google Shape;376;p9"/>
              <p:cNvSpPr/>
              <p:nvPr/>
            </p:nvSpPr>
            <p:spPr>
              <a:xfrm rot="10800000">
                <a:off x="14641560" y="919188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35" name="Google Shape;377;p9"/>
              <p:cNvSpPr/>
              <p:nvPr/>
            </p:nvSpPr>
            <p:spPr>
              <a:xfrm rot="10800000">
                <a:off x="14641920" y="919152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36" name="Google Shape;378;p9"/>
            <p:cNvGrpSpPr/>
            <p:nvPr/>
          </p:nvGrpSpPr>
          <p:grpSpPr>
            <a:xfrm>
              <a:off x="14641560" y="8576640"/>
              <a:ext cx="3282480" cy="389880"/>
              <a:chOff x="14641560" y="8576640"/>
              <a:chExt cx="3282480" cy="389880"/>
            </a:xfrm>
          </p:grpSpPr>
          <p:sp>
            <p:nvSpPr>
              <p:cNvPr id="437" name="Google Shape;379;p9"/>
              <p:cNvSpPr/>
              <p:nvPr/>
            </p:nvSpPr>
            <p:spPr>
              <a:xfrm rot="10800000">
                <a:off x="14641560" y="857700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38" name="Google Shape;380;p9"/>
              <p:cNvSpPr/>
              <p:nvPr/>
            </p:nvSpPr>
            <p:spPr>
              <a:xfrm rot="10800000">
                <a:off x="14641920" y="8576640"/>
                <a:ext cx="32821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59;p11"/>
          <p:cNvGrpSpPr/>
          <p:nvPr/>
        </p:nvGrpSpPr>
        <p:grpSpPr>
          <a:xfrm>
            <a:off x="4788000" y="8784000"/>
            <a:ext cx="6528960" cy="1436760"/>
            <a:chOff x="4788000" y="8784000"/>
            <a:chExt cx="6528960" cy="1436760"/>
          </a:xfrm>
        </p:grpSpPr>
        <p:sp>
          <p:nvSpPr>
            <p:cNvPr id="440" name="Google Shape;460;p11"/>
            <p:cNvSpPr/>
            <p:nvPr/>
          </p:nvSpPr>
          <p:spPr>
            <a:xfrm>
              <a:off x="4788000" y="8965080"/>
              <a:ext cx="6528960" cy="1255680"/>
            </a:xfrm>
            <a:custGeom>
              <a:avLst/>
              <a:gdLst>
                <a:gd name="textAreaLeft" fmla="*/ 0 w 6528960"/>
                <a:gd name="textAreaRight" fmla="*/ 6529680 w 6528960"/>
                <a:gd name="textAreaTop" fmla="*/ 0 h 1255680"/>
                <a:gd name="textAreaBottom" fmla="*/ 1256400 h 1255680"/>
              </a:gdLst>
              <a:ahLst/>
              <a:cxnLst/>
              <a:rect l="textAreaLeft" t="textAreaTop" r="textAreaRight" b="textAreaBottom"/>
              <a:pathLst>
                <a:path w="1719710" h="330886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461;p11"/>
            <p:cNvSpPr/>
            <p:nvPr/>
          </p:nvSpPr>
          <p:spPr>
            <a:xfrm>
              <a:off x="4788000" y="8784000"/>
              <a:ext cx="6528960" cy="143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2" name="Google Shape;462;p11"/>
          <p:cNvGrpSpPr/>
          <p:nvPr/>
        </p:nvGrpSpPr>
        <p:grpSpPr>
          <a:xfrm>
            <a:off x="4536000" y="7751160"/>
            <a:ext cx="6528960" cy="1436760"/>
            <a:chOff x="4536000" y="7751160"/>
            <a:chExt cx="6528960" cy="1436760"/>
          </a:xfrm>
        </p:grpSpPr>
        <p:sp>
          <p:nvSpPr>
            <p:cNvPr id="443" name="Google Shape;463;p11"/>
            <p:cNvSpPr/>
            <p:nvPr/>
          </p:nvSpPr>
          <p:spPr>
            <a:xfrm>
              <a:off x="4536000" y="7932240"/>
              <a:ext cx="6528960" cy="1255680"/>
            </a:xfrm>
            <a:custGeom>
              <a:avLst/>
              <a:gdLst>
                <a:gd name="textAreaLeft" fmla="*/ 0 w 6528960"/>
                <a:gd name="textAreaRight" fmla="*/ 6529680 w 6528960"/>
                <a:gd name="textAreaTop" fmla="*/ 0 h 1255680"/>
                <a:gd name="textAreaBottom" fmla="*/ 1256400 h 1255680"/>
              </a:gdLst>
              <a:ahLst/>
              <a:cxnLst/>
              <a:rect l="textAreaLeft" t="textAreaTop" r="textAreaRight" b="textAreaBottom"/>
              <a:pathLst>
                <a:path w="1719710" h="330886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464;p11"/>
            <p:cNvSpPr/>
            <p:nvPr/>
          </p:nvSpPr>
          <p:spPr>
            <a:xfrm>
              <a:off x="4536000" y="7751160"/>
              <a:ext cx="6528960" cy="143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5" name="Google Shape;465;p11"/>
          <p:cNvGrpSpPr/>
          <p:nvPr/>
        </p:nvGrpSpPr>
        <p:grpSpPr>
          <a:xfrm>
            <a:off x="417600" y="242280"/>
            <a:ext cx="5850000" cy="1309320"/>
            <a:chOff x="417600" y="242280"/>
            <a:chExt cx="5850000" cy="1309320"/>
          </a:xfrm>
        </p:grpSpPr>
        <p:grpSp>
          <p:nvGrpSpPr>
            <p:cNvPr id="446" name="Google Shape;466;p11"/>
            <p:cNvGrpSpPr/>
            <p:nvPr/>
          </p:nvGrpSpPr>
          <p:grpSpPr>
            <a:xfrm>
              <a:off x="417600" y="242280"/>
              <a:ext cx="1629360" cy="389880"/>
              <a:chOff x="417600" y="242280"/>
              <a:chExt cx="1629360" cy="389880"/>
            </a:xfrm>
          </p:grpSpPr>
          <p:sp>
            <p:nvSpPr>
              <p:cNvPr id="447" name="Google Shape;467;p11"/>
              <p:cNvSpPr/>
              <p:nvPr/>
            </p:nvSpPr>
            <p:spPr>
              <a:xfrm>
                <a:off x="417600" y="4233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48" name="Google Shape;468;p11"/>
              <p:cNvSpPr/>
              <p:nvPr/>
            </p:nvSpPr>
            <p:spPr>
              <a:xfrm>
                <a:off x="417600" y="2422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49" name="Google Shape;469;p11"/>
            <p:cNvGrpSpPr/>
            <p:nvPr/>
          </p:nvGrpSpPr>
          <p:grpSpPr>
            <a:xfrm>
              <a:off x="2346120" y="242280"/>
              <a:ext cx="1629360" cy="389880"/>
              <a:chOff x="2346120" y="242280"/>
              <a:chExt cx="1629360" cy="389880"/>
            </a:xfrm>
          </p:grpSpPr>
          <p:sp>
            <p:nvSpPr>
              <p:cNvPr id="450" name="Google Shape;470;p11"/>
              <p:cNvSpPr/>
              <p:nvPr/>
            </p:nvSpPr>
            <p:spPr>
              <a:xfrm>
                <a:off x="2346120" y="4233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51" name="Google Shape;471;p11"/>
              <p:cNvSpPr/>
              <p:nvPr/>
            </p:nvSpPr>
            <p:spPr>
              <a:xfrm>
                <a:off x="2346120" y="2422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52" name="Google Shape;472;p11"/>
            <p:cNvGrpSpPr/>
            <p:nvPr/>
          </p:nvGrpSpPr>
          <p:grpSpPr>
            <a:xfrm>
              <a:off x="1426320" y="854640"/>
              <a:ext cx="1629360" cy="389520"/>
              <a:chOff x="1426320" y="854640"/>
              <a:chExt cx="1629360" cy="389520"/>
            </a:xfrm>
          </p:grpSpPr>
          <p:sp>
            <p:nvSpPr>
              <p:cNvPr id="453" name="Google Shape;473;p11"/>
              <p:cNvSpPr/>
              <p:nvPr/>
            </p:nvSpPr>
            <p:spPr>
              <a:xfrm>
                <a:off x="1426320" y="10353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54" name="Google Shape;474;p11"/>
              <p:cNvSpPr/>
              <p:nvPr/>
            </p:nvSpPr>
            <p:spPr>
              <a:xfrm>
                <a:off x="1426320" y="85464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55" name="Google Shape;475;p11"/>
            <p:cNvGrpSpPr/>
            <p:nvPr/>
          </p:nvGrpSpPr>
          <p:grpSpPr>
            <a:xfrm>
              <a:off x="3161160" y="846000"/>
              <a:ext cx="1629360" cy="389520"/>
              <a:chOff x="3161160" y="846000"/>
              <a:chExt cx="1629360" cy="389520"/>
            </a:xfrm>
          </p:grpSpPr>
          <p:sp>
            <p:nvSpPr>
              <p:cNvPr id="456" name="Google Shape;476;p11"/>
              <p:cNvSpPr/>
              <p:nvPr/>
            </p:nvSpPr>
            <p:spPr>
              <a:xfrm>
                <a:off x="3161160" y="10267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57" name="Google Shape;477;p11"/>
              <p:cNvSpPr/>
              <p:nvPr/>
            </p:nvSpPr>
            <p:spPr>
              <a:xfrm>
                <a:off x="3161160" y="84600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58" name="Google Shape;478;p11"/>
            <p:cNvGrpSpPr/>
            <p:nvPr/>
          </p:nvGrpSpPr>
          <p:grpSpPr>
            <a:xfrm>
              <a:off x="4403520" y="242280"/>
              <a:ext cx="892440" cy="389880"/>
              <a:chOff x="4403520" y="242280"/>
              <a:chExt cx="892440" cy="389880"/>
            </a:xfrm>
          </p:grpSpPr>
          <p:sp>
            <p:nvSpPr>
              <p:cNvPr id="459" name="Google Shape;479;p11"/>
              <p:cNvSpPr/>
              <p:nvPr/>
            </p:nvSpPr>
            <p:spPr>
              <a:xfrm>
                <a:off x="4403520" y="42336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60" name="Google Shape;480;p11"/>
              <p:cNvSpPr/>
              <p:nvPr/>
            </p:nvSpPr>
            <p:spPr>
              <a:xfrm>
                <a:off x="4403520" y="24228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61" name="Google Shape;481;p11"/>
            <p:cNvGrpSpPr/>
            <p:nvPr/>
          </p:nvGrpSpPr>
          <p:grpSpPr>
            <a:xfrm>
              <a:off x="5375160" y="846000"/>
              <a:ext cx="892440" cy="389520"/>
              <a:chOff x="5375160" y="846000"/>
              <a:chExt cx="892440" cy="389520"/>
            </a:xfrm>
          </p:grpSpPr>
          <p:sp>
            <p:nvSpPr>
              <p:cNvPr id="462" name="Google Shape;482;p11"/>
              <p:cNvSpPr/>
              <p:nvPr/>
            </p:nvSpPr>
            <p:spPr>
              <a:xfrm>
                <a:off x="5375160" y="10267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63" name="Google Shape;483;p11"/>
              <p:cNvSpPr/>
              <p:nvPr/>
            </p:nvSpPr>
            <p:spPr>
              <a:xfrm>
                <a:off x="5375160" y="84600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64" name="Google Shape;484;p11"/>
            <p:cNvGrpSpPr/>
            <p:nvPr/>
          </p:nvGrpSpPr>
          <p:grpSpPr>
            <a:xfrm>
              <a:off x="417600" y="862920"/>
              <a:ext cx="901080" cy="372600"/>
              <a:chOff x="417600" y="862920"/>
              <a:chExt cx="901080" cy="372600"/>
            </a:xfrm>
          </p:grpSpPr>
          <p:sp>
            <p:nvSpPr>
              <p:cNvPr id="465" name="Google Shape;485;p11"/>
              <p:cNvSpPr/>
              <p:nvPr/>
            </p:nvSpPr>
            <p:spPr>
              <a:xfrm>
                <a:off x="417600" y="104400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66" name="Google Shape;486;p11"/>
              <p:cNvSpPr/>
              <p:nvPr/>
            </p:nvSpPr>
            <p:spPr>
              <a:xfrm>
                <a:off x="417600" y="862920"/>
                <a:ext cx="901080" cy="37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67" name="Google Shape;487;p11"/>
            <p:cNvGrpSpPr/>
            <p:nvPr/>
          </p:nvGrpSpPr>
          <p:grpSpPr>
            <a:xfrm>
              <a:off x="417600" y="547200"/>
              <a:ext cx="3282480" cy="389520"/>
              <a:chOff x="417600" y="547200"/>
              <a:chExt cx="3282480" cy="389520"/>
            </a:xfrm>
          </p:grpSpPr>
          <p:sp>
            <p:nvSpPr>
              <p:cNvPr id="468" name="Google Shape;488;p11"/>
              <p:cNvSpPr/>
              <p:nvPr/>
            </p:nvSpPr>
            <p:spPr>
              <a:xfrm>
                <a:off x="417600" y="72792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69" name="Google Shape;489;p11"/>
              <p:cNvSpPr/>
              <p:nvPr/>
            </p:nvSpPr>
            <p:spPr>
              <a:xfrm>
                <a:off x="417600" y="54720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70" name="Google Shape;490;p11"/>
            <p:cNvGrpSpPr/>
            <p:nvPr/>
          </p:nvGrpSpPr>
          <p:grpSpPr>
            <a:xfrm>
              <a:off x="417600" y="1162080"/>
              <a:ext cx="3282480" cy="389520"/>
              <a:chOff x="417600" y="1162080"/>
              <a:chExt cx="3282480" cy="389520"/>
            </a:xfrm>
          </p:grpSpPr>
          <p:sp>
            <p:nvSpPr>
              <p:cNvPr id="471" name="Google Shape;491;p11"/>
              <p:cNvSpPr/>
              <p:nvPr/>
            </p:nvSpPr>
            <p:spPr>
              <a:xfrm>
                <a:off x="417600" y="134280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72" name="Google Shape;492;p11"/>
              <p:cNvSpPr/>
              <p:nvPr/>
            </p:nvSpPr>
            <p:spPr>
              <a:xfrm>
                <a:off x="417600" y="116208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473" name="Google Shape;493;p11"/>
          <p:cNvGrpSpPr/>
          <p:nvPr/>
        </p:nvGrpSpPr>
        <p:grpSpPr>
          <a:xfrm>
            <a:off x="12000600" y="8694360"/>
            <a:ext cx="5850360" cy="1309320"/>
            <a:chOff x="12000600" y="8694360"/>
            <a:chExt cx="5850360" cy="1309320"/>
          </a:xfrm>
        </p:grpSpPr>
        <p:grpSp>
          <p:nvGrpSpPr>
            <p:cNvPr id="474" name="Google Shape;494;p11"/>
            <p:cNvGrpSpPr/>
            <p:nvPr/>
          </p:nvGrpSpPr>
          <p:grpSpPr>
            <a:xfrm>
              <a:off x="16221600" y="9614160"/>
              <a:ext cx="1629360" cy="389520"/>
              <a:chOff x="16221600" y="9614160"/>
              <a:chExt cx="1629360" cy="389520"/>
            </a:xfrm>
          </p:grpSpPr>
          <p:sp>
            <p:nvSpPr>
              <p:cNvPr id="475" name="Google Shape;495;p11"/>
              <p:cNvSpPr/>
              <p:nvPr/>
            </p:nvSpPr>
            <p:spPr>
              <a:xfrm rot="10800000">
                <a:off x="16221600" y="96141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76" name="Google Shape;496;p11"/>
              <p:cNvSpPr/>
              <p:nvPr/>
            </p:nvSpPr>
            <p:spPr>
              <a:xfrm rot="10800000">
                <a:off x="16221600" y="96141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77" name="Google Shape;497;p11"/>
            <p:cNvGrpSpPr/>
            <p:nvPr/>
          </p:nvGrpSpPr>
          <p:grpSpPr>
            <a:xfrm>
              <a:off x="14292720" y="9614160"/>
              <a:ext cx="1629360" cy="389520"/>
              <a:chOff x="14292720" y="9614160"/>
              <a:chExt cx="1629360" cy="389520"/>
            </a:xfrm>
          </p:grpSpPr>
          <p:sp>
            <p:nvSpPr>
              <p:cNvPr id="478" name="Google Shape;498;p11"/>
              <p:cNvSpPr/>
              <p:nvPr/>
            </p:nvSpPr>
            <p:spPr>
              <a:xfrm rot="10800000">
                <a:off x="14292720" y="96141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79" name="Google Shape;499;p11"/>
              <p:cNvSpPr/>
              <p:nvPr/>
            </p:nvSpPr>
            <p:spPr>
              <a:xfrm rot="10800000">
                <a:off x="14292720" y="96141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80" name="Google Shape;500;p11"/>
            <p:cNvGrpSpPr/>
            <p:nvPr/>
          </p:nvGrpSpPr>
          <p:grpSpPr>
            <a:xfrm>
              <a:off x="15212520" y="9001800"/>
              <a:ext cx="1629360" cy="389880"/>
              <a:chOff x="15212520" y="9001800"/>
              <a:chExt cx="1629360" cy="389880"/>
            </a:xfrm>
          </p:grpSpPr>
          <p:sp>
            <p:nvSpPr>
              <p:cNvPr id="481" name="Google Shape;501;p11"/>
              <p:cNvSpPr/>
              <p:nvPr/>
            </p:nvSpPr>
            <p:spPr>
              <a:xfrm rot="10800000">
                <a:off x="15212520" y="90018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82" name="Google Shape;502;p11"/>
              <p:cNvSpPr/>
              <p:nvPr/>
            </p:nvSpPr>
            <p:spPr>
              <a:xfrm rot="10800000">
                <a:off x="15212520" y="90021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83" name="Google Shape;503;p11"/>
            <p:cNvGrpSpPr/>
            <p:nvPr/>
          </p:nvGrpSpPr>
          <p:grpSpPr>
            <a:xfrm>
              <a:off x="13477680" y="9010440"/>
              <a:ext cx="1629360" cy="389520"/>
              <a:chOff x="13477680" y="9010440"/>
              <a:chExt cx="1629360" cy="389520"/>
            </a:xfrm>
          </p:grpSpPr>
          <p:sp>
            <p:nvSpPr>
              <p:cNvPr id="484" name="Google Shape;504;p11"/>
              <p:cNvSpPr/>
              <p:nvPr/>
            </p:nvSpPr>
            <p:spPr>
              <a:xfrm rot="10800000">
                <a:off x="13477680" y="901044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85" name="Google Shape;505;p11"/>
              <p:cNvSpPr/>
              <p:nvPr/>
            </p:nvSpPr>
            <p:spPr>
              <a:xfrm rot="10800000">
                <a:off x="13477680" y="901044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86" name="Google Shape;506;p11"/>
            <p:cNvGrpSpPr/>
            <p:nvPr/>
          </p:nvGrpSpPr>
          <p:grpSpPr>
            <a:xfrm>
              <a:off x="12972240" y="9614160"/>
              <a:ext cx="892440" cy="389520"/>
              <a:chOff x="12972240" y="9614160"/>
              <a:chExt cx="892440" cy="389520"/>
            </a:xfrm>
          </p:grpSpPr>
          <p:sp>
            <p:nvSpPr>
              <p:cNvPr id="487" name="Google Shape;507;p11"/>
              <p:cNvSpPr/>
              <p:nvPr/>
            </p:nvSpPr>
            <p:spPr>
              <a:xfrm rot="10800000">
                <a:off x="12972240" y="961416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88" name="Google Shape;508;p11"/>
              <p:cNvSpPr/>
              <p:nvPr/>
            </p:nvSpPr>
            <p:spPr>
              <a:xfrm rot="10800000">
                <a:off x="12972240" y="961416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89" name="Google Shape;509;p11"/>
            <p:cNvGrpSpPr/>
            <p:nvPr/>
          </p:nvGrpSpPr>
          <p:grpSpPr>
            <a:xfrm>
              <a:off x="12000600" y="9010440"/>
              <a:ext cx="892440" cy="389520"/>
              <a:chOff x="12000600" y="9010440"/>
              <a:chExt cx="892440" cy="389520"/>
            </a:xfrm>
          </p:grpSpPr>
          <p:sp>
            <p:nvSpPr>
              <p:cNvPr id="490" name="Google Shape;510;p11"/>
              <p:cNvSpPr/>
              <p:nvPr/>
            </p:nvSpPr>
            <p:spPr>
              <a:xfrm rot="10800000">
                <a:off x="12000600" y="901044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91" name="Google Shape;511;p11"/>
              <p:cNvSpPr/>
              <p:nvPr/>
            </p:nvSpPr>
            <p:spPr>
              <a:xfrm rot="10800000">
                <a:off x="12000600" y="901044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92" name="Google Shape;512;p11"/>
            <p:cNvGrpSpPr/>
            <p:nvPr/>
          </p:nvGrpSpPr>
          <p:grpSpPr>
            <a:xfrm>
              <a:off x="16949880" y="9010440"/>
              <a:ext cx="901080" cy="372600"/>
              <a:chOff x="16949880" y="9010440"/>
              <a:chExt cx="901080" cy="372600"/>
            </a:xfrm>
          </p:grpSpPr>
          <p:sp>
            <p:nvSpPr>
              <p:cNvPr id="493" name="Google Shape;513;p11"/>
              <p:cNvSpPr/>
              <p:nvPr/>
            </p:nvSpPr>
            <p:spPr>
              <a:xfrm rot="10800000">
                <a:off x="16949880" y="901044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94" name="Google Shape;514;p11"/>
              <p:cNvSpPr/>
              <p:nvPr/>
            </p:nvSpPr>
            <p:spPr>
              <a:xfrm rot="10800000">
                <a:off x="16949880" y="9010440"/>
                <a:ext cx="901080" cy="37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95" name="Google Shape;515;p11"/>
            <p:cNvGrpSpPr/>
            <p:nvPr/>
          </p:nvGrpSpPr>
          <p:grpSpPr>
            <a:xfrm>
              <a:off x="14568480" y="9309240"/>
              <a:ext cx="3282480" cy="389520"/>
              <a:chOff x="14568480" y="9309240"/>
              <a:chExt cx="3282480" cy="389520"/>
            </a:xfrm>
          </p:grpSpPr>
          <p:sp>
            <p:nvSpPr>
              <p:cNvPr id="496" name="Google Shape;516;p11"/>
              <p:cNvSpPr/>
              <p:nvPr/>
            </p:nvSpPr>
            <p:spPr>
              <a:xfrm rot="10800000">
                <a:off x="14568480" y="930924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97" name="Google Shape;517;p11"/>
              <p:cNvSpPr/>
              <p:nvPr/>
            </p:nvSpPr>
            <p:spPr>
              <a:xfrm rot="10800000">
                <a:off x="14568480" y="930924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98" name="Google Shape;518;p11"/>
            <p:cNvGrpSpPr/>
            <p:nvPr/>
          </p:nvGrpSpPr>
          <p:grpSpPr>
            <a:xfrm>
              <a:off x="14568480" y="8694360"/>
              <a:ext cx="3282480" cy="389880"/>
              <a:chOff x="14568480" y="8694360"/>
              <a:chExt cx="3282480" cy="389880"/>
            </a:xfrm>
          </p:grpSpPr>
          <p:sp>
            <p:nvSpPr>
              <p:cNvPr id="499" name="Google Shape;519;p11"/>
              <p:cNvSpPr/>
              <p:nvPr/>
            </p:nvSpPr>
            <p:spPr>
              <a:xfrm rot="10800000">
                <a:off x="14568480" y="86943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00" name="Google Shape;520;p11"/>
              <p:cNvSpPr/>
              <p:nvPr/>
            </p:nvSpPr>
            <p:spPr>
              <a:xfrm rot="10800000">
                <a:off x="14568480" y="869472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501" name="Google Shape;521;p11"/>
          <p:cNvSpPr/>
          <p:nvPr/>
        </p:nvSpPr>
        <p:spPr>
          <a:xfrm>
            <a:off x="7948080" y="3528000"/>
            <a:ext cx="835560" cy="1332720"/>
          </a:xfrm>
          <a:custGeom>
            <a:avLst/>
            <a:gdLst>
              <a:gd name="textAreaLeft" fmla="*/ 0 w 835560"/>
              <a:gd name="textAreaRight" fmla="*/ 836280 w 835560"/>
              <a:gd name="textAreaTop" fmla="*/ 0 h 1332720"/>
              <a:gd name="textAreaBottom" fmla="*/ 133344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02" name="Google Shape;522;p11"/>
          <p:cNvGrpSpPr/>
          <p:nvPr/>
        </p:nvGrpSpPr>
        <p:grpSpPr>
          <a:xfrm>
            <a:off x="17080560" y="325080"/>
            <a:ext cx="815040" cy="875160"/>
            <a:chOff x="17080560" y="325080"/>
            <a:chExt cx="815040" cy="875160"/>
          </a:xfrm>
        </p:grpSpPr>
        <p:grpSp>
          <p:nvGrpSpPr>
            <p:cNvPr id="503" name="Google Shape;523;p11"/>
            <p:cNvGrpSpPr/>
            <p:nvPr/>
          </p:nvGrpSpPr>
          <p:grpSpPr>
            <a:xfrm>
              <a:off x="17080560" y="420480"/>
              <a:ext cx="706680" cy="779760"/>
              <a:chOff x="17080560" y="420480"/>
              <a:chExt cx="706680" cy="779760"/>
            </a:xfrm>
          </p:grpSpPr>
          <p:sp>
            <p:nvSpPr>
              <p:cNvPr id="504" name="Google Shape;524;p11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05" name="Google Shape;525;p11"/>
              <p:cNvSpPr/>
              <p:nvPr/>
            </p:nvSpPr>
            <p:spPr>
              <a:xfrm>
                <a:off x="17080560" y="420480"/>
                <a:ext cx="706680" cy="77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06" name="Google Shape;526;p11"/>
            <p:cNvGrpSpPr/>
            <p:nvPr/>
          </p:nvGrpSpPr>
          <p:grpSpPr>
            <a:xfrm>
              <a:off x="17188920" y="325080"/>
              <a:ext cx="706680" cy="779760"/>
              <a:chOff x="17188920" y="325080"/>
              <a:chExt cx="706680" cy="779760"/>
            </a:xfrm>
          </p:grpSpPr>
          <p:sp>
            <p:nvSpPr>
              <p:cNvPr id="507" name="Google Shape;527;p11"/>
              <p:cNvSpPr/>
              <p:nvPr/>
            </p:nvSpPr>
            <p:spPr>
              <a:xfrm>
                <a:off x="17188920" y="4233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08" name="Google Shape;528;p11"/>
              <p:cNvSpPr/>
              <p:nvPr/>
            </p:nvSpPr>
            <p:spPr>
              <a:xfrm>
                <a:off x="17188920" y="325080"/>
                <a:ext cx="706680" cy="77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09" name="Google Shape;529;p11"/>
            <p:cNvGrpSpPr/>
            <p:nvPr/>
          </p:nvGrpSpPr>
          <p:grpSpPr>
            <a:xfrm>
              <a:off x="17362440" y="540000"/>
              <a:ext cx="418320" cy="394920"/>
              <a:chOff x="17362440" y="540000"/>
              <a:chExt cx="418320" cy="394920"/>
            </a:xfrm>
          </p:grpSpPr>
          <p:sp>
            <p:nvSpPr>
              <p:cNvPr id="510" name="Google Shape;530;p11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11" name="Google Shape;531;p11"/>
              <p:cNvSpPr/>
              <p:nvPr/>
            </p:nvSpPr>
            <p:spPr>
              <a:xfrm rot="2821200">
                <a:off x="17545320" y="475560"/>
                <a:ext cx="518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12" name="Google Shape;532;p11"/>
            <p:cNvGrpSpPr/>
            <p:nvPr/>
          </p:nvGrpSpPr>
          <p:grpSpPr>
            <a:xfrm>
              <a:off x="17371800" y="583200"/>
              <a:ext cx="396360" cy="419760"/>
              <a:chOff x="17371800" y="583200"/>
              <a:chExt cx="396360" cy="419760"/>
            </a:xfrm>
          </p:grpSpPr>
          <p:sp>
            <p:nvSpPr>
              <p:cNvPr id="513" name="Google Shape;533;p11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14" name="Google Shape;534;p11"/>
              <p:cNvSpPr/>
              <p:nvPr/>
            </p:nvSpPr>
            <p:spPr>
              <a:xfrm rot="8221200">
                <a:off x="1754316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515" name="Google Shape;535;p11"/>
          <p:cNvSpPr/>
          <p:nvPr/>
        </p:nvSpPr>
        <p:spPr>
          <a:xfrm>
            <a:off x="922320" y="1903320"/>
            <a:ext cx="8246880" cy="40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500" strike="noStrike" u="none">
                <a:solidFill>
                  <a:srgbClr val="393a3f"/>
                </a:solidFill>
                <a:effectLst/>
                <a:uFillTx/>
                <a:latin typeface="Anton"/>
                <a:ea typeface="Anton"/>
              </a:rPr>
              <a:t>Resolución a problemas algorítmicos aplicando estructuras de almacenamiento. </a:t>
            </a:r>
            <a:endParaRPr b="0" lang="es-CO" sz="6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6" name="Google Shape;536;p11"/>
          <p:cNvSpPr/>
          <p:nvPr/>
        </p:nvSpPr>
        <p:spPr>
          <a:xfrm>
            <a:off x="5140440" y="8219160"/>
            <a:ext cx="597816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9000"/>
              </a:lnSpc>
              <a:tabLst>
                <a:tab algn="l" pos="0"/>
              </a:tabLst>
            </a:pPr>
            <a:r>
              <a:rPr b="0" lang="en-US" sz="4370" strike="noStrike" u="none">
                <a:solidFill>
                  <a:srgbClr val="ffffff"/>
                </a:solidFill>
                <a:effectLst/>
                <a:uFillTx/>
                <a:latin typeface="Anton"/>
                <a:ea typeface="Anton"/>
              </a:rPr>
              <a:t>GA3-220501093-AA3-EV02</a:t>
            </a:r>
            <a:endParaRPr b="0" lang="es-CO" sz="43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17" name="Google Shape;537;p11" descr=""/>
          <p:cNvPicPr/>
          <p:nvPr/>
        </p:nvPicPr>
        <p:blipFill>
          <a:blip r:embed="rId2"/>
          <a:stretch/>
        </p:blipFill>
        <p:spPr>
          <a:xfrm>
            <a:off x="10558440" y="1595880"/>
            <a:ext cx="7050600" cy="6514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42;p12"/>
          <p:cNvSpPr/>
          <p:nvPr/>
        </p:nvSpPr>
        <p:spPr>
          <a:xfrm>
            <a:off x="1028880" y="1965960"/>
            <a:ext cx="16176240" cy="14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8000" strike="noStrike" u="none">
                <a:solidFill>
                  <a:srgbClr val="393a3f"/>
                </a:solidFill>
                <a:effectLst/>
                <a:uFillTx/>
                <a:latin typeface="Anton"/>
                <a:ea typeface="Anton"/>
              </a:rPr>
              <a:t>Herramientas en línea</a:t>
            </a:r>
            <a:endParaRPr b="0" lang="es-CO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19" name="Google Shape;543;p12"/>
          <p:cNvGrpSpPr/>
          <p:nvPr/>
        </p:nvGrpSpPr>
        <p:grpSpPr>
          <a:xfrm>
            <a:off x="17080560" y="325080"/>
            <a:ext cx="815040" cy="875160"/>
            <a:chOff x="17080560" y="325080"/>
            <a:chExt cx="815040" cy="875160"/>
          </a:xfrm>
        </p:grpSpPr>
        <p:grpSp>
          <p:nvGrpSpPr>
            <p:cNvPr id="520" name="Google Shape;544;p12"/>
            <p:cNvGrpSpPr/>
            <p:nvPr/>
          </p:nvGrpSpPr>
          <p:grpSpPr>
            <a:xfrm>
              <a:off x="17080560" y="420480"/>
              <a:ext cx="706680" cy="779760"/>
              <a:chOff x="17080560" y="420480"/>
              <a:chExt cx="706680" cy="779760"/>
            </a:xfrm>
          </p:grpSpPr>
          <p:sp>
            <p:nvSpPr>
              <p:cNvPr id="521" name="Google Shape;545;p12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22" name="Google Shape;546;p12"/>
              <p:cNvSpPr/>
              <p:nvPr/>
            </p:nvSpPr>
            <p:spPr>
              <a:xfrm>
                <a:off x="17080560" y="420480"/>
                <a:ext cx="706680" cy="77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23" name="Google Shape;547;p12"/>
            <p:cNvGrpSpPr/>
            <p:nvPr/>
          </p:nvGrpSpPr>
          <p:grpSpPr>
            <a:xfrm>
              <a:off x="17188920" y="325080"/>
              <a:ext cx="706680" cy="779760"/>
              <a:chOff x="17188920" y="325080"/>
              <a:chExt cx="706680" cy="779760"/>
            </a:xfrm>
          </p:grpSpPr>
          <p:sp>
            <p:nvSpPr>
              <p:cNvPr id="524" name="Google Shape;548;p12"/>
              <p:cNvSpPr/>
              <p:nvPr/>
            </p:nvSpPr>
            <p:spPr>
              <a:xfrm>
                <a:off x="17188920" y="4233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25" name="Google Shape;549;p12"/>
              <p:cNvSpPr/>
              <p:nvPr/>
            </p:nvSpPr>
            <p:spPr>
              <a:xfrm>
                <a:off x="17188920" y="325080"/>
                <a:ext cx="706680" cy="77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26" name="Google Shape;550;p12"/>
            <p:cNvGrpSpPr/>
            <p:nvPr/>
          </p:nvGrpSpPr>
          <p:grpSpPr>
            <a:xfrm>
              <a:off x="17362440" y="540000"/>
              <a:ext cx="418320" cy="394920"/>
              <a:chOff x="17362440" y="540000"/>
              <a:chExt cx="418320" cy="394920"/>
            </a:xfrm>
          </p:grpSpPr>
          <p:sp>
            <p:nvSpPr>
              <p:cNvPr id="527" name="Google Shape;551;p12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28" name="Google Shape;552;p12"/>
              <p:cNvSpPr/>
              <p:nvPr/>
            </p:nvSpPr>
            <p:spPr>
              <a:xfrm rot="2821200">
                <a:off x="17545320" y="475560"/>
                <a:ext cx="518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29" name="Google Shape;553;p12"/>
            <p:cNvGrpSpPr/>
            <p:nvPr/>
          </p:nvGrpSpPr>
          <p:grpSpPr>
            <a:xfrm>
              <a:off x="17371800" y="583200"/>
              <a:ext cx="396360" cy="419760"/>
              <a:chOff x="17371800" y="583200"/>
              <a:chExt cx="396360" cy="419760"/>
            </a:xfrm>
          </p:grpSpPr>
          <p:sp>
            <p:nvSpPr>
              <p:cNvPr id="530" name="Google Shape;554;p12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31" name="Google Shape;555;p12"/>
              <p:cNvSpPr/>
              <p:nvPr/>
            </p:nvSpPr>
            <p:spPr>
              <a:xfrm rot="8221200">
                <a:off x="1754316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532" name="Google Shape;556;p12"/>
          <p:cNvGrpSpPr/>
          <p:nvPr/>
        </p:nvGrpSpPr>
        <p:grpSpPr>
          <a:xfrm>
            <a:off x="1028880" y="4297320"/>
            <a:ext cx="8096040" cy="1436400"/>
            <a:chOff x="1028880" y="4297320"/>
            <a:chExt cx="8096040" cy="1436400"/>
          </a:xfrm>
        </p:grpSpPr>
        <p:sp>
          <p:nvSpPr>
            <p:cNvPr id="533" name="Google Shape;557;p12"/>
            <p:cNvSpPr/>
            <p:nvPr/>
          </p:nvSpPr>
          <p:spPr>
            <a:xfrm>
              <a:off x="1028880" y="4478040"/>
              <a:ext cx="8096040" cy="1255680"/>
            </a:xfrm>
            <a:custGeom>
              <a:avLst/>
              <a:gdLst>
                <a:gd name="textAreaLeft" fmla="*/ 0 w 8096040"/>
                <a:gd name="textAreaRight" fmla="*/ 8096760 w 8096040"/>
                <a:gd name="textAreaTop" fmla="*/ 0 h 1255680"/>
                <a:gd name="textAreaBottom" fmla="*/ 1256400 h 1255680"/>
              </a:gdLst>
              <a:ahLst/>
              <a:cxnLst/>
              <a:rect l="textAreaLeft" t="textAreaTop" r="textAreaRight" b="textAreaBottom"/>
              <a:pathLst>
                <a:path w="2132487" h="330886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393a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558;p12"/>
            <p:cNvSpPr/>
            <p:nvPr/>
          </p:nvSpPr>
          <p:spPr>
            <a:xfrm>
              <a:off x="1028880" y="4297320"/>
              <a:ext cx="8096040" cy="143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35" name="Google Shape;559;p12"/>
          <p:cNvGrpSpPr/>
          <p:nvPr/>
        </p:nvGrpSpPr>
        <p:grpSpPr>
          <a:xfrm>
            <a:off x="1028880" y="6158160"/>
            <a:ext cx="8096040" cy="1436760"/>
            <a:chOff x="1028880" y="6158160"/>
            <a:chExt cx="8096040" cy="1436760"/>
          </a:xfrm>
        </p:grpSpPr>
        <p:sp>
          <p:nvSpPr>
            <p:cNvPr id="536" name="Google Shape;560;p12"/>
            <p:cNvSpPr/>
            <p:nvPr/>
          </p:nvSpPr>
          <p:spPr>
            <a:xfrm>
              <a:off x="1028880" y="6339240"/>
              <a:ext cx="8096040" cy="1255680"/>
            </a:xfrm>
            <a:custGeom>
              <a:avLst/>
              <a:gdLst>
                <a:gd name="textAreaLeft" fmla="*/ 0 w 8096040"/>
                <a:gd name="textAreaRight" fmla="*/ 8096760 w 8096040"/>
                <a:gd name="textAreaTop" fmla="*/ 0 h 1255680"/>
                <a:gd name="textAreaBottom" fmla="*/ 1256400 h 1255680"/>
              </a:gdLst>
              <a:ahLst/>
              <a:cxnLst/>
              <a:rect l="textAreaLeft" t="textAreaTop" r="textAreaRight" b="textAreaBottom"/>
              <a:pathLst>
                <a:path w="2132487" h="330886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393a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561;p12"/>
            <p:cNvSpPr/>
            <p:nvPr/>
          </p:nvSpPr>
          <p:spPr>
            <a:xfrm>
              <a:off x="1028880" y="6158160"/>
              <a:ext cx="8096040" cy="143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38" name="Google Shape;562;p12"/>
          <p:cNvGrpSpPr/>
          <p:nvPr/>
        </p:nvGrpSpPr>
        <p:grpSpPr>
          <a:xfrm>
            <a:off x="1458360" y="4121280"/>
            <a:ext cx="12047760" cy="1436400"/>
            <a:chOff x="1458360" y="4121280"/>
            <a:chExt cx="12047760" cy="1436400"/>
          </a:xfrm>
        </p:grpSpPr>
        <p:sp>
          <p:nvSpPr>
            <p:cNvPr id="539" name="Google Shape;563;p12"/>
            <p:cNvSpPr/>
            <p:nvPr/>
          </p:nvSpPr>
          <p:spPr>
            <a:xfrm>
              <a:off x="1458360" y="4302000"/>
              <a:ext cx="12047760" cy="1255680"/>
            </a:xfrm>
            <a:custGeom>
              <a:avLst/>
              <a:gdLst>
                <a:gd name="textAreaLeft" fmla="*/ 0 w 12047760"/>
                <a:gd name="textAreaRight" fmla="*/ 12048480 w 12047760"/>
                <a:gd name="textAreaTop" fmla="*/ 0 h 1255680"/>
                <a:gd name="textAreaBottom" fmla="*/ 1256400 h 1255680"/>
              </a:gdLst>
              <a:ahLst/>
              <a:cxnLst/>
              <a:rect l="textAreaLeft" t="textAreaTop" r="textAreaRight" b="textAreaBottom"/>
              <a:pathLst>
                <a:path w="2132487" h="330886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f68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564;p12"/>
            <p:cNvSpPr/>
            <p:nvPr/>
          </p:nvSpPr>
          <p:spPr>
            <a:xfrm>
              <a:off x="1458360" y="4121280"/>
              <a:ext cx="12047760" cy="143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41" name="Google Shape;565;p12"/>
          <p:cNvSpPr/>
          <p:nvPr/>
        </p:nvSpPr>
        <p:spPr>
          <a:xfrm>
            <a:off x="1751760" y="4478040"/>
            <a:ext cx="1070676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9000"/>
              </a:lnSpc>
              <a:tabLst>
                <a:tab algn="l" pos="0"/>
              </a:tabLst>
            </a:pPr>
            <a:r>
              <a:rPr b="0" lang="en-US" sz="5960" strike="noStrike" u="none">
                <a:solidFill>
                  <a:srgbClr val="fffef8"/>
                </a:solidFill>
                <a:effectLst/>
                <a:uFillTx/>
                <a:latin typeface="Anton"/>
                <a:ea typeface="Anton"/>
              </a:rPr>
              <a:t>JSFiddle (https://jsfiddle.net/)</a:t>
            </a:r>
            <a:endParaRPr b="0" lang="es-CO" sz="59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42" name="Google Shape;566;p12"/>
          <p:cNvGrpSpPr/>
          <p:nvPr/>
        </p:nvGrpSpPr>
        <p:grpSpPr>
          <a:xfrm>
            <a:off x="1458360" y="6015240"/>
            <a:ext cx="13661280" cy="1436400"/>
            <a:chOff x="1458360" y="6015240"/>
            <a:chExt cx="13661280" cy="1436400"/>
          </a:xfrm>
        </p:grpSpPr>
        <p:sp>
          <p:nvSpPr>
            <p:cNvPr id="543" name="Google Shape;567;p12"/>
            <p:cNvSpPr/>
            <p:nvPr/>
          </p:nvSpPr>
          <p:spPr>
            <a:xfrm>
              <a:off x="1458360" y="6195960"/>
              <a:ext cx="13661280" cy="1255680"/>
            </a:xfrm>
            <a:custGeom>
              <a:avLst/>
              <a:gdLst>
                <a:gd name="textAreaLeft" fmla="*/ 0 w 13661280"/>
                <a:gd name="textAreaRight" fmla="*/ 13662000 w 13661280"/>
                <a:gd name="textAreaTop" fmla="*/ 0 h 1255680"/>
                <a:gd name="textAreaBottom" fmla="*/ 1256400 h 1255680"/>
              </a:gdLst>
              <a:ahLst/>
              <a:cxnLst/>
              <a:rect l="textAreaLeft" t="textAreaTop" r="textAreaRight" b="textAreaBottom"/>
              <a:pathLst>
                <a:path w="2132487" h="330886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f68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568;p12"/>
            <p:cNvSpPr/>
            <p:nvPr/>
          </p:nvSpPr>
          <p:spPr>
            <a:xfrm>
              <a:off x="1458360" y="6015240"/>
              <a:ext cx="13661280" cy="143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45" name="Google Shape;569;p12"/>
          <p:cNvSpPr/>
          <p:nvPr/>
        </p:nvSpPr>
        <p:spPr>
          <a:xfrm>
            <a:off x="1751760" y="6338880"/>
            <a:ext cx="13809960" cy="8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9000"/>
              </a:lnSpc>
              <a:tabLst>
                <a:tab algn="l" pos="0"/>
              </a:tabLst>
            </a:pPr>
            <a:r>
              <a:rPr b="0" lang="en-US" sz="5470" strike="noStrike" u="none">
                <a:solidFill>
                  <a:srgbClr val="fffef8"/>
                </a:solidFill>
                <a:effectLst/>
                <a:uFillTx/>
                <a:latin typeface="Anton"/>
                <a:ea typeface="Anton"/>
              </a:rPr>
              <a:t>CodeSandbox (https://codesandbox.io/)</a:t>
            </a:r>
            <a:endParaRPr b="0" lang="es-CO" sz="54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46" name="Google Shape;570;p12"/>
          <p:cNvGrpSpPr/>
          <p:nvPr/>
        </p:nvGrpSpPr>
        <p:grpSpPr>
          <a:xfrm>
            <a:off x="1028880" y="8019360"/>
            <a:ext cx="8096040" cy="1436400"/>
            <a:chOff x="1028880" y="8019360"/>
            <a:chExt cx="8096040" cy="1436400"/>
          </a:xfrm>
        </p:grpSpPr>
        <p:sp>
          <p:nvSpPr>
            <p:cNvPr id="547" name="Google Shape;571;p12"/>
            <p:cNvSpPr/>
            <p:nvPr/>
          </p:nvSpPr>
          <p:spPr>
            <a:xfrm>
              <a:off x="1028880" y="8200080"/>
              <a:ext cx="8096040" cy="1255680"/>
            </a:xfrm>
            <a:custGeom>
              <a:avLst/>
              <a:gdLst>
                <a:gd name="textAreaLeft" fmla="*/ 0 w 8096040"/>
                <a:gd name="textAreaRight" fmla="*/ 8096760 w 8096040"/>
                <a:gd name="textAreaTop" fmla="*/ 0 h 1255680"/>
                <a:gd name="textAreaBottom" fmla="*/ 1256400 h 1255680"/>
              </a:gdLst>
              <a:ahLst/>
              <a:cxnLst/>
              <a:rect l="textAreaLeft" t="textAreaTop" r="textAreaRight" b="textAreaBottom"/>
              <a:pathLst>
                <a:path w="2132487" h="330886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393a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572;p12"/>
            <p:cNvSpPr/>
            <p:nvPr/>
          </p:nvSpPr>
          <p:spPr>
            <a:xfrm>
              <a:off x="1028880" y="8019360"/>
              <a:ext cx="8096040" cy="143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49" name="Google Shape;573;p12"/>
          <p:cNvGrpSpPr/>
          <p:nvPr/>
        </p:nvGrpSpPr>
        <p:grpSpPr>
          <a:xfrm>
            <a:off x="1458360" y="7843320"/>
            <a:ext cx="12041280" cy="1436400"/>
            <a:chOff x="1458360" y="7843320"/>
            <a:chExt cx="12041280" cy="1436400"/>
          </a:xfrm>
        </p:grpSpPr>
        <p:sp>
          <p:nvSpPr>
            <p:cNvPr id="550" name="Google Shape;574;p12"/>
            <p:cNvSpPr/>
            <p:nvPr/>
          </p:nvSpPr>
          <p:spPr>
            <a:xfrm>
              <a:off x="1458360" y="8024040"/>
              <a:ext cx="12041280" cy="1255680"/>
            </a:xfrm>
            <a:custGeom>
              <a:avLst/>
              <a:gdLst>
                <a:gd name="textAreaLeft" fmla="*/ 0 w 12041280"/>
                <a:gd name="textAreaRight" fmla="*/ 12042000 w 12041280"/>
                <a:gd name="textAreaTop" fmla="*/ 0 h 1255680"/>
                <a:gd name="textAreaBottom" fmla="*/ 1256400 h 1255680"/>
              </a:gdLst>
              <a:ahLst/>
              <a:cxnLst/>
              <a:rect l="textAreaLeft" t="textAreaTop" r="textAreaRight" b="textAreaBottom"/>
              <a:pathLst>
                <a:path w="2132487" h="330886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f68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575;p12"/>
            <p:cNvSpPr/>
            <p:nvPr/>
          </p:nvSpPr>
          <p:spPr>
            <a:xfrm>
              <a:off x="1458360" y="7843320"/>
              <a:ext cx="12041280" cy="143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52" name="Google Shape;576;p12"/>
          <p:cNvSpPr/>
          <p:nvPr/>
        </p:nvSpPr>
        <p:spPr>
          <a:xfrm>
            <a:off x="1751760" y="8195400"/>
            <a:ext cx="1332000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9000"/>
              </a:lnSpc>
              <a:tabLst>
                <a:tab algn="l" pos="0"/>
              </a:tabLst>
            </a:pPr>
            <a:r>
              <a:rPr b="0" lang="en-US" sz="5960" strike="noStrike" u="none">
                <a:solidFill>
                  <a:srgbClr val="fffef8"/>
                </a:solidFill>
                <a:effectLst/>
                <a:uFillTx/>
                <a:latin typeface="Anton"/>
                <a:ea typeface="Anton"/>
              </a:rPr>
              <a:t>PlayCode (https://playcode.io/)</a:t>
            </a:r>
            <a:endParaRPr b="0" lang="es-CO" sz="59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3" name="Google Shape;577;p12"/>
          <p:cNvSpPr/>
          <p:nvPr/>
        </p:nvSpPr>
        <p:spPr>
          <a:xfrm>
            <a:off x="15364080" y="6406920"/>
            <a:ext cx="835560" cy="1332720"/>
          </a:xfrm>
          <a:custGeom>
            <a:avLst/>
            <a:gdLst>
              <a:gd name="textAreaLeft" fmla="*/ 0 w 835560"/>
              <a:gd name="textAreaRight" fmla="*/ 836280 w 835560"/>
              <a:gd name="textAreaTop" fmla="*/ 0 h 1332720"/>
              <a:gd name="textAreaBottom" fmla="*/ 133344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54" name="Google Shape;578;p12"/>
          <p:cNvGrpSpPr/>
          <p:nvPr/>
        </p:nvGrpSpPr>
        <p:grpSpPr>
          <a:xfrm>
            <a:off x="12341520" y="9058680"/>
            <a:ext cx="5850360" cy="1309320"/>
            <a:chOff x="12341520" y="9058680"/>
            <a:chExt cx="5850360" cy="1309320"/>
          </a:xfrm>
        </p:grpSpPr>
        <p:grpSp>
          <p:nvGrpSpPr>
            <p:cNvPr id="555" name="Google Shape;579;p12"/>
            <p:cNvGrpSpPr/>
            <p:nvPr/>
          </p:nvGrpSpPr>
          <p:grpSpPr>
            <a:xfrm>
              <a:off x="16562520" y="9978120"/>
              <a:ext cx="1629360" cy="389880"/>
              <a:chOff x="16562520" y="9978120"/>
              <a:chExt cx="1629360" cy="389880"/>
            </a:xfrm>
          </p:grpSpPr>
          <p:sp>
            <p:nvSpPr>
              <p:cNvPr id="556" name="Google Shape;580;p12"/>
              <p:cNvSpPr/>
              <p:nvPr/>
            </p:nvSpPr>
            <p:spPr>
              <a:xfrm rot="10800000">
                <a:off x="16562520" y="99781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57" name="Google Shape;581;p12"/>
              <p:cNvSpPr/>
              <p:nvPr/>
            </p:nvSpPr>
            <p:spPr>
              <a:xfrm rot="10800000">
                <a:off x="16562520" y="99784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58" name="Google Shape;582;p12"/>
            <p:cNvGrpSpPr/>
            <p:nvPr/>
          </p:nvGrpSpPr>
          <p:grpSpPr>
            <a:xfrm>
              <a:off x="14633640" y="9978120"/>
              <a:ext cx="1629360" cy="389880"/>
              <a:chOff x="14633640" y="9978120"/>
              <a:chExt cx="1629360" cy="389880"/>
            </a:xfrm>
          </p:grpSpPr>
          <p:sp>
            <p:nvSpPr>
              <p:cNvPr id="559" name="Google Shape;583;p12"/>
              <p:cNvSpPr/>
              <p:nvPr/>
            </p:nvSpPr>
            <p:spPr>
              <a:xfrm rot="10800000">
                <a:off x="14633640" y="99781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60" name="Google Shape;584;p12"/>
              <p:cNvSpPr/>
              <p:nvPr/>
            </p:nvSpPr>
            <p:spPr>
              <a:xfrm rot="10800000">
                <a:off x="14633640" y="99784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61" name="Google Shape;585;p12"/>
            <p:cNvGrpSpPr/>
            <p:nvPr/>
          </p:nvGrpSpPr>
          <p:grpSpPr>
            <a:xfrm>
              <a:off x="15553440" y="9366120"/>
              <a:ext cx="1629360" cy="389520"/>
              <a:chOff x="15553440" y="9366120"/>
              <a:chExt cx="1629360" cy="389520"/>
            </a:xfrm>
          </p:grpSpPr>
          <p:sp>
            <p:nvSpPr>
              <p:cNvPr id="562" name="Google Shape;586;p12"/>
              <p:cNvSpPr/>
              <p:nvPr/>
            </p:nvSpPr>
            <p:spPr>
              <a:xfrm rot="10800000">
                <a:off x="15553440" y="93661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63" name="Google Shape;587;p12"/>
              <p:cNvSpPr/>
              <p:nvPr/>
            </p:nvSpPr>
            <p:spPr>
              <a:xfrm rot="10800000">
                <a:off x="15553440" y="936612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64" name="Google Shape;588;p12"/>
            <p:cNvGrpSpPr/>
            <p:nvPr/>
          </p:nvGrpSpPr>
          <p:grpSpPr>
            <a:xfrm>
              <a:off x="13818600" y="9374760"/>
              <a:ext cx="1629360" cy="389520"/>
              <a:chOff x="13818600" y="9374760"/>
              <a:chExt cx="1629360" cy="389520"/>
            </a:xfrm>
          </p:grpSpPr>
          <p:sp>
            <p:nvSpPr>
              <p:cNvPr id="565" name="Google Shape;589;p12"/>
              <p:cNvSpPr/>
              <p:nvPr/>
            </p:nvSpPr>
            <p:spPr>
              <a:xfrm rot="10800000">
                <a:off x="13818600" y="93747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66" name="Google Shape;590;p12"/>
              <p:cNvSpPr/>
              <p:nvPr/>
            </p:nvSpPr>
            <p:spPr>
              <a:xfrm rot="10800000">
                <a:off x="13818600" y="93747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67" name="Google Shape;591;p12"/>
            <p:cNvGrpSpPr/>
            <p:nvPr/>
          </p:nvGrpSpPr>
          <p:grpSpPr>
            <a:xfrm>
              <a:off x="13313520" y="9978120"/>
              <a:ext cx="892440" cy="389880"/>
              <a:chOff x="13313520" y="9978120"/>
              <a:chExt cx="892440" cy="389880"/>
            </a:xfrm>
          </p:grpSpPr>
          <p:sp>
            <p:nvSpPr>
              <p:cNvPr id="568" name="Google Shape;592;p12"/>
              <p:cNvSpPr/>
              <p:nvPr/>
            </p:nvSpPr>
            <p:spPr>
              <a:xfrm rot="10800000">
                <a:off x="13313520" y="99781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69" name="Google Shape;593;p12"/>
              <p:cNvSpPr/>
              <p:nvPr/>
            </p:nvSpPr>
            <p:spPr>
              <a:xfrm rot="10800000">
                <a:off x="13313520" y="997848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70" name="Google Shape;594;p12"/>
            <p:cNvGrpSpPr/>
            <p:nvPr/>
          </p:nvGrpSpPr>
          <p:grpSpPr>
            <a:xfrm>
              <a:off x="12341520" y="9374760"/>
              <a:ext cx="892440" cy="389520"/>
              <a:chOff x="12341520" y="9374760"/>
              <a:chExt cx="892440" cy="389520"/>
            </a:xfrm>
          </p:grpSpPr>
          <p:sp>
            <p:nvSpPr>
              <p:cNvPr id="571" name="Google Shape;595;p12"/>
              <p:cNvSpPr/>
              <p:nvPr/>
            </p:nvSpPr>
            <p:spPr>
              <a:xfrm rot="10800000">
                <a:off x="12341520" y="937476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72" name="Google Shape;596;p12"/>
              <p:cNvSpPr/>
              <p:nvPr/>
            </p:nvSpPr>
            <p:spPr>
              <a:xfrm rot="10800000">
                <a:off x="12341520" y="937476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73" name="Google Shape;597;p12"/>
            <p:cNvGrpSpPr/>
            <p:nvPr/>
          </p:nvGrpSpPr>
          <p:grpSpPr>
            <a:xfrm>
              <a:off x="17290800" y="9374400"/>
              <a:ext cx="901080" cy="372600"/>
              <a:chOff x="17290800" y="9374400"/>
              <a:chExt cx="901080" cy="372600"/>
            </a:xfrm>
          </p:grpSpPr>
          <p:sp>
            <p:nvSpPr>
              <p:cNvPr id="574" name="Google Shape;598;p12"/>
              <p:cNvSpPr/>
              <p:nvPr/>
            </p:nvSpPr>
            <p:spPr>
              <a:xfrm rot="10800000">
                <a:off x="17290800" y="937476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75" name="Google Shape;599;p12"/>
              <p:cNvSpPr/>
              <p:nvPr/>
            </p:nvSpPr>
            <p:spPr>
              <a:xfrm rot="10800000">
                <a:off x="17290800" y="9374400"/>
                <a:ext cx="901080" cy="37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76" name="Google Shape;600;p12"/>
            <p:cNvGrpSpPr/>
            <p:nvPr/>
          </p:nvGrpSpPr>
          <p:grpSpPr>
            <a:xfrm>
              <a:off x="14909400" y="9673560"/>
              <a:ext cx="3282480" cy="389520"/>
              <a:chOff x="14909400" y="9673560"/>
              <a:chExt cx="3282480" cy="389520"/>
            </a:xfrm>
          </p:grpSpPr>
          <p:sp>
            <p:nvSpPr>
              <p:cNvPr id="577" name="Google Shape;601;p12"/>
              <p:cNvSpPr/>
              <p:nvPr/>
            </p:nvSpPr>
            <p:spPr>
              <a:xfrm rot="10800000">
                <a:off x="14909400" y="96735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78" name="Google Shape;602;p12"/>
              <p:cNvSpPr/>
              <p:nvPr/>
            </p:nvSpPr>
            <p:spPr>
              <a:xfrm rot="10800000">
                <a:off x="14909400" y="967356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79" name="Google Shape;603;p12"/>
            <p:cNvGrpSpPr/>
            <p:nvPr/>
          </p:nvGrpSpPr>
          <p:grpSpPr>
            <a:xfrm>
              <a:off x="14909400" y="9058680"/>
              <a:ext cx="3282480" cy="389520"/>
              <a:chOff x="14909400" y="9058680"/>
              <a:chExt cx="3282480" cy="389520"/>
            </a:xfrm>
          </p:grpSpPr>
          <p:sp>
            <p:nvSpPr>
              <p:cNvPr id="580" name="Google Shape;604;p12"/>
              <p:cNvSpPr/>
              <p:nvPr/>
            </p:nvSpPr>
            <p:spPr>
              <a:xfrm rot="10800000">
                <a:off x="14909400" y="905868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81" name="Google Shape;605;p12"/>
              <p:cNvSpPr/>
              <p:nvPr/>
            </p:nvSpPr>
            <p:spPr>
              <a:xfrm rot="10800000">
                <a:off x="14909400" y="905868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582" name="Google Shape;606;p12"/>
          <p:cNvGrpSpPr/>
          <p:nvPr/>
        </p:nvGrpSpPr>
        <p:grpSpPr>
          <a:xfrm>
            <a:off x="569160" y="425880"/>
            <a:ext cx="5850360" cy="1309320"/>
            <a:chOff x="569160" y="425880"/>
            <a:chExt cx="5850360" cy="1309320"/>
          </a:xfrm>
        </p:grpSpPr>
        <p:grpSp>
          <p:nvGrpSpPr>
            <p:cNvPr id="583" name="Google Shape;607;p12"/>
            <p:cNvGrpSpPr/>
            <p:nvPr/>
          </p:nvGrpSpPr>
          <p:grpSpPr>
            <a:xfrm>
              <a:off x="569160" y="425880"/>
              <a:ext cx="1629360" cy="389520"/>
              <a:chOff x="569160" y="425880"/>
              <a:chExt cx="1629360" cy="389520"/>
            </a:xfrm>
          </p:grpSpPr>
          <p:sp>
            <p:nvSpPr>
              <p:cNvPr id="584" name="Google Shape;608;p12"/>
              <p:cNvSpPr/>
              <p:nvPr/>
            </p:nvSpPr>
            <p:spPr>
              <a:xfrm>
                <a:off x="569160" y="6066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85" name="Google Shape;609;p12"/>
              <p:cNvSpPr/>
              <p:nvPr/>
            </p:nvSpPr>
            <p:spPr>
              <a:xfrm>
                <a:off x="569160" y="4258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86" name="Google Shape;610;p12"/>
            <p:cNvGrpSpPr/>
            <p:nvPr/>
          </p:nvGrpSpPr>
          <p:grpSpPr>
            <a:xfrm>
              <a:off x="2498040" y="425880"/>
              <a:ext cx="1629360" cy="389520"/>
              <a:chOff x="2498040" y="425880"/>
              <a:chExt cx="1629360" cy="389520"/>
            </a:xfrm>
          </p:grpSpPr>
          <p:sp>
            <p:nvSpPr>
              <p:cNvPr id="587" name="Google Shape;611;p12"/>
              <p:cNvSpPr/>
              <p:nvPr/>
            </p:nvSpPr>
            <p:spPr>
              <a:xfrm>
                <a:off x="2498040" y="6066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88" name="Google Shape;612;p12"/>
              <p:cNvSpPr/>
              <p:nvPr/>
            </p:nvSpPr>
            <p:spPr>
              <a:xfrm>
                <a:off x="2498040" y="4258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89" name="Google Shape;613;p12"/>
            <p:cNvGrpSpPr/>
            <p:nvPr/>
          </p:nvGrpSpPr>
          <p:grpSpPr>
            <a:xfrm>
              <a:off x="1578240" y="1037880"/>
              <a:ext cx="1629360" cy="389880"/>
              <a:chOff x="1578240" y="1037880"/>
              <a:chExt cx="1629360" cy="389880"/>
            </a:xfrm>
          </p:grpSpPr>
          <p:sp>
            <p:nvSpPr>
              <p:cNvPr id="590" name="Google Shape;614;p12"/>
              <p:cNvSpPr/>
              <p:nvPr/>
            </p:nvSpPr>
            <p:spPr>
              <a:xfrm>
                <a:off x="1578240" y="12189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91" name="Google Shape;615;p12"/>
              <p:cNvSpPr/>
              <p:nvPr/>
            </p:nvSpPr>
            <p:spPr>
              <a:xfrm>
                <a:off x="1578240" y="10378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92" name="Google Shape;616;p12"/>
            <p:cNvGrpSpPr/>
            <p:nvPr/>
          </p:nvGrpSpPr>
          <p:grpSpPr>
            <a:xfrm>
              <a:off x="3313080" y="1029600"/>
              <a:ext cx="1629360" cy="389520"/>
              <a:chOff x="3313080" y="1029600"/>
              <a:chExt cx="1629360" cy="389520"/>
            </a:xfrm>
          </p:grpSpPr>
          <p:sp>
            <p:nvSpPr>
              <p:cNvPr id="593" name="Google Shape;617;p12"/>
              <p:cNvSpPr/>
              <p:nvPr/>
            </p:nvSpPr>
            <p:spPr>
              <a:xfrm>
                <a:off x="3313080" y="1210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94" name="Google Shape;618;p12"/>
              <p:cNvSpPr/>
              <p:nvPr/>
            </p:nvSpPr>
            <p:spPr>
              <a:xfrm>
                <a:off x="3313080" y="102960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95" name="Google Shape;619;p12"/>
            <p:cNvGrpSpPr/>
            <p:nvPr/>
          </p:nvGrpSpPr>
          <p:grpSpPr>
            <a:xfrm>
              <a:off x="4555080" y="425880"/>
              <a:ext cx="892440" cy="389520"/>
              <a:chOff x="4555080" y="425880"/>
              <a:chExt cx="892440" cy="389520"/>
            </a:xfrm>
          </p:grpSpPr>
          <p:sp>
            <p:nvSpPr>
              <p:cNvPr id="596" name="Google Shape;620;p12"/>
              <p:cNvSpPr/>
              <p:nvPr/>
            </p:nvSpPr>
            <p:spPr>
              <a:xfrm>
                <a:off x="4555080" y="60660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97" name="Google Shape;621;p12"/>
              <p:cNvSpPr/>
              <p:nvPr/>
            </p:nvSpPr>
            <p:spPr>
              <a:xfrm>
                <a:off x="4555080" y="42588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98" name="Google Shape;622;p12"/>
            <p:cNvGrpSpPr/>
            <p:nvPr/>
          </p:nvGrpSpPr>
          <p:grpSpPr>
            <a:xfrm>
              <a:off x="5527080" y="1029600"/>
              <a:ext cx="892440" cy="389520"/>
              <a:chOff x="5527080" y="1029600"/>
              <a:chExt cx="892440" cy="389520"/>
            </a:xfrm>
          </p:grpSpPr>
          <p:sp>
            <p:nvSpPr>
              <p:cNvPr id="599" name="Google Shape;623;p12"/>
              <p:cNvSpPr/>
              <p:nvPr/>
            </p:nvSpPr>
            <p:spPr>
              <a:xfrm>
                <a:off x="5527080" y="12103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00" name="Google Shape;624;p12"/>
              <p:cNvSpPr/>
              <p:nvPr/>
            </p:nvSpPr>
            <p:spPr>
              <a:xfrm>
                <a:off x="5527080" y="102960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01" name="Google Shape;625;p12"/>
            <p:cNvGrpSpPr/>
            <p:nvPr/>
          </p:nvGrpSpPr>
          <p:grpSpPr>
            <a:xfrm>
              <a:off x="569160" y="1046520"/>
              <a:ext cx="901080" cy="372600"/>
              <a:chOff x="569160" y="1046520"/>
              <a:chExt cx="901080" cy="372600"/>
            </a:xfrm>
          </p:grpSpPr>
          <p:sp>
            <p:nvSpPr>
              <p:cNvPr id="602" name="Google Shape;626;p12"/>
              <p:cNvSpPr/>
              <p:nvPr/>
            </p:nvSpPr>
            <p:spPr>
              <a:xfrm>
                <a:off x="569160" y="122724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03" name="Google Shape;627;p12"/>
              <p:cNvSpPr/>
              <p:nvPr/>
            </p:nvSpPr>
            <p:spPr>
              <a:xfrm>
                <a:off x="569160" y="1046520"/>
                <a:ext cx="901080" cy="37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04" name="Google Shape;628;p12"/>
            <p:cNvGrpSpPr/>
            <p:nvPr/>
          </p:nvGrpSpPr>
          <p:grpSpPr>
            <a:xfrm>
              <a:off x="569160" y="730440"/>
              <a:ext cx="3282480" cy="389880"/>
              <a:chOff x="569160" y="730440"/>
              <a:chExt cx="3282480" cy="389880"/>
            </a:xfrm>
          </p:grpSpPr>
          <p:sp>
            <p:nvSpPr>
              <p:cNvPr id="605" name="Google Shape;629;p12"/>
              <p:cNvSpPr/>
              <p:nvPr/>
            </p:nvSpPr>
            <p:spPr>
              <a:xfrm>
                <a:off x="569160" y="91152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06" name="Google Shape;630;p12"/>
              <p:cNvSpPr/>
              <p:nvPr/>
            </p:nvSpPr>
            <p:spPr>
              <a:xfrm>
                <a:off x="569160" y="73044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07" name="Google Shape;631;p12"/>
            <p:cNvGrpSpPr/>
            <p:nvPr/>
          </p:nvGrpSpPr>
          <p:grpSpPr>
            <a:xfrm>
              <a:off x="569160" y="1345320"/>
              <a:ext cx="3282480" cy="389880"/>
              <a:chOff x="569160" y="1345320"/>
              <a:chExt cx="3282480" cy="389880"/>
            </a:xfrm>
          </p:grpSpPr>
          <p:sp>
            <p:nvSpPr>
              <p:cNvPr id="608" name="Google Shape;632;p12"/>
              <p:cNvSpPr/>
              <p:nvPr/>
            </p:nvSpPr>
            <p:spPr>
              <a:xfrm>
                <a:off x="569160" y="152640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09" name="Google Shape;633;p12"/>
              <p:cNvSpPr/>
              <p:nvPr/>
            </p:nvSpPr>
            <p:spPr>
              <a:xfrm>
                <a:off x="569160" y="134532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38;p13"/>
          <p:cNvGrpSpPr/>
          <p:nvPr/>
        </p:nvGrpSpPr>
        <p:grpSpPr>
          <a:xfrm>
            <a:off x="417600" y="242280"/>
            <a:ext cx="5850000" cy="1309320"/>
            <a:chOff x="417600" y="242280"/>
            <a:chExt cx="5850000" cy="1309320"/>
          </a:xfrm>
        </p:grpSpPr>
        <p:grpSp>
          <p:nvGrpSpPr>
            <p:cNvPr id="611" name="Google Shape;639;p13"/>
            <p:cNvGrpSpPr/>
            <p:nvPr/>
          </p:nvGrpSpPr>
          <p:grpSpPr>
            <a:xfrm>
              <a:off x="417600" y="242280"/>
              <a:ext cx="1629360" cy="389880"/>
              <a:chOff x="417600" y="242280"/>
              <a:chExt cx="1629360" cy="389880"/>
            </a:xfrm>
          </p:grpSpPr>
          <p:sp>
            <p:nvSpPr>
              <p:cNvPr id="612" name="Google Shape;640;p13"/>
              <p:cNvSpPr/>
              <p:nvPr/>
            </p:nvSpPr>
            <p:spPr>
              <a:xfrm>
                <a:off x="417600" y="4233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13" name="Google Shape;641;p13"/>
              <p:cNvSpPr/>
              <p:nvPr/>
            </p:nvSpPr>
            <p:spPr>
              <a:xfrm>
                <a:off x="417600" y="2422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14" name="Google Shape;642;p13"/>
            <p:cNvGrpSpPr/>
            <p:nvPr/>
          </p:nvGrpSpPr>
          <p:grpSpPr>
            <a:xfrm>
              <a:off x="2346120" y="242280"/>
              <a:ext cx="1629360" cy="389880"/>
              <a:chOff x="2346120" y="242280"/>
              <a:chExt cx="1629360" cy="389880"/>
            </a:xfrm>
          </p:grpSpPr>
          <p:sp>
            <p:nvSpPr>
              <p:cNvPr id="615" name="Google Shape;643;p13"/>
              <p:cNvSpPr/>
              <p:nvPr/>
            </p:nvSpPr>
            <p:spPr>
              <a:xfrm>
                <a:off x="2346120" y="4233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16" name="Google Shape;644;p13"/>
              <p:cNvSpPr/>
              <p:nvPr/>
            </p:nvSpPr>
            <p:spPr>
              <a:xfrm>
                <a:off x="2346120" y="2422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17" name="Google Shape;645;p13"/>
            <p:cNvGrpSpPr/>
            <p:nvPr/>
          </p:nvGrpSpPr>
          <p:grpSpPr>
            <a:xfrm>
              <a:off x="1426320" y="854640"/>
              <a:ext cx="1629360" cy="389520"/>
              <a:chOff x="1426320" y="854640"/>
              <a:chExt cx="1629360" cy="389520"/>
            </a:xfrm>
          </p:grpSpPr>
          <p:sp>
            <p:nvSpPr>
              <p:cNvPr id="618" name="Google Shape;646;p13"/>
              <p:cNvSpPr/>
              <p:nvPr/>
            </p:nvSpPr>
            <p:spPr>
              <a:xfrm>
                <a:off x="1426320" y="10353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19" name="Google Shape;647;p13"/>
              <p:cNvSpPr/>
              <p:nvPr/>
            </p:nvSpPr>
            <p:spPr>
              <a:xfrm>
                <a:off x="1426320" y="85464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20" name="Google Shape;648;p13"/>
            <p:cNvGrpSpPr/>
            <p:nvPr/>
          </p:nvGrpSpPr>
          <p:grpSpPr>
            <a:xfrm>
              <a:off x="3161160" y="846000"/>
              <a:ext cx="1629360" cy="389520"/>
              <a:chOff x="3161160" y="846000"/>
              <a:chExt cx="1629360" cy="389520"/>
            </a:xfrm>
          </p:grpSpPr>
          <p:sp>
            <p:nvSpPr>
              <p:cNvPr id="621" name="Google Shape;649;p13"/>
              <p:cNvSpPr/>
              <p:nvPr/>
            </p:nvSpPr>
            <p:spPr>
              <a:xfrm>
                <a:off x="3161160" y="10267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22" name="Google Shape;650;p13"/>
              <p:cNvSpPr/>
              <p:nvPr/>
            </p:nvSpPr>
            <p:spPr>
              <a:xfrm>
                <a:off x="3161160" y="84600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23" name="Google Shape;651;p13"/>
            <p:cNvGrpSpPr/>
            <p:nvPr/>
          </p:nvGrpSpPr>
          <p:grpSpPr>
            <a:xfrm>
              <a:off x="4403520" y="242280"/>
              <a:ext cx="892440" cy="389880"/>
              <a:chOff x="4403520" y="242280"/>
              <a:chExt cx="892440" cy="389880"/>
            </a:xfrm>
          </p:grpSpPr>
          <p:sp>
            <p:nvSpPr>
              <p:cNvPr id="624" name="Google Shape;652;p13"/>
              <p:cNvSpPr/>
              <p:nvPr/>
            </p:nvSpPr>
            <p:spPr>
              <a:xfrm>
                <a:off x="4403520" y="42336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25" name="Google Shape;653;p13"/>
              <p:cNvSpPr/>
              <p:nvPr/>
            </p:nvSpPr>
            <p:spPr>
              <a:xfrm>
                <a:off x="4403520" y="24228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26" name="Google Shape;654;p13"/>
            <p:cNvGrpSpPr/>
            <p:nvPr/>
          </p:nvGrpSpPr>
          <p:grpSpPr>
            <a:xfrm>
              <a:off x="5375160" y="846000"/>
              <a:ext cx="892440" cy="389520"/>
              <a:chOff x="5375160" y="846000"/>
              <a:chExt cx="892440" cy="389520"/>
            </a:xfrm>
          </p:grpSpPr>
          <p:sp>
            <p:nvSpPr>
              <p:cNvPr id="627" name="Google Shape;655;p13"/>
              <p:cNvSpPr/>
              <p:nvPr/>
            </p:nvSpPr>
            <p:spPr>
              <a:xfrm>
                <a:off x="5375160" y="10267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28" name="Google Shape;656;p13"/>
              <p:cNvSpPr/>
              <p:nvPr/>
            </p:nvSpPr>
            <p:spPr>
              <a:xfrm>
                <a:off x="5375160" y="84600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29" name="Google Shape;657;p13"/>
            <p:cNvGrpSpPr/>
            <p:nvPr/>
          </p:nvGrpSpPr>
          <p:grpSpPr>
            <a:xfrm>
              <a:off x="417600" y="862920"/>
              <a:ext cx="901080" cy="372600"/>
              <a:chOff x="417600" y="862920"/>
              <a:chExt cx="901080" cy="372600"/>
            </a:xfrm>
          </p:grpSpPr>
          <p:sp>
            <p:nvSpPr>
              <p:cNvPr id="630" name="Google Shape;658;p13"/>
              <p:cNvSpPr/>
              <p:nvPr/>
            </p:nvSpPr>
            <p:spPr>
              <a:xfrm>
                <a:off x="417600" y="104400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31" name="Google Shape;659;p13"/>
              <p:cNvSpPr/>
              <p:nvPr/>
            </p:nvSpPr>
            <p:spPr>
              <a:xfrm>
                <a:off x="417600" y="862920"/>
                <a:ext cx="901080" cy="37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32" name="Google Shape;660;p13"/>
            <p:cNvGrpSpPr/>
            <p:nvPr/>
          </p:nvGrpSpPr>
          <p:grpSpPr>
            <a:xfrm>
              <a:off x="417600" y="547200"/>
              <a:ext cx="3282480" cy="389520"/>
              <a:chOff x="417600" y="547200"/>
              <a:chExt cx="3282480" cy="389520"/>
            </a:xfrm>
          </p:grpSpPr>
          <p:sp>
            <p:nvSpPr>
              <p:cNvPr id="633" name="Google Shape;661;p13"/>
              <p:cNvSpPr/>
              <p:nvPr/>
            </p:nvSpPr>
            <p:spPr>
              <a:xfrm>
                <a:off x="417600" y="72792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34" name="Google Shape;662;p13"/>
              <p:cNvSpPr/>
              <p:nvPr/>
            </p:nvSpPr>
            <p:spPr>
              <a:xfrm>
                <a:off x="417600" y="54720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35" name="Google Shape;663;p13"/>
            <p:cNvGrpSpPr/>
            <p:nvPr/>
          </p:nvGrpSpPr>
          <p:grpSpPr>
            <a:xfrm>
              <a:off x="417600" y="1162080"/>
              <a:ext cx="3282480" cy="389520"/>
              <a:chOff x="417600" y="1162080"/>
              <a:chExt cx="3282480" cy="389520"/>
            </a:xfrm>
          </p:grpSpPr>
          <p:sp>
            <p:nvSpPr>
              <p:cNvPr id="636" name="Google Shape;664;p13"/>
              <p:cNvSpPr/>
              <p:nvPr/>
            </p:nvSpPr>
            <p:spPr>
              <a:xfrm>
                <a:off x="417600" y="134280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37" name="Google Shape;665;p13"/>
              <p:cNvSpPr/>
              <p:nvPr/>
            </p:nvSpPr>
            <p:spPr>
              <a:xfrm>
                <a:off x="417600" y="116208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638" name="Google Shape;666;p13"/>
          <p:cNvGrpSpPr/>
          <p:nvPr/>
        </p:nvGrpSpPr>
        <p:grpSpPr>
          <a:xfrm>
            <a:off x="12000600" y="8694360"/>
            <a:ext cx="5850360" cy="1309320"/>
            <a:chOff x="12000600" y="8694360"/>
            <a:chExt cx="5850360" cy="1309320"/>
          </a:xfrm>
        </p:grpSpPr>
        <p:grpSp>
          <p:nvGrpSpPr>
            <p:cNvPr id="639" name="Google Shape;667;p13"/>
            <p:cNvGrpSpPr/>
            <p:nvPr/>
          </p:nvGrpSpPr>
          <p:grpSpPr>
            <a:xfrm>
              <a:off x="16221600" y="9614160"/>
              <a:ext cx="1629360" cy="389520"/>
              <a:chOff x="16221600" y="9614160"/>
              <a:chExt cx="1629360" cy="389520"/>
            </a:xfrm>
          </p:grpSpPr>
          <p:sp>
            <p:nvSpPr>
              <p:cNvPr id="640" name="Google Shape;668;p13"/>
              <p:cNvSpPr/>
              <p:nvPr/>
            </p:nvSpPr>
            <p:spPr>
              <a:xfrm rot="10800000">
                <a:off x="16221600" y="96141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41" name="Google Shape;669;p13"/>
              <p:cNvSpPr/>
              <p:nvPr/>
            </p:nvSpPr>
            <p:spPr>
              <a:xfrm rot="10800000">
                <a:off x="16221600" y="96141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42" name="Google Shape;670;p13"/>
            <p:cNvGrpSpPr/>
            <p:nvPr/>
          </p:nvGrpSpPr>
          <p:grpSpPr>
            <a:xfrm>
              <a:off x="14292720" y="9614160"/>
              <a:ext cx="1629360" cy="389520"/>
              <a:chOff x="14292720" y="9614160"/>
              <a:chExt cx="1629360" cy="389520"/>
            </a:xfrm>
          </p:grpSpPr>
          <p:sp>
            <p:nvSpPr>
              <p:cNvPr id="643" name="Google Shape;671;p13"/>
              <p:cNvSpPr/>
              <p:nvPr/>
            </p:nvSpPr>
            <p:spPr>
              <a:xfrm rot="10800000">
                <a:off x="14292720" y="96141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44" name="Google Shape;672;p13"/>
              <p:cNvSpPr/>
              <p:nvPr/>
            </p:nvSpPr>
            <p:spPr>
              <a:xfrm rot="10800000">
                <a:off x="14292720" y="96141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45" name="Google Shape;673;p13"/>
            <p:cNvGrpSpPr/>
            <p:nvPr/>
          </p:nvGrpSpPr>
          <p:grpSpPr>
            <a:xfrm>
              <a:off x="15212520" y="9001800"/>
              <a:ext cx="1629360" cy="389880"/>
              <a:chOff x="15212520" y="9001800"/>
              <a:chExt cx="1629360" cy="389880"/>
            </a:xfrm>
          </p:grpSpPr>
          <p:sp>
            <p:nvSpPr>
              <p:cNvPr id="646" name="Google Shape;674;p13"/>
              <p:cNvSpPr/>
              <p:nvPr/>
            </p:nvSpPr>
            <p:spPr>
              <a:xfrm rot="10800000">
                <a:off x="15212520" y="90018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47" name="Google Shape;675;p13"/>
              <p:cNvSpPr/>
              <p:nvPr/>
            </p:nvSpPr>
            <p:spPr>
              <a:xfrm rot="10800000">
                <a:off x="15212520" y="90021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48" name="Google Shape;676;p13"/>
            <p:cNvGrpSpPr/>
            <p:nvPr/>
          </p:nvGrpSpPr>
          <p:grpSpPr>
            <a:xfrm>
              <a:off x="13477680" y="9010440"/>
              <a:ext cx="1629360" cy="389520"/>
              <a:chOff x="13477680" y="9010440"/>
              <a:chExt cx="1629360" cy="389520"/>
            </a:xfrm>
          </p:grpSpPr>
          <p:sp>
            <p:nvSpPr>
              <p:cNvPr id="649" name="Google Shape;677;p13"/>
              <p:cNvSpPr/>
              <p:nvPr/>
            </p:nvSpPr>
            <p:spPr>
              <a:xfrm rot="10800000">
                <a:off x="13477680" y="901044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50" name="Google Shape;678;p13"/>
              <p:cNvSpPr/>
              <p:nvPr/>
            </p:nvSpPr>
            <p:spPr>
              <a:xfrm rot="10800000">
                <a:off x="13477680" y="901044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51" name="Google Shape;679;p13"/>
            <p:cNvGrpSpPr/>
            <p:nvPr/>
          </p:nvGrpSpPr>
          <p:grpSpPr>
            <a:xfrm>
              <a:off x="12972240" y="9614160"/>
              <a:ext cx="892440" cy="389520"/>
              <a:chOff x="12972240" y="9614160"/>
              <a:chExt cx="892440" cy="389520"/>
            </a:xfrm>
          </p:grpSpPr>
          <p:sp>
            <p:nvSpPr>
              <p:cNvPr id="652" name="Google Shape;680;p13"/>
              <p:cNvSpPr/>
              <p:nvPr/>
            </p:nvSpPr>
            <p:spPr>
              <a:xfrm rot="10800000">
                <a:off x="12972240" y="961416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53" name="Google Shape;681;p13"/>
              <p:cNvSpPr/>
              <p:nvPr/>
            </p:nvSpPr>
            <p:spPr>
              <a:xfrm rot="10800000">
                <a:off x="12972240" y="961416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54" name="Google Shape;682;p13"/>
            <p:cNvGrpSpPr/>
            <p:nvPr/>
          </p:nvGrpSpPr>
          <p:grpSpPr>
            <a:xfrm>
              <a:off x="12000600" y="9010440"/>
              <a:ext cx="892440" cy="389520"/>
              <a:chOff x="12000600" y="9010440"/>
              <a:chExt cx="892440" cy="389520"/>
            </a:xfrm>
          </p:grpSpPr>
          <p:sp>
            <p:nvSpPr>
              <p:cNvPr id="655" name="Google Shape;683;p13"/>
              <p:cNvSpPr/>
              <p:nvPr/>
            </p:nvSpPr>
            <p:spPr>
              <a:xfrm rot="10800000">
                <a:off x="12000600" y="901044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56" name="Google Shape;684;p13"/>
              <p:cNvSpPr/>
              <p:nvPr/>
            </p:nvSpPr>
            <p:spPr>
              <a:xfrm rot="10800000">
                <a:off x="12000600" y="901044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57" name="Google Shape;685;p13"/>
            <p:cNvGrpSpPr/>
            <p:nvPr/>
          </p:nvGrpSpPr>
          <p:grpSpPr>
            <a:xfrm>
              <a:off x="16949880" y="9010440"/>
              <a:ext cx="901080" cy="372600"/>
              <a:chOff x="16949880" y="9010440"/>
              <a:chExt cx="901080" cy="372600"/>
            </a:xfrm>
          </p:grpSpPr>
          <p:sp>
            <p:nvSpPr>
              <p:cNvPr id="658" name="Google Shape;686;p13"/>
              <p:cNvSpPr/>
              <p:nvPr/>
            </p:nvSpPr>
            <p:spPr>
              <a:xfrm rot="10800000">
                <a:off x="16949880" y="901044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59" name="Google Shape;687;p13"/>
              <p:cNvSpPr/>
              <p:nvPr/>
            </p:nvSpPr>
            <p:spPr>
              <a:xfrm rot="10800000">
                <a:off x="16949880" y="9010440"/>
                <a:ext cx="901080" cy="37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60" name="Google Shape;688;p13"/>
            <p:cNvGrpSpPr/>
            <p:nvPr/>
          </p:nvGrpSpPr>
          <p:grpSpPr>
            <a:xfrm>
              <a:off x="14568480" y="9309240"/>
              <a:ext cx="3282480" cy="389520"/>
              <a:chOff x="14568480" y="9309240"/>
              <a:chExt cx="3282480" cy="389520"/>
            </a:xfrm>
          </p:grpSpPr>
          <p:sp>
            <p:nvSpPr>
              <p:cNvPr id="661" name="Google Shape;689;p13"/>
              <p:cNvSpPr/>
              <p:nvPr/>
            </p:nvSpPr>
            <p:spPr>
              <a:xfrm rot="10800000">
                <a:off x="14568480" y="930924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62" name="Google Shape;690;p13"/>
              <p:cNvSpPr/>
              <p:nvPr/>
            </p:nvSpPr>
            <p:spPr>
              <a:xfrm rot="10800000">
                <a:off x="14568480" y="930924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63" name="Google Shape;691;p13"/>
            <p:cNvGrpSpPr/>
            <p:nvPr/>
          </p:nvGrpSpPr>
          <p:grpSpPr>
            <a:xfrm>
              <a:off x="14568480" y="8694360"/>
              <a:ext cx="3282480" cy="389880"/>
              <a:chOff x="14568480" y="8694360"/>
              <a:chExt cx="3282480" cy="389880"/>
            </a:xfrm>
          </p:grpSpPr>
          <p:sp>
            <p:nvSpPr>
              <p:cNvPr id="664" name="Google Shape;692;p13"/>
              <p:cNvSpPr/>
              <p:nvPr/>
            </p:nvSpPr>
            <p:spPr>
              <a:xfrm rot="10800000">
                <a:off x="14568480" y="86943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65" name="Google Shape;693;p13"/>
              <p:cNvSpPr/>
              <p:nvPr/>
            </p:nvSpPr>
            <p:spPr>
              <a:xfrm rot="10800000">
                <a:off x="14568480" y="869472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666" name="Google Shape;694;p13"/>
          <p:cNvSpPr/>
          <p:nvPr/>
        </p:nvSpPr>
        <p:spPr>
          <a:xfrm>
            <a:off x="9861120" y="3858840"/>
            <a:ext cx="835560" cy="1332720"/>
          </a:xfrm>
          <a:custGeom>
            <a:avLst/>
            <a:gdLst>
              <a:gd name="textAreaLeft" fmla="*/ 0 w 835560"/>
              <a:gd name="textAreaRight" fmla="*/ 836280 w 835560"/>
              <a:gd name="textAreaTop" fmla="*/ 0 h 1332720"/>
              <a:gd name="textAreaBottom" fmla="*/ 133344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7" name="Google Shape;695;p13"/>
          <p:cNvGrpSpPr/>
          <p:nvPr/>
        </p:nvGrpSpPr>
        <p:grpSpPr>
          <a:xfrm>
            <a:off x="11381400" y="1620720"/>
            <a:ext cx="5649840" cy="6554520"/>
            <a:chOff x="11381400" y="1620720"/>
            <a:chExt cx="5649840" cy="6554520"/>
          </a:xfrm>
        </p:grpSpPr>
        <p:sp>
          <p:nvSpPr>
            <p:cNvPr id="668" name="Google Shape;696;p13"/>
            <p:cNvSpPr/>
            <p:nvPr/>
          </p:nvSpPr>
          <p:spPr>
            <a:xfrm>
              <a:off x="11381400" y="1807920"/>
              <a:ext cx="5649840" cy="6367320"/>
            </a:xfrm>
            <a:custGeom>
              <a:avLst/>
              <a:gdLst>
                <a:gd name="textAreaLeft" fmla="*/ 0 w 5649840"/>
                <a:gd name="textAreaRight" fmla="*/ 5650560 w 5649840"/>
                <a:gd name="textAreaTop" fmla="*/ 0 h 6367320"/>
                <a:gd name="textAreaBottom" fmla="*/ 6368040 h 6367320"/>
              </a:gdLst>
              <a:ahLst/>
              <a:cxnLst/>
              <a:rect l="textAreaLeft" t="textAreaTop" r="textAreaRight" b="textAreaBottom"/>
              <a:pathLst>
                <a:path w="1440048" h="1622955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697;p13"/>
            <p:cNvSpPr/>
            <p:nvPr/>
          </p:nvSpPr>
          <p:spPr>
            <a:xfrm>
              <a:off x="11381400" y="1620720"/>
              <a:ext cx="5649840" cy="655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70" name="Google Shape;698;p13"/>
          <p:cNvSpPr/>
          <p:nvPr/>
        </p:nvSpPr>
        <p:spPr>
          <a:xfrm>
            <a:off x="495000" y="1932840"/>
            <a:ext cx="9155160" cy="75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// 1. Programa para calcular la hipotenusa de un triángulo rectángulo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// Enunciado: Dado un triángulo rectángulo con lados a y b, calcula la hipotenusa usando la fórmula: c = √(a² + b²)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a = 3;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b = 4;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c = Math.sqrt((a * a) + (b * b));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console.log("La hipotenusa es: " + c);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71" name="Google Shape;699;p13"/>
          <p:cNvGrpSpPr/>
          <p:nvPr/>
        </p:nvGrpSpPr>
        <p:grpSpPr>
          <a:xfrm>
            <a:off x="17080560" y="325080"/>
            <a:ext cx="815040" cy="875160"/>
            <a:chOff x="17080560" y="325080"/>
            <a:chExt cx="815040" cy="875160"/>
          </a:xfrm>
        </p:grpSpPr>
        <p:grpSp>
          <p:nvGrpSpPr>
            <p:cNvPr id="672" name="Google Shape;700;p13"/>
            <p:cNvGrpSpPr/>
            <p:nvPr/>
          </p:nvGrpSpPr>
          <p:grpSpPr>
            <a:xfrm>
              <a:off x="17080560" y="420480"/>
              <a:ext cx="706680" cy="779760"/>
              <a:chOff x="17080560" y="420480"/>
              <a:chExt cx="706680" cy="779760"/>
            </a:xfrm>
          </p:grpSpPr>
          <p:sp>
            <p:nvSpPr>
              <p:cNvPr id="673" name="Google Shape;701;p13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74" name="Google Shape;702;p13"/>
              <p:cNvSpPr/>
              <p:nvPr/>
            </p:nvSpPr>
            <p:spPr>
              <a:xfrm>
                <a:off x="17080560" y="420480"/>
                <a:ext cx="706680" cy="77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75" name="Google Shape;703;p13"/>
            <p:cNvGrpSpPr/>
            <p:nvPr/>
          </p:nvGrpSpPr>
          <p:grpSpPr>
            <a:xfrm>
              <a:off x="17188920" y="325080"/>
              <a:ext cx="706680" cy="779760"/>
              <a:chOff x="17188920" y="325080"/>
              <a:chExt cx="706680" cy="779760"/>
            </a:xfrm>
          </p:grpSpPr>
          <p:sp>
            <p:nvSpPr>
              <p:cNvPr id="676" name="Google Shape;704;p13"/>
              <p:cNvSpPr/>
              <p:nvPr/>
            </p:nvSpPr>
            <p:spPr>
              <a:xfrm>
                <a:off x="17188920" y="4233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77" name="Google Shape;705;p13"/>
              <p:cNvSpPr/>
              <p:nvPr/>
            </p:nvSpPr>
            <p:spPr>
              <a:xfrm>
                <a:off x="17188920" y="325080"/>
                <a:ext cx="706680" cy="77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78" name="Google Shape;706;p13"/>
            <p:cNvGrpSpPr/>
            <p:nvPr/>
          </p:nvGrpSpPr>
          <p:grpSpPr>
            <a:xfrm>
              <a:off x="17362440" y="540000"/>
              <a:ext cx="418320" cy="394920"/>
              <a:chOff x="17362440" y="540000"/>
              <a:chExt cx="418320" cy="394920"/>
            </a:xfrm>
          </p:grpSpPr>
          <p:sp>
            <p:nvSpPr>
              <p:cNvPr id="679" name="Google Shape;707;p13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80" name="Google Shape;708;p13"/>
              <p:cNvSpPr/>
              <p:nvPr/>
            </p:nvSpPr>
            <p:spPr>
              <a:xfrm rot="2821200">
                <a:off x="17545320" y="475560"/>
                <a:ext cx="518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81" name="Google Shape;709;p13"/>
            <p:cNvGrpSpPr/>
            <p:nvPr/>
          </p:nvGrpSpPr>
          <p:grpSpPr>
            <a:xfrm>
              <a:off x="17371800" y="583200"/>
              <a:ext cx="396360" cy="419760"/>
              <a:chOff x="17371800" y="583200"/>
              <a:chExt cx="396360" cy="419760"/>
            </a:xfrm>
          </p:grpSpPr>
          <p:sp>
            <p:nvSpPr>
              <p:cNvPr id="682" name="Google Shape;710;p13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83" name="Google Shape;711;p13"/>
              <p:cNvSpPr/>
              <p:nvPr/>
            </p:nvSpPr>
            <p:spPr>
              <a:xfrm rot="8221200">
                <a:off x="1754316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pic>
        <p:nvPicPr>
          <p:cNvPr id="684" name="Google Shape;712;p13" descr=""/>
          <p:cNvPicPr/>
          <p:nvPr/>
        </p:nvPicPr>
        <p:blipFill>
          <a:blip r:embed="rId2"/>
          <a:stretch/>
        </p:blipFill>
        <p:spPr>
          <a:xfrm>
            <a:off x="11571120" y="1519200"/>
            <a:ext cx="5850360" cy="6441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717;p14"/>
          <p:cNvGrpSpPr/>
          <p:nvPr/>
        </p:nvGrpSpPr>
        <p:grpSpPr>
          <a:xfrm>
            <a:off x="12000600" y="8705880"/>
            <a:ext cx="5850360" cy="1308960"/>
            <a:chOff x="12000600" y="8705880"/>
            <a:chExt cx="5850360" cy="1308960"/>
          </a:xfrm>
        </p:grpSpPr>
        <p:grpSp>
          <p:nvGrpSpPr>
            <p:cNvPr id="686" name="Google Shape;718;p14"/>
            <p:cNvGrpSpPr/>
            <p:nvPr/>
          </p:nvGrpSpPr>
          <p:grpSpPr>
            <a:xfrm>
              <a:off x="16221600" y="9625320"/>
              <a:ext cx="1629360" cy="389520"/>
              <a:chOff x="16221600" y="9625320"/>
              <a:chExt cx="1629360" cy="389520"/>
            </a:xfrm>
          </p:grpSpPr>
          <p:sp>
            <p:nvSpPr>
              <p:cNvPr id="687" name="Google Shape;719;p14"/>
              <p:cNvSpPr/>
              <p:nvPr/>
            </p:nvSpPr>
            <p:spPr>
              <a:xfrm rot="10800000">
                <a:off x="16221600" y="9625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88" name="Google Shape;720;p14"/>
              <p:cNvSpPr/>
              <p:nvPr/>
            </p:nvSpPr>
            <p:spPr>
              <a:xfrm rot="10800000">
                <a:off x="16221600" y="962532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89" name="Google Shape;721;p14"/>
            <p:cNvGrpSpPr/>
            <p:nvPr/>
          </p:nvGrpSpPr>
          <p:grpSpPr>
            <a:xfrm>
              <a:off x="14292720" y="9625320"/>
              <a:ext cx="1629360" cy="389520"/>
              <a:chOff x="14292720" y="9625320"/>
              <a:chExt cx="1629360" cy="389520"/>
            </a:xfrm>
          </p:grpSpPr>
          <p:sp>
            <p:nvSpPr>
              <p:cNvPr id="690" name="Google Shape;722;p14"/>
              <p:cNvSpPr/>
              <p:nvPr/>
            </p:nvSpPr>
            <p:spPr>
              <a:xfrm rot="10800000">
                <a:off x="14292720" y="9625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91" name="Google Shape;723;p14"/>
              <p:cNvSpPr/>
              <p:nvPr/>
            </p:nvSpPr>
            <p:spPr>
              <a:xfrm rot="10800000">
                <a:off x="14292720" y="962532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92" name="Google Shape;724;p14"/>
            <p:cNvGrpSpPr/>
            <p:nvPr/>
          </p:nvGrpSpPr>
          <p:grpSpPr>
            <a:xfrm>
              <a:off x="15212520" y="9013320"/>
              <a:ext cx="1629360" cy="389520"/>
              <a:chOff x="15212520" y="9013320"/>
              <a:chExt cx="1629360" cy="389520"/>
            </a:xfrm>
          </p:grpSpPr>
          <p:sp>
            <p:nvSpPr>
              <p:cNvPr id="693" name="Google Shape;725;p14"/>
              <p:cNvSpPr/>
              <p:nvPr/>
            </p:nvSpPr>
            <p:spPr>
              <a:xfrm rot="10800000">
                <a:off x="15212520" y="9013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94" name="Google Shape;726;p14"/>
              <p:cNvSpPr/>
              <p:nvPr/>
            </p:nvSpPr>
            <p:spPr>
              <a:xfrm rot="10800000">
                <a:off x="15212520" y="901332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95" name="Google Shape;727;p14"/>
            <p:cNvGrpSpPr/>
            <p:nvPr/>
          </p:nvGrpSpPr>
          <p:grpSpPr>
            <a:xfrm>
              <a:off x="13477680" y="9021600"/>
              <a:ext cx="1629360" cy="389880"/>
              <a:chOff x="13477680" y="9021600"/>
              <a:chExt cx="1629360" cy="389880"/>
            </a:xfrm>
          </p:grpSpPr>
          <p:sp>
            <p:nvSpPr>
              <p:cNvPr id="696" name="Google Shape;728;p14"/>
              <p:cNvSpPr/>
              <p:nvPr/>
            </p:nvSpPr>
            <p:spPr>
              <a:xfrm rot="10800000">
                <a:off x="13477680" y="90216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97" name="Google Shape;729;p14"/>
              <p:cNvSpPr/>
              <p:nvPr/>
            </p:nvSpPr>
            <p:spPr>
              <a:xfrm rot="10800000">
                <a:off x="13477680" y="90219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98" name="Google Shape;730;p14"/>
            <p:cNvGrpSpPr/>
            <p:nvPr/>
          </p:nvGrpSpPr>
          <p:grpSpPr>
            <a:xfrm>
              <a:off x="12972240" y="9625320"/>
              <a:ext cx="892440" cy="389520"/>
              <a:chOff x="12972240" y="9625320"/>
              <a:chExt cx="892440" cy="389520"/>
            </a:xfrm>
          </p:grpSpPr>
          <p:sp>
            <p:nvSpPr>
              <p:cNvPr id="699" name="Google Shape;731;p14"/>
              <p:cNvSpPr/>
              <p:nvPr/>
            </p:nvSpPr>
            <p:spPr>
              <a:xfrm rot="10800000">
                <a:off x="12972240" y="96253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00" name="Google Shape;732;p14"/>
              <p:cNvSpPr/>
              <p:nvPr/>
            </p:nvSpPr>
            <p:spPr>
              <a:xfrm rot="10800000">
                <a:off x="12972240" y="962532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01" name="Google Shape;733;p14"/>
            <p:cNvGrpSpPr/>
            <p:nvPr/>
          </p:nvGrpSpPr>
          <p:grpSpPr>
            <a:xfrm>
              <a:off x="12000600" y="9021600"/>
              <a:ext cx="892440" cy="389880"/>
              <a:chOff x="12000600" y="9021600"/>
              <a:chExt cx="892440" cy="389880"/>
            </a:xfrm>
          </p:grpSpPr>
          <p:sp>
            <p:nvSpPr>
              <p:cNvPr id="702" name="Google Shape;734;p14"/>
              <p:cNvSpPr/>
              <p:nvPr/>
            </p:nvSpPr>
            <p:spPr>
              <a:xfrm rot="10800000">
                <a:off x="12000600" y="902160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03" name="Google Shape;735;p14"/>
              <p:cNvSpPr/>
              <p:nvPr/>
            </p:nvSpPr>
            <p:spPr>
              <a:xfrm rot="10800000">
                <a:off x="12000600" y="902196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04" name="Google Shape;736;p14"/>
            <p:cNvGrpSpPr/>
            <p:nvPr/>
          </p:nvGrpSpPr>
          <p:grpSpPr>
            <a:xfrm>
              <a:off x="16949880" y="9021600"/>
              <a:ext cx="901080" cy="372600"/>
              <a:chOff x="16949880" y="9021600"/>
              <a:chExt cx="901080" cy="372600"/>
            </a:xfrm>
          </p:grpSpPr>
          <p:sp>
            <p:nvSpPr>
              <p:cNvPr id="705" name="Google Shape;737;p14"/>
              <p:cNvSpPr/>
              <p:nvPr/>
            </p:nvSpPr>
            <p:spPr>
              <a:xfrm rot="10800000">
                <a:off x="16949880" y="902196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06" name="Google Shape;738;p14"/>
              <p:cNvSpPr/>
              <p:nvPr/>
            </p:nvSpPr>
            <p:spPr>
              <a:xfrm rot="10800000">
                <a:off x="16949880" y="9021600"/>
                <a:ext cx="901080" cy="37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07" name="Google Shape;739;p14"/>
            <p:cNvGrpSpPr/>
            <p:nvPr/>
          </p:nvGrpSpPr>
          <p:grpSpPr>
            <a:xfrm>
              <a:off x="14568480" y="9320760"/>
              <a:ext cx="3282480" cy="389520"/>
              <a:chOff x="14568480" y="9320760"/>
              <a:chExt cx="3282480" cy="389520"/>
            </a:xfrm>
          </p:grpSpPr>
          <p:sp>
            <p:nvSpPr>
              <p:cNvPr id="708" name="Google Shape;740;p14"/>
              <p:cNvSpPr/>
              <p:nvPr/>
            </p:nvSpPr>
            <p:spPr>
              <a:xfrm rot="10800000">
                <a:off x="14568480" y="93207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09" name="Google Shape;741;p14"/>
              <p:cNvSpPr/>
              <p:nvPr/>
            </p:nvSpPr>
            <p:spPr>
              <a:xfrm rot="10800000">
                <a:off x="14568480" y="932076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10" name="Google Shape;742;p14"/>
            <p:cNvGrpSpPr/>
            <p:nvPr/>
          </p:nvGrpSpPr>
          <p:grpSpPr>
            <a:xfrm>
              <a:off x="14568480" y="8705880"/>
              <a:ext cx="3282480" cy="389520"/>
              <a:chOff x="14568480" y="8705880"/>
              <a:chExt cx="3282480" cy="389520"/>
            </a:xfrm>
          </p:grpSpPr>
          <p:sp>
            <p:nvSpPr>
              <p:cNvPr id="711" name="Google Shape;743;p14"/>
              <p:cNvSpPr/>
              <p:nvPr/>
            </p:nvSpPr>
            <p:spPr>
              <a:xfrm rot="10800000">
                <a:off x="14568480" y="870588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12" name="Google Shape;744;p14"/>
              <p:cNvSpPr/>
              <p:nvPr/>
            </p:nvSpPr>
            <p:spPr>
              <a:xfrm rot="10800000">
                <a:off x="14568480" y="870588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713" name="Google Shape;745;p14"/>
          <p:cNvGrpSpPr/>
          <p:nvPr/>
        </p:nvGrpSpPr>
        <p:grpSpPr>
          <a:xfrm>
            <a:off x="504000" y="429480"/>
            <a:ext cx="5850000" cy="1309680"/>
            <a:chOff x="504000" y="429480"/>
            <a:chExt cx="5850000" cy="1309680"/>
          </a:xfrm>
        </p:grpSpPr>
        <p:grpSp>
          <p:nvGrpSpPr>
            <p:cNvPr id="714" name="Google Shape;746;p14"/>
            <p:cNvGrpSpPr/>
            <p:nvPr/>
          </p:nvGrpSpPr>
          <p:grpSpPr>
            <a:xfrm>
              <a:off x="4724640" y="1349280"/>
              <a:ext cx="1629360" cy="389880"/>
              <a:chOff x="4724640" y="1349280"/>
              <a:chExt cx="1629360" cy="389880"/>
            </a:xfrm>
          </p:grpSpPr>
          <p:sp>
            <p:nvSpPr>
              <p:cNvPr id="715" name="Google Shape;747;p14"/>
              <p:cNvSpPr/>
              <p:nvPr/>
            </p:nvSpPr>
            <p:spPr>
              <a:xfrm rot="10800000">
                <a:off x="4724640" y="134928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16" name="Google Shape;748;p14"/>
              <p:cNvSpPr/>
              <p:nvPr/>
            </p:nvSpPr>
            <p:spPr>
              <a:xfrm rot="10800000">
                <a:off x="4724640" y="134964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17" name="Google Shape;749;p14"/>
            <p:cNvGrpSpPr/>
            <p:nvPr/>
          </p:nvGrpSpPr>
          <p:grpSpPr>
            <a:xfrm>
              <a:off x="2796120" y="1349280"/>
              <a:ext cx="1629360" cy="389880"/>
              <a:chOff x="2796120" y="1349280"/>
              <a:chExt cx="1629360" cy="389880"/>
            </a:xfrm>
          </p:grpSpPr>
          <p:sp>
            <p:nvSpPr>
              <p:cNvPr id="718" name="Google Shape;750;p14"/>
              <p:cNvSpPr/>
              <p:nvPr/>
            </p:nvSpPr>
            <p:spPr>
              <a:xfrm rot="10800000">
                <a:off x="2796120" y="134928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19" name="Google Shape;751;p14"/>
              <p:cNvSpPr/>
              <p:nvPr/>
            </p:nvSpPr>
            <p:spPr>
              <a:xfrm rot="10800000">
                <a:off x="2796120" y="134964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20" name="Google Shape;752;p14"/>
            <p:cNvGrpSpPr/>
            <p:nvPr/>
          </p:nvGrpSpPr>
          <p:grpSpPr>
            <a:xfrm>
              <a:off x="3715920" y="736920"/>
              <a:ext cx="1629360" cy="389520"/>
              <a:chOff x="3715920" y="736920"/>
              <a:chExt cx="1629360" cy="389520"/>
            </a:xfrm>
          </p:grpSpPr>
          <p:sp>
            <p:nvSpPr>
              <p:cNvPr id="721" name="Google Shape;753;p14"/>
              <p:cNvSpPr/>
              <p:nvPr/>
            </p:nvSpPr>
            <p:spPr>
              <a:xfrm rot="10800000">
                <a:off x="3715920" y="7365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22" name="Google Shape;754;p14"/>
              <p:cNvSpPr/>
              <p:nvPr/>
            </p:nvSpPr>
            <p:spPr>
              <a:xfrm rot="10800000">
                <a:off x="3715920" y="7365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23" name="Google Shape;755;p14"/>
            <p:cNvGrpSpPr/>
            <p:nvPr/>
          </p:nvGrpSpPr>
          <p:grpSpPr>
            <a:xfrm>
              <a:off x="1981080" y="745920"/>
              <a:ext cx="1629360" cy="389520"/>
              <a:chOff x="1981080" y="745920"/>
              <a:chExt cx="1629360" cy="389520"/>
            </a:xfrm>
          </p:grpSpPr>
          <p:sp>
            <p:nvSpPr>
              <p:cNvPr id="724" name="Google Shape;756;p14"/>
              <p:cNvSpPr/>
              <p:nvPr/>
            </p:nvSpPr>
            <p:spPr>
              <a:xfrm rot="10800000">
                <a:off x="1981080" y="7459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25" name="Google Shape;757;p14"/>
              <p:cNvSpPr/>
              <p:nvPr/>
            </p:nvSpPr>
            <p:spPr>
              <a:xfrm rot="10800000">
                <a:off x="1981080" y="74592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26" name="Google Shape;758;p14"/>
            <p:cNvGrpSpPr/>
            <p:nvPr/>
          </p:nvGrpSpPr>
          <p:grpSpPr>
            <a:xfrm>
              <a:off x="1475640" y="1349280"/>
              <a:ext cx="892440" cy="389880"/>
              <a:chOff x="1475640" y="1349280"/>
              <a:chExt cx="892440" cy="389880"/>
            </a:xfrm>
          </p:grpSpPr>
          <p:sp>
            <p:nvSpPr>
              <p:cNvPr id="727" name="Google Shape;759;p14"/>
              <p:cNvSpPr/>
              <p:nvPr/>
            </p:nvSpPr>
            <p:spPr>
              <a:xfrm rot="10800000">
                <a:off x="1475640" y="134928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28" name="Google Shape;760;p14"/>
              <p:cNvSpPr/>
              <p:nvPr/>
            </p:nvSpPr>
            <p:spPr>
              <a:xfrm rot="10800000">
                <a:off x="1475640" y="134964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29" name="Google Shape;761;p14"/>
            <p:cNvGrpSpPr/>
            <p:nvPr/>
          </p:nvGrpSpPr>
          <p:grpSpPr>
            <a:xfrm>
              <a:off x="504000" y="745920"/>
              <a:ext cx="892440" cy="389520"/>
              <a:chOff x="504000" y="745920"/>
              <a:chExt cx="892440" cy="389520"/>
            </a:xfrm>
          </p:grpSpPr>
          <p:sp>
            <p:nvSpPr>
              <p:cNvPr id="730" name="Google Shape;762;p14"/>
              <p:cNvSpPr/>
              <p:nvPr/>
            </p:nvSpPr>
            <p:spPr>
              <a:xfrm rot="10800000">
                <a:off x="504000" y="7459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31" name="Google Shape;763;p14"/>
              <p:cNvSpPr/>
              <p:nvPr/>
            </p:nvSpPr>
            <p:spPr>
              <a:xfrm rot="10800000">
                <a:off x="504000" y="74592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32" name="Google Shape;764;p14"/>
            <p:cNvGrpSpPr/>
            <p:nvPr/>
          </p:nvGrpSpPr>
          <p:grpSpPr>
            <a:xfrm>
              <a:off x="5452920" y="745560"/>
              <a:ext cx="901080" cy="372600"/>
              <a:chOff x="5452920" y="745560"/>
              <a:chExt cx="901080" cy="372600"/>
            </a:xfrm>
          </p:grpSpPr>
          <p:sp>
            <p:nvSpPr>
              <p:cNvPr id="733" name="Google Shape;765;p14"/>
              <p:cNvSpPr/>
              <p:nvPr/>
            </p:nvSpPr>
            <p:spPr>
              <a:xfrm rot="10800000">
                <a:off x="5452920" y="74592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34" name="Google Shape;766;p14"/>
              <p:cNvSpPr/>
              <p:nvPr/>
            </p:nvSpPr>
            <p:spPr>
              <a:xfrm rot="10800000">
                <a:off x="5452920" y="745560"/>
                <a:ext cx="901080" cy="37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35" name="Google Shape;767;p14"/>
            <p:cNvGrpSpPr/>
            <p:nvPr/>
          </p:nvGrpSpPr>
          <p:grpSpPr>
            <a:xfrm>
              <a:off x="3071520" y="1044360"/>
              <a:ext cx="3282480" cy="389520"/>
              <a:chOff x="3071520" y="1044360"/>
              <a:chExt cx="3282480" cy="389520"/>
            </a:xfrm>
          </p:grpSpPr>
          <p:sp>
            <p:nvSpPr>
              <p:cNvPr id="736" name="Google Shape;768;p14"/>
              <p:cNvSpPr/>
              <p:nvPr/>
            </p:nvSpPr>
            <p:spPr>
              <a:xfrm rot="10800000">
                <a:off x="3071520" y="104400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37" name="Google Shape;769;p14"/>
              <p:cNvSpPr/>
              <p:nvPr/>
            </p:nvSpPr>
            <p:spPr>
              <a:xfrm rot="10800000">
                <a:off x="3071520" y="104400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38" name="Google Shape;770;p14"/>
            <p:cNvGrpSpPr/>
            <p:nvPr/>
          </p:nvGrpSpPr>
          <p:grpSpPr>
            <a:xfrm>
              <a:off x="3071520" y="429480"/>
              <a:ext cx="3282480" cy="389520"/>
              <a:chOff x="3071520" y="429480"/>
              <a:chExt cx="3282480" cy="389520"/>
            </a:xfrm>
          </p:grpSpPr>
          <p:sp>
            <p:nvSpPr>
              <p:cNvPr id="739" name="Google Shape;771;p14"/>
              <p:cNvSpPr/>
              <p:nvPr/>
            </p:nvSpPr>
            <p:spPr>
              <a:xfrm rot="10800000">
                <a:off x="3071520" y="42912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40" name="Google Shape;772;p14"/>
              <p:cNvSpPr/>
              <p:nvPr/>
            </p:nvSpPr>
            <p:spPr>
              <a:xfrm rot="10800000">
                <a:off x="3071520" y="42912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741" name="Google Shape;773;p14"/>
          <p:cNvGrpSpPr/>
          <p:nvPr/>
        </p:nvGrpSpPr>
        <p:grpSpPr>
          <a:xfrm>
            <a:off x="17080560" y="325080"/>
            <a:ext cx="815040" cy="875160"/>
            <a:chOff x="17080560" y="325080"/>
            <a:chExt cx="815040" cy="875160"/>
          </a:xfrm>
        </p:grpSpPr>
        <p:grpSp>
          <p:nvGrpSpPr>
            <p:cNvPr id="742" name="Google Shape;774;p14"/>
            <p:cNvGrpSpPr/>
            <p:nvPr/>
          </p:nvGrpSpPr>
          <p:grpSpPr>
            <a:xfrm>
              <a:off x="17080560" y="420480"/>
              <a:ext cx="706680" cy="779760"/>
              <a:chOff x="17080560" y="420480"/>
              <a:chExt cx="706680" cy="779760"/>
            </a:xfrm>
          </p:grpSpPr>
          <p:sp>
            <p:nvSpPr>
              <p:cNvPr id="743" name="Google Shape;775;p14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44" name="Google Shape;776;p14"/>
              <p:cNvSpPr/>
              <p:nvPr/>
            </p:nvSpPr>
            <p:spPr>
              <a:xfrm>
                <a:off x="17080560" y="420480"/>
                <a:ext cx="706680" cy="77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45" name="Google Shape;777;p14"/>
            <p:cNvGrpSpPr/>
            <p:nvPr/>
          </p:nvGrpSpPr>
          <p:grpSpPr>
            <a:xfrm>
              <a:off x="17188920" y="325080"/>
              <a:ext cx="706680" cy="779760"/>
              <a:chOff x="17188920" y="325080"/>
              <a:chExt cx="706680" cy="779760"/>
            </a:xfrm>
          </p:grpSpPr>
          <p:sp>
            <p:nvSpPr>
              <p:cNvPr id="746" name="Google Shape;778;p14"/>
              <p:cNvSpPr/>
              <p:nvPr/>
            </p:nvSpPr>
            <p:spPr>
              <a:xfrm>
                <a:off x="17188920" y="4233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47" name="Google Shape;779;p14"/>
              <p:cNvSpPr/>
              <p:nvPr/>
            </p:nvSpPr>
            <p:spPr>
              <a:xfrm>
                <a:off x="17188920" y="325080"/>
                <a:ext cx="706680" cy="77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48" name="Google Shape;780;p14"/>
            <p:cNvGrpSpPr/>
            <p:nvPr/>
          </p:nvGrpSpPr>
          <p:grpSpPr>
            <a:xfrm>
              <a:off x="17362440" y="540000"/>
              <a:ext cx="418320" cy="394920"/>
              <a:chOff x="17362440" y="540000"/>
              <a:chExt cx="418320" cy="394920"/>
            </a:xfrm>
          </p:grpSpPr>
          <p:sp>
            <p:nvSpPr>
              <p:cNvPr id="749" name="Google Shape;781;p14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50" name="Google Shape;782;p14"/>
              <p:cNvSpPr/>
              <p:nvPr/>
            </p:nvSpPr>
            <p:spPr>
              <a:xfrm rot="2821200">
                <a:off x="17545320" y="475560"/>
                <a:ext cx="518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51" name="Google Shape;783;p14"/>
            <p:cNvGrpSpPr/>
            <p:nvPr/>
          </p:nvGrpSpPr>
          <p:grpSpPr>
            <a:xfrm>
              <a:off x="17371800" y="583200"/>
              <a:ext cx="396360" cy="419760"/>
              <a:chOff x="17371800" y="583200"/>
              <a:chExt cx="396360" cy="419760"/>
            </a:xfrm>
          </p:grpSpPr>
          <p:sp>
            <p:nvSpPr>
              <p:cNvPr id="752" name="Google Shape;784;p14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53" name="Google Shape;785;p14"/>
              <p:cNvSpPr/>
              <p:nvPr/>
            </p:nvSpPr>
            <p:spPr>
              <a:xfrm rot="8221200">
                <a:off x="1754316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754" name="Google Shape;786;p14"/>
          <p:cNvSpPr/>
          <p:nvPr/>
        </p:nvSpPr>
        <p:spPr>
          <a:xfrm>
            <a:off x="12591360" y="1558080"/>
            <a:ext cx="835560" cy="1332720"/>
          </a:xfrm>
          <a:custGeom>
            <a:avLst/>
            <a:gdLst>
              <a:gd name="textAreaLeft" fmla="*/ 0 w 835560"/>
              <a:gd name="textAreaRight" fmla="*/ 836280 w 835560"/>
              <a:gd name="textAreaTop" fmla="*/ 0 h 1332720"/>
              <a:gd name="textAreaBottom" fmla="*/ 133344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5" name="Google Shape;787;p14"/>
          <p:cNvSpPr/>
          <p:nvPr/>
        </p:nvSpPr>
        <p:spPr>
          <a:xfrm>
            <a:off x="1789920" y="2185560"/>
            <a:ext cx="10876320" cy="84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s-CO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// 2. Programa para analizar notas de un estudiante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// Enunciado: Dadas tres calificaciones de un estudiante, calcular el promedio y determinar si aprobó (nota mínima 3.0)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nota1 = 2.5;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nota2 = 3.8;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nota3 = 4.0;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promedio = (nota1 + nota2 + nota3) / 3;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if (promedio &gt;= 3.0) {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   console.log("Aprobado con promedio: " + promedio);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} else {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   console.log("Reprobado con promedio: " + promedio);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}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6" name="Google Shape;788;p14" descr=""/>
          <p:cNvPicPr/>
          <p:nvPr/>
        </p:nvPicPr>
        <p:blipFill>
          <a:blip r:embed="rId2"/>
          <a:stretch/>
        </p:blipFill>
        <p:spPr>
          <a:xfrm>
            <a:off x="12437640" y="3277080"/>
            <a:ext cx="4482000" cy="4520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93;p15"/>
          <p:cNvGrpSpPr/>
          <p:nvPr/>
        </p:nvGrpSpPr>
        <p:grpSpPr>
          <a:xfrm>
            <a:off x="417600" y="242280"/>
            <a:ext cx="5850000" cy="1309320"/>
            <a:chOff x="417600" y="242280"/>
            <a:chExt cx="5850000" cy="1309320"/>
          </a:xfrm>
        </p:grpSpPr>
        <p:grpSp>
          <p:nvGrpSpPr>
            <p:cNvPr id="758" name="Google Shape;794;p15"/>
            <p:cNvGrpSpPr/>
            <p:nvPr/>
          </p:nvGrpSpPr>
          <p:grpSpPr>
            <a:xfrm>
              <a:off x="417600" y="242280"/>
              <a:ext cx="1629360" cy="389880"/>
              <a:chOff x="417600" y="242280"/>
              <a:chExt cx="1629360" cy="389880"/>
            </a:xfrm>
          </p:grpSpPr>
          <p:sp>
            <p:nvSpPr>
              <p:cNvPr id="759" name="Google Shape;795;p15"/>
              <p:cNvSpPr/>
              <p:nvPr/>
            </p:nvSpPr>
            <p:spPr>
              <a:xfrm>
                <a:off x="417600" y="4233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60" name="Google Shape;796;p15"/>
              <p:cNvSpPr/>
              <p:nvPr/>
            </p:nvSpPr>
            <p:spPr>
              <a:xfrm>
                <a:off x="417600" y="2422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61" name="Google Shape;797;p15"/>
            <p:cNvGrpSpPr/>
            <p:nvPr/>
          </p:nvGrpSpPr>
          <p:grpSpPr>
            <a:xfrm>
              <a:off x="2346120" y="242280"/>
              <a:ext cx="1629360" cy="389880"/>
              <a:chOff x="2346120" y="242280"/>
              <a:chExt cx="1629360" cy="389880"/>
            </a:xfrm>
          </p:grpSpPr>
          <p:sp>
            <p:nvSpPr>
              <p:cNvPr id="762" name="Google Shape;798;p15"/>
              <p:cNvSpPr/>
              <p:nvPr/>
            </p:nvSpPr>
            <p:spPr>
              <a:xfrm>
                <a:off x="2346120" y="4233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63" name="Google Shape;799;p15"/>
              <p:cNvSpPr/>
              <p:nvPr/>
            </p:nvSpPr>
            <p:spPr>
              <a:xfrm>
                <a:off x="2346120" y="2422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64" name="Google Shape;800;p15"/>
            <p:cNvGrpSpPr/>
            <p:nvPr/>
          </p:nvGrpSpPr>
          <p:grpSpPr>
            <a:xfrm>
              <a:off x="1426320" y="854640"/>
              <a:ext cx="1629360" cy="389520"/>
              <a:chOff x="1426320" y="854640"/>
              <a:chExt cx="1629360" cy="389520"/>
            </a:xfrm>
          </p:grpSpPr>
          <p:sp>
            <p:nvSpPr>
              <p:cNvPr id="765" name="Google Shape;801;p15"/>
              <p:cNvSpPr/>
              <p:nvPr/>
            </p:nvSpPr>
            <p:spPr>
              <a:xfrm>
                <a:off x="1426320" y="10353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66" name="Google Shape;802;p15"/>
              <p:cNvSpPr/>
              <p:nvPr/>
            </p:nvSpPr>
            <p:spPr>
              <a:xfrm>
                <a:off x="1426320" y="85464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67" name="Google Shape;803;p15"/>
            <p:cNvGrpSpPr/>
            <p:nvPr/>
          </p:nvGrpSpPr>
          <p:grpSpPr>
            <a:xfrm>
              <a:off x="3161160" y="846000"/>
              <a:ext cx="1629360" cy="389520"/>
              <a:chOff x="3161160" y="846000"/>
              <a:chExt cx="1629360" cy="389520"/>
            </a:xfrm>
          </p:grpSpPr>
          <p:sp>
            <p:nvSpPr>
              <p:cNvPr id="768" name="Google Shape;804;p15"/>
              <p:cNvSpPr/>
              <p:nvPr/>
            </p:nvSpPr>
            <p:spPr>
              <a:xfrm>
                <a:off x="3161160" y="10267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69" name="Google Shape;805;p15"/>
              <p:cNvSpPr/>
              <p:nvPr/>
            </p:nvSpPr>
            <p:spPr>
              <a:xfrm>
                <a:off x="3161160" y="84600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70" name="Google Shape;806;p15"/>
            <p:cNvGrpSpPr/>
            <p:nvPr/>
          </p:nvGrpSpPr>
          <p:grpSpPr>
            <a:xfrm>
              <a:off x="4403520" y="242280"/>
              <a:ext cx="892440" cy="389880"/>
              <a:chOff x="4403520" y="242280"/>
              <a:chExt cx="892440" cy="389880"/>
            </a:xfrm>
          </p:grpSpPr>
          <p:sp>
            <p:nvSpPr>
              <p:cNvPr id="771" name="Google Shape;807;p15"/>
              <p:cNvSpPr/>
              <p:nvPr/>
            </p:nvSpPr>
            <p:spPr>
              <a:xfrm>
                <a:off x="4403520" y="42336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72" name="Google Shape;808;p15"/>
              <p:cNvSpPr/>
              <p:nvPr/>
            </p:nvSpPr>
            <p:spPr>
              <a:xfrm>
                <a:off x="4403520" y="24228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73" name="Google Shape;809;p15"/>
            <p:cNvGrpSpPr/>
            <p:nvPr/>
          </p:nvGrpSpPr>
          <p:grpSpPr>
            <a:xfrm>
              <a:off x="5375160" y="846000"/>
              <a:ext cx="892440" cy="389520"/>
              <a:chOff x="5375160" y="846000"/>
              <a:chExt cx="892440" cy="389520"/>
            </a:xfrm>
          </p:grpSpPr>
          <p:sp>
            <p:nvSpPr>
              <p:cNvPr id="774" name="Google Shape;810;p15"/>
              <p:cNvSpPr/>
              <p:nvPr/>
            </p:nvSpPr>
            <p:spPr>
              <a:xfrm>
                <a:off x="5375160" y="10267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75" name="Google Shape;811;p15"/>
              <p:cNvSpPr/>
              <p:nvPr/>
            </p:nvSpPr>
            <p:spPr>
              <a:xfrm>
                <a:off x="5375160" y="84600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76" name="Google Shape;812;p15"/>
            <p:cNvGrpSpPr/>
            <p:nvPr/>
          </p:nvGrpSpPr>
          <p:grpSpPr>
            <a:xfrm>
              <a:off x="417600" y="862920"/>
              <a:ext cx="901080" cy="372600"/>
              <a:chOff x="417600" y="862920"/>
              <a:chExt cx="901080" cy="372600"/>
            </a:xfrm>
          </p:grpSpPr>
          <p:sp>
            <p:nvSpPr>
              <p:cNvPr id="777" name="Google Shape;813;p15"/>
              <p:cNvSpPr/>
              <p:nvPr/>
            </p:nvSpPr>
            <p:spPr>
              <a:xfrm>
                <a:off x="417600" y="104400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78" name="Google Shape;814;p15"/>
              <p:cNvSpPr/>
              <p:nvPr/>
            </p:nvSpPr>
            <p:spPr>
              <a:xfrm>
                <a:off x="417600" y="862920"/>
                <a:ext cx="901080" cy="37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79" name="Google Shape;815;p15"/>
            <p:cNvGrpSpPr/>
            <p:nvPr/>
          </p:nvGrpSpPr>
          <p:grpSpPr>
            <a:xfrm>
              <a:off x="417600" y="547200"/>
              <a:ext cx="3282480" cy="389520"/>
              <a:chOff x="417600" y="547200"/>
              <a:chExt cx="3282480" cy="389520"/>
            </a:xfrm>
          </p:grpSpPr>
          <p:sp>
            <p:nvSpPr>
              <p:cNvPr id="780" name="Google Shape;816;p15"/>
              <p:cNvSpPr/>
              <p:nvPr/>
            </p:nvSpPr>
            <p:spPr>
              <a:xfrm>
                <a:off x="417600" y="72792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81" name="Google Shape;817;p15"/>
              <p:cNvSpPr/>
              <p:nvPr/>
            </p:nvSpPr>
            <p:spPr>
              <a:xfrm>
                <a:off x="417600" y="54720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82" name="Google Shape;818;p15"/>
            <p:cNvGrpSpPr/>
            <p:nvPr/>
          </p:nvGrpSpPr>
          <p:grpSpPr>
            <a:xfrm>
              <a:off x="417600" y="1162080"/>
              <a:ext cx="3282480" cy="389520"/>
              <a:chOff x="417600" y="1162080"/>
              <a:chExt cx="3282480" cy="389520"/>
            </a:xfrm>
          </p:grpSpPr>
          <p:sp>
            <p:nvSpPr>
              <p:cNvPr id="783" name="Google Shape;819;p15"/>
              <p:cNvSpPr/>
              <p:nvPr/>
            </p:nvSpPr>
            <p:spPr>
              <a:xfrm>
                <a:off x="417600" y="134280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84" name="Google Shape;820;p15"/>
              <p:cNvSpPr/>
              <p:nvPr/>
            </p:nvSpPr>
            <p:spPr>
              <a:xfrm>
                <a:off x="417600" y="116208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785" name="Google Shape;821;p15"/>
          <p:cNvGrpSpPr/>
          <p:nvPr/>
        </p:nvGrpSpPr>
        <p:grpSpPr>
          <a:xfrm>
            <a:off x="12000600" y="8694360"/>
            <a:ext cx="5850360" cy="1309320"/>
            <a:chOff x="12000600" y="8694360"/>
            <a:chExt cx="5850360" cy="1309320"/>
          </a:xfrm>
        </p:grpSpPr>
        <p:grpSp>
          <p:nvGrpSpPr>
            <p:cNvPr id="786" name="Google Shape;822;p15"/>
            <p:cNvGrpSpPr/>
            <p:nvPr/>
          </p:nvGrpSpPr>
          <p:grpSpPr>
            <a:xfrm>
              <a:off x="16221600" y="9614160"/>
              <a:ext cx="1629360" cy="389520"/>
              <a:chOff x="16221600" y="9614160"/>
              <a:chExt cx="1629360" cy="389520"/>
            </a:xfrm>
          </p:grpSpPr>
          <p:sp>
            <p:nvSpPr>
              <p:cNvPr id="787" name="Google Shape;823;p15"/>
              <p:cNvSpPr/>
              <p:nvPr/>
            </p:nvSpPr>
            <p:spPr>
              <a:xfrm rot="10800000">
                <a:off x="16221600" y="96141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88" name="Google Shape;824;p15"/>
              <p:cNvSpPr/>
              <p:nvPr/>
            </p:nvSpPr>
            <p:spPr>
              <a:xfrm rot="10800000">
                <a:off x="16221600" y="96141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89" name="Google Shape;825;p15"/>
            <p:cNvGrpSpPr/>
            <p:nvPr/>
          </p:nvGrpSpPr>
          <p:grpSpPr>
            <a:xfrm>
              <a:off x="14292720" y="9614160"/>
              <a:ext cx="1629360" cy="389520"/>
              <a:chOff x="14292720" y="9614160"/>
              <a:chExt cx="1629360" cy="389520"/>
            </a:xfrm>
          </p:grpSpPr>
          <p:sp>
            <p:nvSpPr>
              <p:cNvPr id="790" name="Google Shape;826;p15"/>
              <p:cNvSpPr/>
              <p:nvPr/>
            </p:nvSpPr>
            <p:spPr>
              <a:xfrm rot="10800000">
                <a:off x="14292720" y="96141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91" name="Google Shape;827;p15"/>
              <p:cNvSpPr/>
              <p:nvPr/>
            </p:nvSpPr>
            <p:spPr>
              <a:xfrm rot="10800000">
                <a:off x="14292720" y="96141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92" name="Google Shape;828;p15"/>
            <p:cNvGrpSpPr/>
            <p:nvPr/>
          </p:nvGrpSpPr>
          <p:grpSpPr>
            <a:xfrm>
              <a:off x="15212520" y="9001800"/>
              <a:ext cx="1629360" cy="389880"/>
              <a:chOff x="15212520" y="9001800"/>
              <a:chExt cx="1629360" cy="389880"/>
            </a:xfrm>
          </p:grpSpPr>
          <p:sp>
            <p:nvSpPr>
              <p:cNvPr id="793" name="Google Shape;829;p15"/>
              <p:cNvSpPr/>
              <p:nvPr/>
            </p:nvSpPr>
            <p:spPr>
              <a:xfrm rot="10800000">
                <a:off x="15212520" y="90018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94" name="Google Shape;830;p15"/>
              <p:cNvSpPr/>
              <p:nvPr/>
            </p:nvSpPr>
            <p:spPr>
              <a:xfrm rot="10800000">
                <a:off x="15212520" y="90021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95" name="Google Shape;831;p15"/>
            <p:cNvGrpSpPr/>
            <p:nvPr/>
          </p:nvGrpSpPr>
          <p:grpSpPr>
            <a:xfrm>
              <a:off x="13477680" y="9010440"/>
              <a:ext cx="1629360" cy="389520"/>
              <a:chOff x="13477680" y="9010440"/>
              <a:chExt cx="1629360" cy="389520"/>
            </a:xfrm>
          </p:grpSpPr>
          <p:sp>
            <p:nvSpPr>
              <p:cNvPr id="796" name="Google Shape;832;p15"/>
              <p:cNvSpPr/>
              <p:nvPr/>
            </p:nvSpPr>
            <p:spPr>
              <a:xfrm rot="10800000">
                <a:off x="13477680" y="901044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97" name="Google Shape;833;p15"/>
              <p:cNvSpPr/>
              <p:nvPr/>
            </p:nvSpPr>
            <p:spPr>
              <a:xfrm rot="10800000">
                <a:off x="13477680" y="901044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98" name="Google Shape;834;p15"/>
            <p:cNvGrpSpPr/>
            <p:nvPr/>
          </p:nvGrpSpPr>
          <p:grpSpPr>
            <a:xfrm>
              <a:off x="12972240" y="9614160"/>
              <a:ext cx="892440" cy="389520"/>
              <a:chOff x="12972240" y="9614160"/>
              <a:chExt cx="892440" cy="389520"/>
            </a:xfrm>
          </p:grpSpPr>
          <p:sp>
            <p:nvSpPr>
              <p:cNvPr id="799" name="Google Shape;835;p15"/>
              <p:cNvSpPr/>
              <p:nvPr/>
            </p:nvSpPr>
            <p:spPr>
              <a:xfrm rot="10800000">
                <a:off x="12972240" y="961416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00" name="Google Shape;836;p15"/>
              <p:cNvSpPr/>
              <p:nvPr/>
            </p:nvSpPr>
            <p:spPr>
              <a:xfrm rot="10800000">
                <a:off x="12972240" y="961416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01" name="Google Shape;837;p15"/>
            <p:cNvGrpSpPr/>
            <p:nvPr/>
          </p:nvGrpSpPr>
          <p:grpSpPr>
            <a:xfrm>
              <a:off x="12000600" y="9010440"/>
              <a:ext cx="892440" cy="389520"/>
              <a:chOff x="12000600" y="9010440"/>
              <a:chExt cx="892440" cy="389520"/>
            </a:xfrm>
          </p:grpSpPr>
          <p:sp>
            <p:nvSpPr>
              <p:cNvPr id="802" name="Google Shape;838;p15"/>
              <p:cNvSpPr/>
              <p:nvPr/>
            </p:nvSpPr>
            <p:spPr>
              <a:xfrm rot="10800000">
                <a:off x="12000600" y="901044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03" name="Google Shape;839;p15"/>
              <p:cNvSpPr/>
              <p:nvPr/>
            </p:nvSpPr>
            <p:spPr>
              <a:xfrm rot="10800000">
                <a:off x="12000600" y="901044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04" name="Google Shape;840;p15"/>
            <p:cNvGrpSpPr/>
            <p:nvPr/>
          </p:nvGrpSpPr>
          <p:grpSpPr>
            <a:xfrm>
              <a:off x="16949880" y="9010440"/>
              <a:ext cx="901080" cy="372600"/>
              <a:chOff x="16949880" y="9010440"/>
              <a:chExt cx="901080" cy="372600"/>
            </a:xfrm>
          </p:grpSpPr>
          <p:sp>
            <p:nvSpPr>
              <p:cNvPr id="805" name="Google Shape;841;p15"/>
              <p:cNvSpPr/>
              <p:nvPr/>
            </p:nvSpPr>
            <p:spPr>
              <a:xfrm rot="10800000">
                <a:off x="16949880" y="901044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06" name="Google Shape;842;p15"/>
              <p:cNvSpPr/>
              <p:nvPr/>
            </p:nvSpPr>
            <p:spPr>
              <a:xfrm rot="10800000">
                <a:off x="16949880" y="9010440"/>
                <a:ext cx="901080" cy="37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07" name="Google Shape;843;p15"/>
            <p:cNvGrpSpPr/>
            <p:nvPr/>
          </p:nvGrpSpPr>
          <p:grpSpPr>
            <a:xfrm>
              <a:off x="14568480" y="9309240"/>
              <a:ext cx="3282480" cy="389520"/>
              <a:chOff x="14568480" y="9309240"/>
              <a:chExt cx="3282480" cy="389520"/>
            </a:xfrm>
          </p:grpSpPr>
          <p:sp>
            <p:nvSpPr>
              <p:cNvPr id="808" name="Google Shape;844;p15"/>
              <p:cNvSpPr/>
              <p:nvPr/>
            </p:nvSpPr>
            <p:spPr>
              <a:xfrm rot="10800000">
                <a:off x="14568480" y="930924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09" name="Google Shape;845;p15"/>
              <p:cNvSpPr/>
              <p:nvPr/>
            </p:nvSpPr>
            <p:spPr>
              <a:xfrm rot="10800000">
                <a:off x="14568480" y="930924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10" name="Google Shape;846;p15"/>
            <p:cNvGrpSpPr/>
            <p:nvPr/>
          </p:nvGrpSpPr>
          <p:grpSpPr>
            <a:xfrm>
              <a:off x="14568480" y="8694360"/>
              <a:ext cx="3282480" cy="389880"/>
              <a:chOff x="14568480" y="8694360"/>
              <a:chExt cx="3282480" cy="389880"/>
            </a:xfrm>
          </p:grpSpPr>
          <p:sp>
            <p:nvSpPr>
              <p:cNvPr id="811" name="Google Shape;847;p15"/>
              <p:cNvSpPr/>
              <p:nvPr/>
            </p:nvSpPr>
            <p:spPr>
              <a:xfrm rot="10800000">
                <a:off x="14568480" y="86943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12" name="Google Shape;848;p15"/>
              <p:cNvSpPr/>
              <p:nvPr/>
            </p:nvSpPr>
            <p:spPr>
              <a:xfrm rot="10800000">
                <a:off x="14568480" y="869472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813" name="Google Shape;849;p15"/>
          <p:cNvGrpSpPr/>
          <p:nvPr/>
        </p:nvGrpSpPr>
        <p:grpSpPr>
          <a:xfrm>
            <a:off x="17080560" y="325080"/>
            <a:ext cx="815040" cy="875160"/>
            <a:chOff x="17080560" y="325080"/>
            <a:chExt cx="815040" cy="875160"/>
          </a:xfrm>
        </p:grpSpPr>
        <p:grpSp>
          <p:nvGrpSpPr>
            <p:cNvPr id="814" name="Google Shape;850;p15"/>
            <p:cNvGrpSpPr/>
            <p:nvPr/>
          </p:nvGrpSpPr>
          <p:grpSpPr>
            <a:xfrm>
              <a:off x="17080560" y="420480"/>
              <a:ext cx="706680" cy="779760"/>
              <a:chOff x="17080560" y="420480"/>
              <a:chExt cx="706680" cy="779760"/>
            </a:xfrm>
          </p:grpSpPr>
          <p:sp>
            <p:nvSpPr>
              <p:cNvPr id="815" name="Google Shape;851;p15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16" name="Google Shape;852;p15"/>
              <p:cNvSpPr/>
              <p:nvPr/>
            </p:nvSpPr>
            <p:spPr>
              <a:xfrm>
                <a:off x="17080560" y="420480"/>
                <a:ext cx="706680" cy="77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17" name="Google Shape;853;p15"/>
            <p:cNvGrpSpPr/>
            <p:nvPr/>
          </p:nvGrpSpPr>
          <p:grpSpPr>
            <a:xfrm>
              <a:off x="17188920" y="325080"/>
              <a:ext cx="706680" cy="779760"/>
              <a:chOff x="17188920" y="325080"/>
              <a:chExt cx="706680" cy="779760"/>
            </a:xfrm>
          </p:grpSpPr>
          <p:sp>
            <p:nvSpPr>
              <p:cNvPr id="818" name="Google Shape;854;p15"/>
              <p:cNvSpPr/>
              <p:nvPr/>
            </p:nvSpPr>
            <p:spPr>
              <a:xfrm>
                <a:off x="17188920" y="4233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19" name="Google Shape;855;p15"/>
              <p:cNvSpPr/>
              <p:nvPr/>
            </p:nvSpPr>
            <p:spPr>
              <a:xfrm>
                <a:off x="17188920" y="325080"/>
                <a:ext cx="706680" cy="77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20" name="Google Shape;856;p15"/>
            <p:cNvGrpSpPr/>
            <p:nvPr/>
          </p:nvGrpSpPr>
          <p:grpSpPr>
            <a:xfrm>
              <a:off x="17362440" y="540000"/>
              <a:ext cx="418320" cy="394920"/>
              <a:chOff x="17362440" y="540000"/>
              <a:chExt cx="418320" cy="394920"/>
            </a:xfrm>
          </p:grpSpPr>
          <p:sp>
            <p:nvSpPr>
              <p:cNvPr id="821" name="Google Shape;857;p15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22" name="Google Shape;858;p15"/>
              <p:cNvSpPr/>
              <p:nvPr/>
            </p:nvSpPr>
            <p:spPr>
              <a:xfrm rot="2821200">
                <a:off x="17545320" y="475560"/>
                <a:ext cx="518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23" name="Google Shape;859;p15"/>
            <p:cNvGrpSpPr/>
            <p:nvPr/>
          </p:nvGrpSpPr>
          <p:grpSpPr>
            <a:xfrm>
              <a:off x="17371800" y="583200"/>
              <a:ext cx="396360" cy="419760"/>
              <a:chOff x="17371800" y="583200"/>
              <a:chExt cx="396360" cy="419760"/>
            </a:xfrm>
          </p:grpSpPr>
          <p:sp>
            <p:nvSpPr>
              <p:cNvPr id="824" name="Google Shape;860;p15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25" name="Google Shape;861;p15"/>
              <p:cNvSpPr/>
              <p:nvPr/>
            </p:nvSpPr>
            <p:spPr>
              <a:xfrm rot="8221200">
                <a:off x="1754316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826" name="Google Shape;862;p15"/>
          <p:cNvSpPr/>
          <p:nvPr/>
        </p:nvSpPr>
        <p:spPr>
          <a:xfrm flipV="1">
            <a:off x="11342880" y="4319280"/>
            <a:ext cx="1015560" cy="1332720"/>
          </a:xfrm>
          <a:custGeom>
            <a:avLst/>
            <a:gdLst>
              <a:gd name="textAreaLeft" fmla="*/ 0 w 1015560"/>
              <a:gd name="textAreaRight" fmla="*/ 1016280 w 1015560"/>
              <a:gd name="textAreaTop" fmla="*/ -360 h 1332720"/>
              <a:gd name="textAreaBottom" fmla="*/ 133308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7" name="Google Shape;863;p15"/>
          <p:cNvSpPr/>
          <p:nvPr/>
        </p:nvSpPr>
        <p:spPr>
          <a:xfrm>
            <a:off x="1231200" y="1670040"/>
            <a:ext cx="9225360" cy="90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let lista1 = [1, 3, 5, 7];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let lista2 = [2, 4, 6, 8];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let listaCombinada = [];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let i = 0, j = 0;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while (i &lt; lista1.length &amp;&amp; j &lt; lista2.length) {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if (lista1[i] &lt; lista2[j]) {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    listaCombinada.push(lista1[i]);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    i++;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} else {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    listaCombinada.push(lista2[j]);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    j++;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}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}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while (i &lt; lista1.length) {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listaCombinada.push(lista1[i]);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i++;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}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while (j &lt; lista2.length) {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listaCombinada.push(lista2[j]);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j++;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}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console.log("Lista combinada: " + listaCombinada);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8" name="Google Shape;865;p15"/>
          <p:cNvSpPr/>
          <p:nvPr/>
        </p:nvSpPr>
        <p:spPr>
          <a:xfrm>
            <a:off x="6268680" y="242280"/>
            <a:ext cx="10643400" cy="17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// 3. Combinar dos listas de números ordenados sin funciones avanzadas</a:t>
            </a:r>
            <a:endParaRPr b="0" lang="es-CO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// Enunciado: Dadas dos listas de números ordenados, combinarlas en una única lista ordenada</a:t>
            </a:r>
            <a:endParaRPr b="0" lang="es-CO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29" name="" descr=""/>
          <p:cNvPicPr/>
          <p:nvPr/>
        </p:nvPicPr>
        <p:blipFill>
          <a:blip r:embed="rId2"/>
          <a:stretch/>
        </p:blipFill>
        <p:spPr>
          <a:xfrm>
            <a:off x="12514680" y="2689920"/>
            <a:ext cx="5484960" cy="7389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70;p16"/>
          <p:cNvGrpSpPr/>
          <p:nvPr/>
        </p:nvGrpSpPr>
        <p:grpSpPr>
          <a:xfrm>
            <a:off x="17080560" y="325080"/>
            <a:ext cx="815040" cy="875160"/>
            <a:chOff x="17080560" y="325080"/>
            <a:chExt cx="815040" cy="875160"/>
          </a:xfrm>
        </p:grpSpPr>
        <p:grpSp>
          <p:nvGrpSpPr>
            <p:cNvPr id="831" name="Google Shape;871;p16"/>
            <p:cNvGrpSpPr/>
            <p:nvPr/>
          </p:nvGrpSpPr>
          <p:grpSpPr>
            <a:xfrm>
              <a:off x="17080560" y="420480"/>
              <a:ext cx="706680" cy="779760"/>
              <a:chOff x="17080560" y="420480"/>
              <a:chExt cx="706680" cy="779760"/>
            </a:xfrm>
          </p:grpSpPr>
          <p:sp>
            <p:nvSpPr>
              <p:cNvPr id="832" name="Google Shape;872;p16"/>
              <p:cNvSpPr/>
              <p:nvPr/>
            </p:nvSpPr>
            <p:spPr>
              <a:xfrm>
                <a:off x="17080560" y="5187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33" name="Google Shape;873;p16"/>
              <p:cNvSpPr/>
              <p:nvPr/>
            </p:nvSpPr>
            <p:spPr>
              <a:xfrm>
                <a:off x="17080560" y="420480"/>
                <a:ext cx="706680" cy="77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34" name="Google Shape;874;p16"/>
            <p:cNvGrpSpPr/>
            <p:nvPr/>
          </p:nvGrpSpPr>
          <p:grpSpPr>
            <a:xfrm>
              <a:off x="17188920" y="325080"/>
              <a:ext cx="706680" cy="779760"/>
              <a:chOff x="17188920" y="325080"/>
              <a:chExt cx="706680" cy="779760"/>
            </a:xfrm>
          </p:grpSpPr>
          <p:sp>
            <p:nvSpPr>
              <p:cNvPr id="835" name="Google Shape;875;p16"/>
              <p:cNvSpPr/>
              <p:nvPr/>
            </p:nvSpPr>
            <p:spPr>
              <a:xfrm>
                <a:off x="17188920" y="423360"/>
                <a:ext cx="706680" cy="681480"/>
              </a:xfrm>
              <a:custGeom>
                <a:avLst/>
                <a:gdLst>
                  <a:gd name="textAreaLeft" fmla="*/ 0 w 706680"/>
                  <a:gd name="textAreaRight" fmla="*/ 707400 w 706680"/>
                  <a:gd name="textAreaTop" fmla="*/ 0 h 681480"/>
                  <a:gd name="textAreaBottom" fmla="*/ 682200 h 68148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36" name="Google Shape;876;p16"/>
              <p:cNvSpPr/>
              <p:nvPr/>
            </p:nvSpPr>
            <p:spPr>
              <a:xfrm>
                <a:off x="17188920" y="325080"/>
                <a:ext cx="706680" cy="77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37" name="Google Shape;877;p16"/>
            <p:cNvGrpSpPr/>
            <p:nvPr/>
          </p:nvGrpSpPr>
          <p:grpSpPr>
            <a:xfrm>
              <a:off x="17362440" y="540000"/>
              <a:ext cx="418320" cy="394920"/>
              <a:chOff x="17362440" y="540000"/>
              <a:chExt cx="418320" cy="394920"/>
            </a:xfrm>
          </p:grpSpPr>
          <p:sp>
            <p:nvSpPr>
              <p:cNvPr id="838" name="Google Shape;878;p16"/>
              <p:cNvSpPr/>
              <p:nvPr/>
            </p:nvSpPr>
            <p:spPr>
              <a:xfrm rot="2821200">
                <a:off x="17516880" y="541080"/>
                <a:ext cx="51840" cy="445320"/>
              </a:xfrm>
              <a:custGeom>
                <a:avLst/>
                <a:gdLst>
                  <a:gd name="textAreaLeft" fmla="*/ 0 w 51840"/>
                  <a:gd name="textAreaRight" fmla="*/ 52560 w 518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39" name="Google Shape;879;p16"/>
              <p:cNvSpPr/>
              <p:nvPr/>
            </p:nvSpPr>
            <p:spPr>
              <a:xfrm rot="2821200">
                <a:off x="17545320" y="475560"/>
                <a:ext cx="518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40" name="Google Shape;880;p16"/>
            <p:cNvGrpSpPr/>
            <p:nvPr/>
          </p:nvGrpSpPr>
          <p:grpSpPr>
            <a:xfrm>
              <a:off x="17371800" y="583200"/>
              <a:ext cx="396360" cy="419760"/>
              <a:chOff x="17371800" y="583200"/>
              <a:chExt cx="396360" cy="419760"/>
            </a:xfrm>
          </p:grpSpPr>
          <p:sp>
            <p:nvSpPr>
              <p:cNvPr id="841" name="Google Shape;881;p16"/>
              <p:cNvSpPr/>
              <p:nvPr/>
            </p:nvSpPr>
            <p:spPr>
              <a:xfrm rot="8221200">
                <a:off x="17516520" y="541800"/>
                <a:ext cx="53640" cy="445320"/>
              </a:xfrm>
              <a:custGeom>
                <a:avLst/>
                <a:gdLst>
                  <a:gd name="textAreaLeft" fmla="*/ 0 w 53640"/>
                  <a:gd name="textAreaRight" fmla="*/ 54360 w 53640"/>
                  <a:gd name="textAreaTop" fmla="*/ 0 h 445320"/>
                  <a:gd name="textAreaBottom" fmla="*/ 446040 h 44532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42" name="Google Shape;882;p16"/>
              <p:cNvSpPr/>
              <p:nvPr/>
            </p:nvSpPr>
            <p:spPr>
              <a:xfrm rot="8221200">
                <a:off x="17543160" y="531000"/>
                <a:ext cx="53640" cy="52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843" name="Google Shape;883;p16"/>
          <p:cNvSpPr/>
          <p:nvPr/>
        </p:nvSpPr>
        <p:spPr>
          <a:xfrm>
            <a:off x="8970120" y="7924680"/>
            <a:ext cx="835560" cy="1332720"/>
          </a:xfrm>
          <a:custGeom>
            <a:avLst/>
            <a:gdLst>
              <a:gd name="textAreaLeft" fmla="*/ 0 w 835560"/>
              <a:gd name="textAreaRight" fmla="*/ 836280 w 835560"/>
              <a:gd name="textAreaTop" fmla="*/ 0 h 1332720"/>
              <a:gd name="textAreaBottom" fmla="*/ 1333440 h 133272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44" name="Google Shape;884;p16"/>
          <p:cNvGrpSpPr/>
          <p:nvPr/>
        </p:nvGrpSpPr>
        <p:grpSpPr>
          <a:xfrm>
            <a:off x="10277640" y="2417400"/>
            <a:ext cx="6858720" cy="5512680"/>
            <a:chOff x="10277640" y="2417400"/>
            <a:chExt cx="6858720" cy="5512680"/>
          </a:xfrm>
        </p:grpSpPr>
        <p:sp>
          <p:nvSpPr>
            <p:cNvPr id="845" name="Google Shape;885;p16"/>
            <p:cNvSpPr/>
            <p:nvPr/>
          </p:nvSpPr>
          <p:spPr>
            <a:xfrm>
              <a:off x="10277640" y="2417400"/>
              <a:ext cx="6858720" cy="4145400"/>
            </a:xfrm>
            <a:custGeom>
              <a:avLst/>
              <a:gdLst>
                <a:gd name="textAreaLeft" fmla="*/ 0 w 6858720"/>
                <a:gd name="textAreaRight" fmla="*/ 6859440 w 6858720"/>
                <a:gd name="textAreaTop" fmla="*/ 0 h 4145400"/>
                <a:gd name="textAreaBottom" fmla="*/ 4146120 h 4145400"/>
              </a:gdLst>
              <a:ahLst/>
              <a:cxnLst/>
              <a:rect l="textAreaLeft" t="textAreaTop" r="textAreaRight" b="textAreaBottom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886;p16"/>
            <p:cNvSpPr/>
            <p:nvPr/>
          </p:nvSpPr>
          <p:spPr>
            <a:xfrm>
              <a:off x="10277640" y="6564600"/>
              <a:ext cx="6858720" cy="638640"/>
            </a:xfrm>
            <a:custGeom>
              <a:avLst/>
              <a:gdLst>
                <a:gd name="textAreaLeft" fmla="*/ 0 w 6858720"/>
                <a:gd name="textAreaRight" fmla="*/ 6859440 w 6858720"/>
                <a:gd name="textAreaTop" fmla="*/ 0 h 638640"/>
                <a:gd name="textAreaBottom" fmla="*/ 639360 h 638640"/>
              </a:gdLst>
              <a:ahLst/>
              <a:cxnLst/>
              <a:rect l="textAreaLeft" t="textAreaTop" r="textAreaRight" b="textAreaBottom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887;p16"/>
            <p:cNvSpPr/>
            <p:nvPr/>
          </p:nvSpPr>
          <p:spPr>
            <a:xfrm>
              <a:off x="12509280" y="7203960"/>
              <a:ext cx="2392920" cy="726120"/>
            </a:xfrm>
            <a:custGeom>
              <a:avLst/>
              <a:gdLst>
                <a:gd name="textAreaLeft" fmla="*/ 0 w 2392920"/>
                <a:gd name="textAreaRight" fmla="*/ 2393640 w 2392920"/>
                <a:gd name="textAreaTop" fmla="*/ 0 h 726120"/>
                <a:gd name="textAreaBottom" fmla="*/ 726840 h 726120"/>
              </a:gdLst>
              <a:ahLst/>
              <a:cxnLst/>
              <a:rect l="textAreaLeft" t="textAreaTop" r="textAreaRight" b="textAreaBottom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48" name="Google Shape;888;p16"/>
          <p:cNvSpPr/>
          <p:nvPr/>
        </p:nvSpPr>
        <p:spPr>
          <a:xfrm>
            <a:off x="1008720" y="1979280"/>
            <a:ext cx="8346600" cy="84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// 4. Registro de estudiantes y sus materias favoritas usando estructuras básicas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// Enunciado: Registrar la información de dos estudiantes junto con sus materias favoritas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nombres = ["Ana", "Luis"];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edades = [20, 22];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emails = ["ana@email.com", "luis@email.com"];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materias = [["Matemáticas", "Física"], ["Historia", "Arte"]];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console.log("Información del primer estudiante:");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console.log("Nombre: " + nombres[0]);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console.log("Edad: " + edades[0]);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console.log("Email: " + emails[0]);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console.log("Materias favoritas: " + materias[0].join(", "));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console.log("\nInformación del segundo estudiante:");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console.log("Nombre: " + nombres[1]);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console.log("Edad: " + edades[1]);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console.log("Email: " + emails[1]);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console.log("Materias favoritas: " + materias[1].join(", "));</a:t>
            </a:r>
            <a:endParaRPr b="0" lang="es-CO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49" name="Google Shape;889;p16"/>
          <p:cNvGrpSpPr/>
          <p:nvPr/>
        </p:nvGrpSpPr>
        <p:grpSpPr>
          <a:xfrm>
            <a:off x="11837520" y="8554680"/>
            <a:ext cx="5850360" cy="1309320"/>
            <a:chOff x="11837520" y="8554680"/>
            <a:chExt cx="5850360" cy="1309320"/>
          </a:xfrm>
        </p:grpSpPr>
        <p:grpSp>
          <p:nvGrpSpPr>
            <p:cNvPr id="850" name="Google Shape;890;p16"/>
            <p:cNvGrpSpPr/>
            <p:nvPr/>
          </p:nvGrpSpPr>
          <p:grpSpPr>
            <a:xfrm>
              <a:off x="16058520" y="9474120"/>
              <a:ext cx="1629360" cy="389880"/>
              <a:chOff x="16058520" y="9474120"/>
              <a:chExt cx="1629360" cy="389880"/>
            </a:xfrm>
          </p:grpSpPr>
          <p:sp>
            <p:nvSpPr>
              <p:cNvPr id="851" name="Google Shape;891;p16"/>
              <p:cNvSpPr/>
              <p:nvPr/>
            </p:nvSpPr>
            <p:spPr>
              <a:xfrm rot="10800000">
                <a:off x="16058520" y="94741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52" name="Google Shape;892;p16"/>
              <p:cNvSpPr/>
              <p:nvPr/>
            </p:nvSpPr>
            <p:spPr>
              <a:xfrm rot="10800000">
                <a:off x="16058520" y="94744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53" name="Google Shape;893;p16"/>
            <p:cNvGrpSpPr/>
            <p:nvPr/>
          </p:nvGrpSpPr>
          <p:grpSpPr>
            <a:xfrm>
              <a:off x="14129640" y="9474120"/>
              <a:ext cx="1629360" cy="389880"/>
              <a:chOff x="14129640" y="9474120"/>
              <a:chExt cx="1629360" cy="389880"/>
            </a:xfrm>
          </p:grpSpPr>
          <p:sp>
            <p:nvSpPr>
              <p:cNvPr id="854" name="Google Shape;894;p16"/>
              <p:cNvSpPr/>
              <p:nvPr/>
            </p:nvSpPr>
            <p:spPr>
              <a:xfrm rot="10800000">
                <a:off x="14129640" y="94741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55" name="Google Shape;895;p16"/>
              <p:cNvSpPr/>
              <p:nvPr/>
            </p:nvSpPr>
            <p:spPr>
              <a:xfrm rot="10800000">
                <a:off x="14129640" y="94744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56" name="Google Shape;896;p16"/>
            <p:cNvGrpSpPr/>
            <p:nvPr/>
          </p:nvGrpSpPr>
          <p:grpSpPr>
            <a:xfrm>
              <a:off x="15049440" y="8862120"/>
              <a:ext cx="1629360" cy="389520"/>
              <a:chOff x="15049440" y="8862120"/>
              <a:chExt cx="1629360" cy="389520"/>
            </a:xfrm>
          </p:grpSpPr>
          <p:sp>
            <p:nvSpPr>
              <p:cNvPr id="857" name="Google Shape;897;p16"/>
              <p:cNvSpPr/>
              <p:nvPr/>
            </p:nvSpPr>
            <p:spPr>
              <a:xfrm rot="10800000">
                <a:off x="15049440" y="88621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58" name="Google Shape;898;p16"/>
              <p:cNvSpPr/>
              <p:nvPr/>
            </p:nvSpPr>
            <p:spPr>
              <a:xfrm rot="10800000">
                <a:off x="15049440" y="886212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59" name="Google Shape;899;p16"/>
            <p:cNvGrpSpPr/>
            <p:nvPr/>
          </p:nvGrpSpPr>
          <p:grpSpPr>
            <a:xfrm>
              <a:off x="13314600" y="8870760"/>
              <a:ext cx="1629360" cy="389520"/>
              <a:chOff x="13314600" y="8870760"/>
              <a:chExt cx="1629360" cy="389520"/>
            </a:xfrm>
          </p:grpSpPr>
          <p:sp>
            <p:nvSpPr>
              <p:cNvPr id="860" name="Google Shape;900;p16"/>
              <p:cNvSpPr/>
              <p:nvPr/>
            </p:nvSpPr>
            <p:spPr>
              <a:xfrm rot="10800000">
                <a:off x="13314600" y="88707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61" name="Google Shape;901;p16"/>
              <p:cNvSpPr/>
              <p:nvPr/>
            </p:nvSpPr>
            <p:spPr>
              <a:xfrm rot="10800000">
                <a:off x="13314600" y="887076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62" name="Google Shape;902;p16"/>
            <p:cNvGrpSpPr/>
            <p:nvPr/>
          </p:nvGrpSpPr>
          <p:grpSpPr>
            <a:xfrm>
              <a:off x="12809520" y="9474120"/>
              <a:ext cx="892440" cy="389880"/>
              <a:chOff x="12809520" y="9474120"/>
              <a:chExt cx="892440" cy="389880"/>
            </a:xfrm>
          </p:grpSpPr>
          <p:sp>
            <p:nvSpPr>
              <p:cNvPr id="863" name="Google Shape;903;p16"/>
              <p:cNvSpPr/>
              <p:nvPr/>
            </p:nvSpPr>
            <p:spPr>
              <a:xfrm rot="10800000">
                <a:off x="12809520" y="94741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64" name="Google Shape;904;p16"/>
              <p:cNvSpPr/>
              <p:nvPr/>
            </p:nvSpPr>
            <p:spPr>
              <a:xfrm rot="10800000">
                <a:off x="12809520" y="947448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65" name="Google Shape;905;p16"/>
            <p:cNvGrpSpPr/>
            <p:nvPr/>
          </p:nvGrpSpPr>
          <p:grpSpPr>
            <a:xfrm>
              <a:off x="11837520" y="8870760"/>
              <a:ext cx="892440" cy="389520"/>
              <a:chOff x="11837520" y="8870760"/>
              <a:chExt cx="892440" cy="389520"/>
            </a:xfrm>
          </p:grpSpPr>
          <p:sp>
            <p:nvSpPr>
              <p:cNvPr id="866" name="Google Shape;906;p16"/>
              <p:cNvSpPr/>
              <p:nvPr/>
            </p:nvSpPr>
            <p:spPr>
              <a:xfrm rot="10800000">
                <a:off x="11837520" y="887076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67" name="Google Shape;907;p16"/>
              <p:cNvSpPr/>
              <p:nvPr/>
            </p:nvSpPr>
            <p:spPr>
              <a:xfrm rot="10800000">
                <a:off x="11837520" y="887076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68" name="Google Shape;908;p16"/>
            <p:cNvGrpSpPr/>
            <p:nvPr/>
          </p:nvGrpSpPr>
          <p:grpSpPr>
            <a:xfrm>
              <a:off x="16786800" y="8870400"/>
              <a:ext cx="901080" cy="372600"/>
              <a:chOff x="16786800" y="8870400"/>
              <a:chExt cx="901080" cy="372600"/>
            </a:xfrm>
          </p:grpSpPr>
          <p:sp>
            <p:nvSpPr>
              <p:cNvPr id="869" name="Google Shape;909;p16"/>
              <p:cNvSpPr/>
              <p:nvPr/>
            </p:nvSpPr>
            <p:spPr>
              <a:xfrm rot="10800000">
                <a:off x="16786800" y="887076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70" name="Google Shape;910;p16"/>
              <p:cNvSpPr/>
              <p:nvPr/>
            </p:nvSpPr>
            <p:spPr>
              <a:xfrm rot="10800000">
                <a:off x="16786800" y="8870400"/>
                <a:ext cx="901080" cy="37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71" name="Google Shape;911;p16"/>
            <p:cNvGrpSpPr/>
            <p:nvPr/>
          </p:nvGrpSpPr>
          <p:grpSpPr>
            <a:xfrm>
              <a:off x="14405400" y="9169560"/>
              <a:ext cx="3282480" cy="389520"/>
              <a:chOff x="14405400" y="9169560"/>
              <a:chExt cx="3282480" cy="389520"/>
            </a:xfrm>
          </p:grpSpPr>
          <p:sp>
            <p:nvSpPr>
              <p:cNvPr id="872" name="Google Shape;912;p16"/>
              <p:cNvSpPr/>
              <p:nvPr/>
            </p:nvSpPr>
            <p:spPr>
              <a:xfrm rot="10800000">
                <a:off x="14405400" y="916956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73" name="Google Shape;913;p16"/>
              <p:cNvSpPr/>
              <p:nvPr/>
            </p:nvSpPr>
            <p:spPr>
              <a:xfrm rot="10800000">
                <a:off x="14405400" y="916956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74" name="Google Shape;914;p16"/>
            <p:cNvGrpSpPr/>
            <p:nvPr/>
          </p:nvGrpSpPr>
          <p:grpSpPr>
            <a:xfrm>
              <a:off x="14405400" y="8554680"/>
              <a:ext cx="3282480" cy="389520"/>
              <a:chOff x="14405400" y="8554680"/>
              <a:chExt cx="3282480" cy="389520"/>
            </a:xfrm>
          </p:grpSpPr>
          <p:sp>
            <p:nvSpPr>
              <p:cNvPr id="875" name="Google Shape;915;p16"/>
              <p:cNvSpPr/>
              <p:nvPr/>
            </p:nvSpPr>
            <p:spPr>
              <a:xfrm rot="10800000">
                <a:off x="14405400" y="855468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76" name="Google Shape;916;p16"/>
              <p:cNvSpPr/>
              <p:nvPr/>
            </p:nvSpPr>
            <p:spPr>
              <a:xfrm rot="10800000">
                <a:off x="14405400" y="855468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877" name="Google Shape;917;p16"/>
          <p:cNvGrpSpPr/>
          <p:nvPr/>
        </p:nvGrpSpPr>
        <p:grpSpPr>
          <a:xfrm>
            <a:off x="569160" y="425880"/>
            <a:ext cx="5850360" cy="1309320"/>
            <a:chOff x="569160" y="425880"/>
            <a:chExt cx="5850360" cy="1309320"/>
          </a:xfrm>
        </p:grpSpPr>
        <p:grpSp>
          <p:nvGrpSpPr>
            <p:cNvPr id="878" name="Google Shape;918;p16"/>
            <p:cNvGrpSpPr/>
            <p:nvPr/>
          </p:nvGrpSpPr>
          <p:grpSpPr>
            <a:xfrm>
              <a:off x="569160" y="425880"/>
              <a:ext cx="1629360" cy="389520"/>
              <a:chOff x="569160" y="425880"/>
              <a:chExt cx="1629360" cy="389520"/>
            </a:xfrm>
          </p:grpSpPr>
          <p:sp>
            <p:nvSpPr>
              <p:cNvPr id="879" name="Google Shape;919;p16"/>
              <p:cNvSpPr/>
              <p:nvPr/>
            </p:nvSpPr>
            <p:spPr>
              <a:xfrm>
                <a:off x="569160" y="6066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80" name="Google Shape;920;p16"/>
              <p:cNvSpPr/>
              <p:nvPr/>
            </p:nvSpPr>
            <p:spPr>
              <a:xfrm>
                <a:off x="569160" y="4258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81" name="Google Shape;921;p16"/>
            <p:cNvGrpSpPr/>
            <p:nvPr/>
          </p:nvGrpSpPr>
          <p:grpSpPr>
            <a:xfrm>
              <a:off x="2498040" y="425880"/>
              <a:ext cx="1629360" cy="389520"/>
              <a:chOff x="2498040" y="425880"/>
              <a:chExt cx="1629360" cy="389520"/>
            </a:xfrm>
          </p:grpSpPr>
          <p:sp>
            <p:nvSpPr>
              <p:cNvPr id="882" name="Google Shape;922;p16"/>
              <p:cNvSpPr/>
              <p:nvPr/>
            </p:nvSpPr>
            <p:spPr>
              <a:xfrm>
                <a:off x="2498040" y="60660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83" name="Google Shape;923;p16"/>
              <p:cNvSpPr/>
              <p:nvPr/>
            </p:nvSpPr>
            <p:spPr>
              <a:xfrm>
                <a:off x="2498040" y="4258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84" name="Google Shape;924;p16"/>
            <p:cNvGrpSpPr/>
            <p:nvPr/>
          </p:nvGrpSpPr>
          <p:grpSpPr>
            <a:xfrm>
              <a:off x="1578240" y="1037880"/>
              <a:ext cx="1629360" cy="389880"/>
              <a:chOff x="1578240" y="1037880"/>
              <a:chExt cx="1629360" cy="389880"/>
            </a:xfrm>
          </p:grpSpPr>
          <p:sp>
            <p:nvSpPr>
              <p:cNvPr id="885" name="Google Shape;925;p16"/>
              <p:cNvSpPr/>
              <p:nvPr/>
            </p:nvSpPr>
            <p:spPr>
              <a:xfrm>
                <a:off x="1578240" y="121896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86" name="Google Shape;926;p16"/>
              <p:cNvSpPr/>
              <p:nvPr/>
            </p:nvSpPr>
            <p:spPr>
              <a:xfrm>
                <a:off x="1578240" y="103788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87" name="Google Shape;927;p16"/>
            <p:cNvGrpSpPr/>
            <p:nvPr/>
          </p:nvGrpSpPr>
          <p:grpSpPr>
            <a:xfrm>
              <a:off x="3313080" y="1029600"/>
              <a:ext cx="1629360" cy="389520"/>
              <a:chOff x="3313080" y="1029600"/>
              <a:chExt cx="1629360" cy="389520"/>
            </a:xfrm>
          </p:grpSpPr>
          <p:sp>
            <p:nvSpPr>
              <p:cNvPr id="888" name="Google Shape;928;p16"/>
              <p:cNvSpPr/>
              <p:nvPr/>
            </p:nvSpPr>
            <p:spPr>
              <a:xfrm>
                <a:off x="3313080" y="1210320"/>
                <a:ext cx="1629360" cy="208800"/>
              </a:xfrm>
              <a:custGeom>
                <a:avLst/>
                <a:gdLst>
                  <a:gd name="textAreaLeft" fmla="*/ 0 w 1629360"/>
                  <a:gd name="textAreaRight" fmla="*/ 1630080 w 162936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89" name="Google Shape;929;p16"/>
              <p:cNvSpPr/>
              <p:nvPr/>
            </p:nvSpPr>
            <p:spPr>
              <a:xfrm>
                <a:off x="3313080" y="1029600"/>
                <a:ext cx="162936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90" name="Google Shape;930;p16"/>
            <p:cNvGrpSpPr/>
            <p:nvPr/>
          </p:nvGrpSpPr>
          <p:grpSpPr>
            <a:xfrm>
              <a:off x="4555080" y="425880"/>
              <a:ext cx="892440" cy="389520"/>
              <a:chOff x="4555080" y="425880"/>
              <a:chExt cx="892440" cy="389520"/>
            </a:xfrm>
          </p:grpSpPr>
          <p:sp>
            <p:nvSpPr>
              <p:cNvPr id="891" name="Google Shape;931;p16"/>
              <p:cNvSpPr/>
              <p:nvPr/>
            </p:nvSpPr>
            <p:spPr>
              <a:xfrm>
                <a:off x="4555080" y="60660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92" name="Google Shape;932;p16"/>
              <p:cNvSpPr/>
              <p:nvPr/>
            </p:nvSpPr>
            <p:spPr>
              <a:xfrm>
                <a:off x="4555080" y="42588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93" name="Google Shape;933;p16"/>
            <p:cNvGrpSpPr/>
            <p:nvPr/>
          </p:nvGrpSpPr>
          <p:grpSpPr>
            <a:xfrm>
              <a:off x="5527080" y="1029600"/>
              <a:ext cx="892440" cy="389520"/>
              <a:chOff x="5527080" y="1029600"/>
              <a:chExt cx="892440" cy="389520"/>
            </a:xfrm>
          </p:grpSpPr>
          <p:sp>
            <p:nvSpPr>
              <p:cNvPr id="894" name="Google Shape;934;p16"/>
              <p:cNvSpPr/>
              <p:nvPr/>
            </p:nvSpPr>
            <p:spPr>
              <a:xfrm>
                <a:off x="5527080" y="1210320"/>
                <a:ext cx="892440" cy="208800"/>
              </a:xfrm>
              <a:custGeom>
                <a:avLst/>
                <a:gdLst>
                  <a:gd name="textAreaLeft" fmla="*/ 0 w 892440"/>
                  <a:gd name="textAreaRight" fmla="*/ 893160 w 89244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95" name="Google Shape;935;p16"/>
              <p:cNvSpPr/>
              <p:nvPr/>
            </p:nvSpPr>
            <p:spPr>
              <a:xfrm>
                <a:off x="5527080" y="1029600"/>
                <a:ext cx="89244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96" name="Google Shape;936;p16"/>
            <p:cNvGrpSpPr/>
            <p:nvPr/>
          </p:nvGrpSpPr>
          <p:grpSpPr>
            <a:xfrm>
              <a:off x="569160" y="1046520"/>
              <a:ext cx="901080" cy="372600"/>
              <a:chOff x="569160" y="1046520"/>
              <a:chExt cx="901080" cy="372600"/>
            </a:xfrm>
          </p:grpSpPr>
          <p:sp>
            <p:nvSpPr>
              <p:cNvPr id="897" name="Google Shape;937;p16"/>
              <p:cNvSpPr/>
              <p:nvPr/>
            </p:nvSpPr>
            <p:spPr>
              <a:xfrm>
                <a:off x="569160" y="1227240"/>
                <a:ext cx="901080" cy="191520"/>
              </a:xfrm>
              <a:custGeom>
                <a:avLst/>
                <a:gdLst>
                  <a:gd name="textAreaLeft" fmla="*/ 0 w 901080"/>
                  <a:gd name="textAreaRight" fmla="*/ 901800 w 901080"/>
                  <a:gd name="textAreaTop" fmla="*/ 0 h 191520"/>
                  <a:gd name="textAreaBottom" fmla="*/ 192240 h 19152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98" name="Google Shape;938;p16"/>
              <p:cNvSpPr/>
              <p:nvPr/>
            </p:nvSpPr>
            <p:spPr>
              <a:xfrm>
                <a:off x="569160" y="1046520"/>
                <a:ext cx="901080" cy="37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99" name="Google Shape;939;p16"/>
            <p:cNvGrpSpPr/>
            <p:nvPr/>
          </p:nvGrpSpPr>
          <p:grpSpPr>
            <a:xfrm>
              <a:off x="569160" y="730440"/>
              <a:ext cx="3282480" cy="389880"/>
              <a:chOff x="569160" y="730440"/>
              <a:chExt cx="3282480" cy="389880"/>
            </a:xfrm>
          </p:grpSpPr>
          <p:sp>
            <p:nvSpPr>
              <p:cNvPr id="900" name="Google Shape;940;p16"/>
              <p:cNvSpPr/>
              <p:nvPr/>
            </p:nvSpPr>
            <p:spPr>
              <a:xfrm>
                <a:off x="569160" y="91152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01" name="Google Shape;941;p16"/>
              <p:cNvSpPr/>
              <p:nvPr/>
            </p:nvSpPr>
            <p:spPr>
              <a:xfrm>
                <a:off x="569160" y="73044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902" name="Google Shape;942;p16"/>
            <p:cNvGrpSpPr/>
            <p:nvPr/>
          </p:nvGrpSpPr>
          <p:grpSpPr>
            <a:xfrm>
              <a:off x="569160" y="1345320"/>
              <a:ext cx="3282480" cy="389880"/>
              <a:chOff x="569160" y="1345320"/>
              <a:chExt cx="3282480" cy="389880"/>
            </a:xfrm>
          </p:grpSpPr>
          <p:sp>
            <p:nvSpPr>
              <p:cNvPr id="903" name="Google Shape;943;p16"/>
              <p:cNvSpPr/>
              <p:nvPr/>
            </p:nvSpPr>
            <p:spPr>
              <a:xfrm>
                <a:off x="569160" y="1526400"/>
                <a:ext cx="3282480" cy="208800"/>
              </a:xfrm>
              <a:custGeom>
                <a:avLst/>
                <a:gdLst>
                  <a:gd name="textAreaLeft" fmla="*/ 0 w 3282480"/>
                  <a:gd name="textAreaRight" fmla="*/ 3283200 w 3282480"/>
                  <a:gd name="textAreaTop" fmla="*/ 0 h 208800"/>
                  <a:gd name="textAreaBottom" fmla="*/ 209520 h 20880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04" name="Google Shape;944;p16"/>
              <p:cNvSpPr/>
              <p:nvPr/>
            </p:nvSpPr>
            <p:spPr>
              <a:xfrm>
                <a:off x="569160" y="1345320"/>
                <a:ext cx="3282480" cy="38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pic>
        <p:nvPicPr>
          <p:cNvPr id="905" name="Google Shape;945;p16" descr=""/>
          <p:cNvPicPr/>
          <p:nvPr/>
        </p:nvPicPr>
        <p:blipFill>
          <a:blip r:embed="rId2"/>
          <a:stretch/>
        </p:blipFill>
        <p:spPr>
          <a:xfrm>
            <a:off x="10558440" y="2737080"/>
            <a:ext cx="6297480" cy="3537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Application>LibreOffice/25.2.4.3$Linux_X86_64 LibreOffice_project/520$Build-3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2025-06-26T16:49:17Z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