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9.xml" ContentType="application/vnd.openxmlformats-officedocument.theme+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Lst>
  <p:sldSz cx="14630400" cy="8229600"/>
  <p:notesSz cx="8229600" cy="14630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9.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r>
              <a:rPr b="0" lang="es-CO" sz="1400" strike="noStrike" u="none">
                <a:solidFill>
                  <a:srgbClr val="000000"/>
                </a:solidFill>
                <a:effectLst/>
                <a:uFillTx/>
                <a:latin typeface="Arial"/>
              </a:rPr>
              <a:t>Click to move the slide</a:t>
            </a:r>
            <a:endParaRPr b="0" lang="es-CO" sz="1400" strike="noStrike" u="none">
              <a:solidFill>
                <a:srgbClr val="000000"/>
              </a:solidFill>
              <a:effectLst/>
              <a:uFillTx/>
              <a:latin typeface="Arial"/>
            </a:endParaRPr>
          </a:p>
        </p:txBody>
      </p:sp>
      <p:sp>
        <p:nvSpPr>
          <p:cNvPr id="34"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indent="0">
              <a:buNone/>
            </a:pPr>
            <a:r>
              <a:rPr b="0" lang="es-CO" sz="2000" strike="noStrike" u="none">
                <a:solidFill>
                  <a:srgbClr val="000000"/>
                </a:solidFill>
                <a:effectLst/>
                <a:uFillTx/>
                <a:latin typeface="Arial"/>
              </a:rPr>
              <a:t>Click to edit the notes format</a:t>
            </a:r>
            <a:endParaRPr b="0" lang="es-CO" sz="2000" strike="noStrike" u="none">
              <a:solidFill>
                <a:srgbClr val="000000"/>
              </a:solidFill>
              <a:effectLst/>
              <a:uFillTx/>
              <a:latin typeface="Arial"/>
            </a:endParaRPr>
          </a:p>
        </p:txBody>
      </p:sp>
      <p:sp>
        <p:nvSpPr>
          <p:cNvPr id="35"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s-CO" sz="1400" strike="noStrike" u="none">
                <a:solidFill>
                  <a:srgbClr val="000000"/>
                </a:solidFill>
                <a:effectLst/>
                <a:uFillTx/>
                <a:latin typeface="Times New Roman"/>
              </a:rPr>
              <a:t>&lt;header&gt;</a:t>
            </a:r>
            <a:endParaRPr b="0" lang="es-CO" sz="1400" strike="noStrike" u="none">
              <a:solidFill>
                <a:srgbClr val="000000"/>
              </a:solidFill>
              <a:effectLst/>
              <a:uFillTx/>
              <a:latin typeface="Times New Roman"/>
            </a:endParaRPr>
          </a:p>
        </p:txBody>
      </p:sp>
      <p:sp>
        <p:nvSpPr>
          <p:cNvPr id="36" name="PlaceHolder 4"/>
          <p:cNvSpPr>
            <a:spLocks noGrp="1"/>
          </p:cNvSpPr>
          <p:nvPr>
            <p:ph type="dt" idx="1"/>
          </p:nvPr>
        </p:nvSpPr>
        <p:spPr>
          <a:xfrm>
            <a:off x="4399200" y="0"/>
            <a:ext cx="3372840" cy="502560"/>
          </a:xfrm>
          <a:prstGeom prst="rect">
            <a:avLst/>
          </a:prstGeom>
          <a:noFill/>
          <a:ln w="0">
            <a:noFill/>
          </a:ln>
        </p:spPr>
        <p:txBody>
          <a:bodyPr lIns="0" rIns="0" tIns="0" bIns="0" anchor="t">
            <a:noAutofit/>
          </a:bodyPr>
          <a:lstStyle>
            <a:lvl1pPr indent="0" algn="r">
              <a:buNone/>
              <a:defRPr b="0" lang="es-CO" sz="1400" strike="noStrike" u="none">
                <a:solidFill>
                  <a:srgbClr val="000000"/>
                </a:solidFill>
                <a:effectLst/>
                <a:uFillTx/>
                <a:latin typeface="Times New Roman"/>
              </a:defRPr>
            </a:lvl1pPr>
          </a:lstStyle>
          <a:p>
            <a:pPr indent="0" algn="r">
              <a:buNone/>
            </a:pPr>
            <a:r>
              <a:rPr b="0" lang="es-CO" sz="1400" strike="noStrike" u="none">
                <a:solidFill>
                  <a:srgbClr val="000000"/>
                </a:solidFill>
                <a:effectLst/>
                <a:uFillTx/>
                <a:latin typeface="Times New Roman"/>
              </a:rPr>
              <a:t>&lt;date/time&gt;</a:t>
            </a:r>
            <a:endParaRPr b="0" lang="es-CO" sz="1400" strike="noStrike" u="none">
              <a:solidFill>
                <a:srgbClr val="000000"/>
              </a:solidFill>
              <a:effectLst/>
              <a:uFillTx/>
              <a:latin typeface="Times New Roman"/>
            </a:endParaRPr>
          </a:p>
        </p:txBody>
      </p:sp>
      <p:sp>
        <p:nvSpPr>
          <p:cNvPr id="37" name="PlaceHolder 5"/>
          <p:cNvSpPr>
            <a:spLocks noGrp="1"/>
          </p:cNvSpPr>
          <p:nvPr>
            <p:ph type="ftr" idx="2"/>
          </p:nvPr>
        </p:nvSpPr>
        <p:spPr>
          <a:xfrm>
            <a:off x="0" y="9555480"/>
            <a:ext cx="3372840" cy="502560"/>
          </a:xfrm>
          <a:prstGeom prst="rect">
            <a:avLst/>
          </a:prstGeom>
          <a:noFill/>
          <a:ln w="0">
            <a:noFill/>
          </a:ln>
        </p:spPr>
        <p:txBody>
          <a:bodyPr lIns="0" rIns="0" tIns="0" bIns="0" anchor="b">
            <a:noAutofit/>
          </a:bodyPr>
          <a:lstStyle>
            <a:lvl1pPr indent="0">
              <a:buNone/>
              <a:defRPr b="0" lang="es-CO" sz="1400" strike="noStrike" u="none">
                <a:solidFill>
                  <a:srgbClr val="000000"/>
                </a:solidFill>
                <a:effectLst/>
                <a:uFillTx/>
                <a:latin typeface="Times New Roman"/>
              </a:defRPr>
            </a:lvl1pPr>
          </a:lstStyle>
          <a:p>
            <a:pPr indent="0">
              <a:buNone/>
            </a:pPr>
            <a:r>
              <a:rPr b="0" lang="es-CO" sz="1400" strike="noStrike" u="none">
                <a:solidFill>
                  <a:srgbClr val="000000"/>
                </a:solidFill>
                <a:effectLst/>
                <a:uFillTx/>
                <a:latin typeface="Times New Roman"/>
              </a:rPr>
              <a:t>&lt;footer&gt;</a:t>
            </a:r>
            <a:endParaRPr b="0" lang="es-CO" sz="1400" strike="noStrike" u="none">
              <a:solidFill>
                <a:srgbClr val="000000"/>
              </a:solidFill>
              <a:effectLst/>
              <a:uFillTx/>
              <a:latin typeface="Times New Roman"/>
            </a:endParaRPr>
          </a:p>
        </p:txBody>
      </p:sp>
      <p:sp>
        <p:nvSpPr>
          <p:cNvPr id="38" name="PlaceHolder 6"/>
          <p:cNvSpPr>
            <a:spLocks noGrp="1"/>
          </p:cNvSpPr>
          <p:nvPr>
            <p:ph type="sldNum" idx="3"/>
          </p:nvPr>
        </p:nvSpPr>
        <p:spPr>
          <a:xfrm>
            <a:off x="4399200" y="9555480"/>
            <a:ext cx="3372840" cy="502560"/>
          </a:xfrm>
          <a:prstGeom prst="rect">
            <a:avLst/>
          </a:prstGeom>
          <a:noFill/>
          <a:ln w="0">
            <a:noFill/>
          </a:ln>
        </p:spPr>
        <p:txBody>
          <a:bodyPr lIns="0" rIns="0" tIns="0" bIns="0" anchor="b">
            <a:noAutofit/>
          </a:bodyPr>
          <a:lstStyle>
            <a:lvl1pPr indent="0" algn="r">
              <a:buNone/>
              <a:defRPr b="0" lang="es-CO" sz="1400" strike="noStrike" u="none">
                <a:solidFill>
                  <a:srgbClr val="000000"/>
                </a:solidFill>
                <a:effectLst/>
                <a:uFillTx/>
                <a:latin typeface="Times New Roman"/>
              </a:defRPr>
            </a:lvl1pPr>
          </a:lstStyle>
          <a:p>
            <a:pPr indent="0" algn="r">
              <a:buNone/>
            </a:pPr>
            <a:fld id="{7B9DBC24-43B3-4778-ACB3-3C53BD8F3273}" type="slidenum">
              <a:rPr b="0" lang="es-CO" sz="1400" strike="noStrike" u="none">
                <a:solidFill>
                  <a:srgbClr val="000000"/>
                </a:solidFill>
                <a:effectLst/>
                <a:uFillTx/>
                <a:latin typeface="Times New Roman"/>
              </a:rPr>
              <a:t>&lt;number&gt;</a:t>
            </a:fld>
            <a:endParaRPr b="0" lang="es-CO" sz="1400" strike="noStrike" u="none">
              <a:solidFill>
                <a:srgbClr val="000000"/>
              </a:solidFill>
              <a:effectLst/>
              <a:uFillTx/>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sldImg"/>
          </p:nvPr>
        </p:nvSpPr>
        <p:spPr>
          <a:xfrm>
            <a:off x="0" y="0"/>
            <a:ext cx="2999520" cy="2999520"/>
          </a:xfrm>
          <a:prstGeom prst="rect">
            <a:avLst/>
          </a:prstGeom>
          <a:ln w="0">
            <a:noFill/>
          </a:ln>
        </p:spPr>
      </p:sp>
      <p:sp>
        <p:nvSpPr>
          <p:cNvPr id="129" name="PlaceHolder 2"/>
          <p:cNvSpPr>
            <a:spLocks noGrp="1"/>
          </p:cNvSpPr>
          <p:nvPr>
            <p:ph type="body"/>
          </p:nvPr>
        </p:nvSpPr>
        <p:spPr>
          <a:xfrm>
            <a:off x="0" y="0"/>
            <a:ext cx="2999520" cy="2999520"/>
          </a:xfrm>
          <a:prstGeom prst="rect">
            <a:avLst/>
          </a:prstGeom>
          <a:noFill/>
          <a:ln w="0">
            <a:noFill/>
          </a:ln>
        </p:spPr>
        <p:txBody>
          <a:bodyPr lIns="91440" rIns="91440" tIns="45720" bIns="45720" anchor="t">
            <a:noAutofit/>
          </a:bodyPr>
          <a:p>
            <a:pPr indent="0">
              <a:buNone/>
            </a:pPr>
            <a:endParaRPr b="0" lang="es-CO" sz="1100" strike="noStrike" u="none">
              <a:solidFill>
                <a:srgbClr val="000000"/>
              </a:solidFill>
              <a:effectLst/>
              <a:uFillTx/>
              <a:latin typeface="Arial"/>
            </a:endParaRPr>
          </a:p>
        </p:txBody>
      </p:sp>
      <p:sp>
        <p:nvSpPr>
          <p:cNvPr id="130" name="PlaceHolder 3"/>
          <p:cNvSpPr>
            <a:spLocks noGrp="1"/>
          </p:cNvSpPr>
          <p:nvPr>
            <p:ph type="sldNum" idx="4"/>
          </p:nvPr>
        </p:nvSpPr>
        <p:spPr>
          <a:xfrm>
            <a:off x="0" y="0"/>
            <a:ext cx="2999520" cy="2999520"/>
          </a:xfrm>
          <a:prstGeom prst="rect">
            <a:avLst/>
          </a:prstGeom>
          <a:noFill/>
          <a:ln w="0">
            <a:noFill/>
          </a:ln>
        </p:spPr>
        <p:txBody>
          <a:bodyPr lIns="91440" rIns="91440" tIns="45720" bIns="45720" anchor="t">
            <a:noAutofit/>
          </a:bodyPr>
          <a:lstStyle>
            <a:lvl1pPr indent="0">
              <a:lnSpc>
                <a:spcPct val="100000"/>
              </a:lnSpc>
              <a:buNone/>
              <a:tabLst>
                <a:tab algn="l" pos="0"/>
              </a:tabLst>
              <a:defRPr b="0" lang="en-US" sz="1800" strike="noStrike" u="none">
                <a:solidFill>
                  <a:schemeClr val="dk1"/>
                </a:solidFill>
                <a:effectLst/>
                <a:uFillTx/>
                <a:latin typeface="Calibri"/>
                <a:ea typeface="Calibri"/>
              </a:defRPr>
            </a:lvl1pPr>
          </a:lstStyle>
          <a:p>
            <a:pPr indent="0">
              <a:lnSpc>
                <a:spcPct val="100000"/>
              </a:lnSpc>
              <a:buNone/>
              <a:tabLst>
                <a:tab algn="l" pos="0"/>
              </a:tabLst>
            </a:pPr>
            <a:fld id="{4B217164-102F-4C45-857B-797892CF2E02}" type="slidenum">
              <a:rPr b="0" lang="en-US" sz="1800" strike="noStrike" u="none">
                <a:solidFill>
                  <a:schemeClr val="dk1"/>
                </a:solidFill>
                <a:effectLst/>
                <a:uFillTx/>
                <a:latin typeface="Calibri"/>
                <a:ea typeface="Calibri"/>
              </a:rPr>
              <a:t>&lt;number&gt;</a:t>
            </a:fld>
            <a:endParaRPr b="0" lang="es-CO" sz="1800" strike="noStrike" u="none">
              <a:solidFill>
                <a:srgbClr val="000000"/>
              </a:solidFill>
              <a:effectLst/>
              <a:uFillTx/>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sldImg"/>
          </p:nvPr>
        </p:nvSpPr>
        <p:spPr>
          <a:xfrm>
            <a:off x="0" y="0"/>
            <a:ext cx="2999520" cy="2999520"/>
          </a:xfrm>
          <a:prstGeom prst="rect">
            <a:avLst/>
          </a:prstGeom>
          <a:ln w="0">
            <a:noFill/>
          </a:ln>
        </p:spPr>
      </p:sp>
      <p:sp>
        <p:nvSpPr>
          <p:cNvPr id="132" name="PlaceHolder 2"/>
          <p:cNvSpPr>
            <a:spLocks noGrp="1"/>
          </p:cNvSpPr>
          <p:nvPr>
            <p:ph type="body"/>
          </p:nvPr>
        </p:nvSpPr>
        <p:spPr>
          <a:xfrm>
            <a:off x="0" y="0"/>
            <a:ext cx="2999520" cy="2999520"/>
          </a:xfrm>
          <a:prstGeom prst="rect">
            <a:avLst/>
          </a:prstGeom>
          <a:noFill/>
          <a:ln w="0">
            <a:noFill/>
          </a:ln>
        </p:spPr>
        <p:txBody>
          <a:bodyPr lIns="91440" rIns="91440" tIns="45720" bIns="45720" anchor="t">
            <a:noAutofit/>
          </a:bodyPr>
          <a:p>
            <a:pPr indent="0">
              <a:buNone/>
            </a:pPr>
            <a:endParaRPr b="0" lang="es-CO" sz="1100" strike="noStrike" u="none">
              <a:solidFill>
                <a:srgbClr val="000000"/>
              </a:solidFill>
              <a:effectLst/>
              <a:uFillTx/>
              <a:latin typeface="Arial"/>
            </a:endParaRPr>
          </a:p>
        </p:txBody>
      </p:sp>
      <p:sp>
        <p:nvSpPr>
          <p:cNvPr id="133" name="PlaceHolder 3"/>
          <p:cNvSpPr>
            <a:spLocks noGrp="1"/>
          </p:cNvSpPr>
          <p:nvPr>
            <p:ph type="sldNum" idx="5"/>
          </p:nvPr>
        </p:nvSpPr>
        <p:spPr>
          <a:xfrm>
            <a:off x="0" y="0"/>
            <a:ext cx="2999520" cy="2999520"/>
          </a:xfrm>
          <a:prstGeom prst="rect">
            <a:avLst/>
          </a:prstGeom>
          <a:noFill/>
          <a:ln w="0">
            <a:noFill/>
          </a:ln>
        </p:spPr>
        <p:txBody>
          <a:bodyPr lIns="91440" rIns="91440" tIns="45720" bIns="45720" anchor="t">
            <a:noAutofit/>
          </a:bodyPr>
          <a:lstStyle>
            <a:lvl1pPr indent="0">
              <a:lnSpc>
                <a:spcPct val="100000"/>
              </a:lnSpc>
              <a:buNone/>
              <a:tabLst>
                <a:tab algn="l" pos="0"/>
              </a:tabLst>
              <a:defRPr b="0" lang="en-US" sz="1800" strike="noStrike" u="none">
                <a:solidFill>
                  <a:schemeClr val="dk1"/>
                </a:solidFill>
                <a:effectLst/>
                <a:uFillTx/>
                <a:latin typeface="Calibri"/>
                <a:ea typeface="Calibri"/>
              </a:defRPr>
            </a:lvl1pPr>
          </a:lstStyle>
          <a:p>
            <a:pPr indent="0">
              <a:lnSpc>
                <a:spcPct val="100000"/>
              </a:lnSpc>
              <a:buNone/>
              <a:tabLst>
                <a:tab algn="l" pos="0"/>
              </a:tabLst>
            </a:pPr>
            <a:fld id="{CD47EB1F-94BC-4CB6-B8DB-40EBC6A739CB}" type="slidenum">
              <a:rPr b="0" lang="en-US" sz="1800" strike="noStrike" u="none">
                <a:solidFill>
                  <a:schemeClr val="dk1"/>
                </a:solidFill>
                <a:effectLst/>
                <a:uFillTx/>
                <a:latin typeface="Calibri"/>
                <a:ea typeface="Calibri"/>
              </a:rPr>
              <a:t>&lt;number&gt;</a:t>
            </a:fld>
            <a:endParaRPr b="0" lang="es-CO" sz="1800" strike="noStrike" u="none">
              <a:solidFill>
                <a:srgbClr val="000000"/>
              </a:solidFill>
              <a:effectLst/>
              <a:uFillTx/>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sldImg"/>
          </p:nvPr>
        </p:nvSpPr>
        <p:spPr>
          <a:xfrm>
            <a:off x="0" y="0"/>
            <a:ext cx="2999520" cy="2999520"/>
          </a:xfrm>
          <a:prstGeom prst="rect">
            <a:avLst/>
          </a:prstGeom>
          <a:ln w="0">
            <a:noFill/>
          </a:ln>
        </p:spPr>
      </p:sp>
      <p:sp>
        <p:nvSpPr>
          <p:cNvPr id="135" name="PlaceHolder 2"/>
          <p:cNvSpPr>
            <a:spLocks noGrp="1"/>
          </p:cNvSpPr>
          <p:nvPr>
            <p:ph type="body"/>
          </p:nvPr>
        </p:nvSpPr>
        <p:spPr>
          <a:xfrm>
            <a:off x="0" y="0"/>
            <a:ext cx="2999520" cy="2999520"/>
          </a:xfrm>
          <a:prstGeom prst="rect">
            <a:avLst/>
          </a:prstGeom>
          <a:noFill/>
          <a:ln w="0">
            <a:noFill/>
          </a:ln>
        </p:spPr>
        <p:txBody>
          <a:bodyPr lIns="91440" rIns="91440" tIns="45720" bIns="45720" anchor="t">
            <a:noAutofit/>
          </a:bodyPr>
          <a:p>
            <a:pPr indent="0">
              <a:buNone/>
            </a:pPr>
            <a:endParaRPr b="0" lang="es-CO" sz="1100" strike="noStrike" u="none">
              <a:solidFill>
                <a:srgbClr val="000000"/>
              </a:solidFill>
              <a:effectLst/>
              <a:uFillTx/>
              <a:latin typeface="Arial"/>
            </a:endParaRPr>
          </a:p>
        </p:txBody>
      </p:sp>
      <p:sp>
        <p:nvSpPr>
          <p:cNvPr id="136" name="PlaceHolder 3"/>
          <p:cNvSpPr>
            <a:spLocks noGrp="1"/>
          </p:cNvSpPr>
          <p:nvPr>
            <p:ph type="sldNum" idx="6"/>
          </p:nvPr>
        </p:nvSpPr>
        <p:spPr>
          <a:xfrm>
            <a:off x="0" y="0"/>
            <a:ext cx="2999520" cy="2999520"/>
          </a:xfrm>
          <a:prstGeom prst="rect">
            <a:avLst/>
          </a:prstGeom>
          <a:noFill/>
          <a:ln w="0">
            <a:noFill/>
          </a:ln>
        </p:spPr>
        <p:txBody>
          <a:bodyPr lIns="91440" rIns="91440" tIns="45720" bIns="45720" anchor="t">
            <a:noAutofit/>
          </a:bodyPr>
          <a:lstStyle>
            <a:lvl1pPr indent="0">
              <a:lnSpc>
                <a:spcPct val="100000"/>
              </a:lnSpc>
              <a:buNone/>
              <a:tabLst>
                <a:tab algn="l" pos="0"/>
              </a:tabLst>
              <a:defRPr b="0" lang="en-US" sz="1800" strike="noStrike" u="none">
                <a:solidFill>
                  <a:schemeClr val="dk1"/>
                </a:solidFill>
                <a:effectLst/>
                <a:uFillTx/>
                <a:latin typeface="Calibri"/>
                <a:ea typeface="Calibri"/>
              </a:defRPr>
            </a:lvl1pPr>
          </a:lstStyle>
          <a:p>
            <a:pPr indent="0">
              <a:lnSpc>
                <a:spcPct val="100000"/>
              </a:lnSpc>
              <a:buNone/>
              <a:tabLst>
                <a:tab algn="l" pos="0"/>
              </a:tabLst>
            </a:pPr>
            <a:fld id="{1144EDD6-4A7B-4662-98CE-669C79DD2491}" type="slidenum">
              <a:rPr b="0" lang="en-US" sz="1800" strike="noStrike" u="none">
                <a:solidFill>
                  <a:schemeClr val="dk1"/>
                </a:solidFill>
                <a:effectLst/>
                <a:uFillTx/>
                <a:latin typeface="Calibri"/>
                <a:ea typeface="Calibri"/>
              </a:rPr>
              <a:t>&lt;number&gt;</a:t>
            </a:fld>
            <a:endParaRPr b="0" lang="es-CO" sz="1800" strike="noStrike" u="none">
              <a:solidFill>
                <a:srgbClr val="000000"/>
              </a:solidFill>
              <a:effectLst/>
              <a:uFillTx/>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sldImg"/>
          </p:nvPr>
        </p:nvSpPr>
        <p:spPr>
          <a:xfrm>
            <a:off x="0" y="0"/>
            <a:ext cx="2999520" cy="2999520"/>
          </a:xfrm>
          <a:prstGeom prst="rect">
            <a:avLst/>
          </a:prstGeom>
          <a:ln w="0">
            <a:noFill/>
          </a:ln>
        </p:spPr>
      </p:sp>
      <p:sp>
        <p:nvSpPr>
          <p:cNvPr id="138" name="PlaceHolder 2"/>
          <p:cNvSpPr>
            <a:spLocks noGrp="1"/>
          </p:cNvSpPr>
          <p:nvPr>
            <p:ph type="body"/>
          </p:nvPr>
        </p:nvSpPr>
        <p:spPr>
          <a:xfrm>
            <a:off x="0" y="0"/>
            <a:ext cx="2999520" cy="2999520"/>
          </a:xfrm>
          <a:prstGeom prst="rect">
            <a:avLst/>
          </a:prstGeom>
          <a:noFill/>
          <a:ln w="0">
            <a:noFill/>
          </a:ln>
        </p:spPr>
        <p:txBody>
          <a:bodyPr lIns="91440" rIns="91440" tIns="45720" bIns="45720" anchor="t">
            <a:noAutofit/>
          </a:bodyPr>
          <a:p>
            <a:pPr indent="0">
              <a:buNone/>
            </a:pPr>
            <a:endParaRPr b="0" lang="es-CO" sz="1100" strike="noStrike" u="none">
              <a:solidFill>
                <a:srgbClr val="000000"/>
              </a:solidFill>
              <a:effectLst/>
              <a:uFillTx/>
              <a:latin typeface="Arial"/>
            </a:endParaRPr>
          </a:p>
        </p:txBody>
      </p:sp>
      <p:sp>
        <p:nvSpPr>
          <p:cNvPr id="139" name="PlaceHolder 3"/>
          <p:cNvSpPr>
            <a:spLocks noGrp="1"/>
          </p:cNvSpPr>
          <p:nvPr>
            <p:ph type="sldNum" idx="7"/>
          </p:nvPr>
        </p:nvSpPr>
        <p:spPr>
          <a:xfrm>
            <a:off x="0" y="0"/>
            <a:ext cx="2999520" cy="2999520"/>
          </a:xfrm>
          <a:prstGeom prst="rect">
            <a:avLst/>
          </a:prstGeom>
          <a:noFill/>
          <a:ln w="0">
            <a:noFill/>
          </a:ln>
        </p:spPr>
        <p:txBody>
          <a:bodyPr lIns="91440" rIns="91440" tIns="45720" bIns="45720" anchor="t">
            <a:noAutofit/>
          </a:bodyPr>
          <a:lstStyle>
            <a:lvl1pPr indent="0">
              <a:lnSpc>
                <a:spcPct val="100000"/>
              </a:lnSpc>
              <a:buNone/>
              <a:tabLst>
                <a:tab algn="l" pos="0"/>
              </a:tabLst>
              <a:defRPr b="0" lang="en-US" sz="1800" strike="noStrike" u="none">
                <a:solidFill>
                  <a:schemeClr val="dk1"/>
                </a:solidFill>
                <a:effectLst/>
                <a:uFillTx/>
                <a:latin typeface="Calibri"/>
                <a:ea typeface="Calibri"/>
              </a:defRPr>
            </a:lvl1pPr>
          </a:lstStyle>
          <a:p>
            <a:pPr indent="0">
              <a:lnSpc>
                <a:spcPct val="100000"/>
              </a:lnSpc>
              <a:buNone/>
              <a:tabLst>
                <a:tab algn="l" pos="0"/>
              </a:tabLst>
            </a:pPr>
            <a:fld id="{3228E25A-80DE-47FE-8671-D740B513944D}" type="slidenum">
              <a:rPr b="0" lang="en-US" sz="1800" strike="noStrike" u="none">
                <a:solidFill>
                  <a:schemeClr val="dk1"/>
                </a:solidFill>
                <a:effectLst/>
                <a:uFillTx/>
                <a:latin typeface="Calibri"/>
                <a:ea typeface="Calibri"/>
              </a:rPr>
              <a:t>&lt;number&gt;</a:t>
            </a:fld>
            <a:endParaRPr b="0" lang="es-CO" sz="1800" strike="noStrike" u="none">
              <a:solidFill>
                <a:srgbClr val="000000"/>
              </a:solidFill>
              <a:effectLst/>
              <a:uFillTx/>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sldImg"/>
          </p:nvPr>
        </p:nvSpPr>
        <p:spPr>
          <a:xfrm>
            <a:off x="0" y="0"/>
            <a:ext cx="2999520" cy="2999520"/>
          </a:xfrm>
          <a:prstGeom prst="rect">
            <a:avLst/>
          </a:prstGeom>
          <a:ln w="0">
            <a:noFill/>
          </a:ln>
        </p:spPr>
      </p:sp>
      <p:sp>
        <p:nvSpPr>
          <p:cNvPr id="141" name="PlaceHolder 2"/>
          <p:cNvSpPr>
            <a:spLocks noGrp="1"/>
          </p:cNvSpPr>
          <p:nvPr>
            <p:ph type="body"/>
          </p:nvPr>
        </p:nvSpPr>
        <p:spPr>
          <a:xfrm>
            <a:off x="0" y="0"/>
            <a:ext cx="2999520" cy="2999520"/>
          </a:xfrm>
          <a:prstGeom prst="rect">
            <a:avLst/>
          </a:prstGeom>
          <a:noFill/>
          <a:ln w="0">
            <a:noFill/>
          </a:ln>
        </p:spPr>
        <p:txBody>
          <a:bodyPr lIns="91440" rIns="91440" tIns="45720" bIns="45720" anchor="t">
            <a:noAutofit/>
          </a:bodyPr>
          <a:p>
            <a:pPr indent="0">
              <a:buNone/>
            </a:pPr>
            <a:endParaRPr b="0" lang="es-CO" sz="1100" strike="noStrike" u="none">
              <a:solidFill>
                <a:srgbClr val="000000"/>
              </a:solidFill>
              <a:effectLst/>
              <a:uFillTx/>
              <a:latin typeface="Arial"/>
            </a:endParaRPr>
          </a:p>
        </p:txBody>
      </p:sp>
      <p:sp>
        <p:nvSpPr>
          <p:cNvPr id="142" name="PlaceHolder 3"/>
          <p:cNvSpPr>
            <a:spLocks noGrp="1"/>
          </p:cNvSpPr>
          <p:nvPr>
            <p:ph type="sldNum" idx="8"/>
          </p:nvPr>
        </p:nvSpPr>
        <p:spPr>
          <a:xfrm>
            <a:off x="0" y="0"/>
            <a:ext cx="2999520" cy="2999520"/>
          </a:xfrm>
          <a:prstGeom prst="rect">
            <a:avLst/>
          </a:prstGeom>
          <a:noFill/>
          <a:ln w="0">
            <a:noFill/>
          </a:ln>
        </p:spPr>
        <p:txBody>
          <a:bodyPr lIns="91440" rIns="91440" tIns="45720" bIns="45720" anchor="t">
            <a:noAutofit/>
          </a:bodyPr>
          <a:lstStyle>
            <a:lvl1pPr indent="0">
              <a:lnSpc>
                <a:spcPct val="100000"/>
              </a:lnSpc>
              <a:buNone/>
              <a:tabLst>
                <a:tab algn="l" pos="0"/>
              </a:tabLst>
              <a:defRPr b="0" lang="en-US" sz="1800" strike="noStrike" u="none">
                <a:solidFill>
                  <a:schemeClr val="dk1"/>
                </a:solidFill>
                <a:effectLst/>
                <a:uFillTx/>
                <a:latin typeface="Calibri"/>
                <a:ea typeface="Calibri"/>
              </a:defRPr>
            </a:lvl1pPr>
          </a:lstStyle>
          <a:p>
            <a:pPr indent="0">
              <a:lnSpc>
                <a:spcPct val="100000"/>
              </a:lnSpc>
              <a:buNone/>
              <a:tabLst>
                <a:tab algn="l" pos="0"/>
              </a:tabLst>
            </a:pPr>
            <a:fld id="{43384013-7687-4789-9D7F-C802EF3628D2}" type="slidenum">
              <a:rPr b="0" lang="en-US" sz="1800" strike="noStrike" u="none">
                <a:solidFill>
                  <a:schemeClr val="dk1"/>
                </a:solidFill>
                <a:effectLst/>
                <a:uFillTx/>
                <a:latin typeface="Calibri"/>
                <a:ea typeface="Calibri"/>
              </a:rPr>
              <a:t>&lt;number&gt;</a:t>
            </a:fld>
            <a:endParaRPr b="0" lang="es-CO" sz="1800" strike="noStrike" u="none">
              <a:solidFill>
                <a:srgbClr val="000000"/>
              </a:solidFill>
              <a:effectLst/>
              <a:uFillTx/>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sldImg"/>
          </p:nvPr>
        </p:nvSpPr>
        <p:spPr>
          <a:xfrm>
            <a:off x="0" y="0"/>
            <a:ext cx="2999520" cy="2999520"/>
          </a:xfrm>
          <a:prstGeom prst="rect">
            <a:avLst/>
          </a:prstGeom>
          <a:ln w="0">
            <a:noFill/>
          </a:ln>
        </p:spPr>
      </p:sp>
      <p:sp>
        <p:nvSpPr>
          <p:cNvPr id="144" name="PlaceHolder 2"/>
          <p:cNvSpPr>
            <a:spLocks noGrp="1"/>
          </p:cNvSpPr>
          <p:nvPr>
            <p:ph type="body"/>
          </p:nvPr>
        </p:nvSpPr>
        <p:spPr>
          <a:xfrm>
            <a:off x="0" y="0"/>
            <a:ext cx="2999520" cy="2999520"/>
          </a:xfrm>
          <a:prstGeom prst="rect">
            <a:avLst/>
          </a:prstGeom>
          <a:noFill/>
          <a:ln w="0">
            <a:noFill/>
          </a:ln>
        </p:spPr>
        <p:txBody>
          <a:bodyPr lIns="91440" rIns="91440" tIns="45720" bIns="45720" anchor="t">
            <a:noAutofit/>
          </a:bodyPr>
          <a:p>
            <a:pPr indent="0">
              <a:buNone/>
            </a:pPr>
            <a:endParaRPr b="0" lang="es-CO" sz="1100" strike="noStrike" u="none">
              <a:solidFill>
                <a:srgbClr val="000000"/>
              </a:solidFill>
              <a:effectLst/>
              <a:uFillTx/>
              <a:latin typeface="Arial"/>
            </a:endParaRPr>
          </a:p>
        </p:txBody>
      </p:sp>
      <p:sp>
        <p:nvSpPr>
          <p:cNvPr id="145" name="PlaceHolder 3"/>
          <p:cNvSpPr>
            <a:spLocks noGrp="1"/>
          </p:cNvSpPr>
          <p:nvPr>
            <p:ph type="sldNum" idx="9"/>
          </p:nvPr>
        </p:nvSpPr>
        <p:spPr>
          <a:xfrm>
            <a:off x="0" y="0"/>
            <a:ext cx="2999520" cy="2999520"/>
          </a:xfrm>
          <a:prstGeom prst="rect">
            <a:avLst/>
          </a:prstGeom>
          <a:noFill/>
          <a:ln w="0">
            <a:noFill/>
          </a:ln>
        </p:spPr>
        <p:txBody>
          <a:bodyPr lIns="91440" rIns="91440" tIns="45720" bIns="45720" anchor="t">
            <a:noAutofit/>
          </a:bodyPr>
          <a:lstStyle>
            <a:lvl1pPr indent="0">
              <a:lnSpc>
                <a:spcPct val="100000"/>
              </a:lnSpc>
              <a:buNone/>
              <a:tabLst>
                <a:tab algn="l" pos="0"/>
              </a:tabLst>
              <a:defRPr b="0" lang="en-US" sz="1800" strike="noStrike" u="none">
                <a:solidFill>
                  <a:schemeClr val="dk1"/>
                </a:solidFill>
                <a:effectLst/>
                <a:uFillTx/>
                <a:latin typeface="Calibri"/>
                <a:ea typeface="Calibri"/>
              </a:defRPr>
            </a:lvl1pPr>
          </a:lstStyle>
          <a:p>
            <a:pPr indent="0">
              <a:lnSpc>
                <a:spcPct val="100000"/>
              </a:lnSpc>
              <a:buNone/>
              <a:tabLst>
                <a:tab algn="l" pos="0"/>
              </a:tabLst>
            </a:pPr>
            <a:fld id="{F9087DD3-5606-4480-9EE3-82DCF6D8B71A}" type="slidenum">
              <a:rPr b="0" lang="en-US" sz="1800" strike="noStrike" u="none">
                <a:solidFill>
                  <a:schemeClr val="dk1"/>
                </a:solidFill>
                <a:effectLst/>
                <a:uFillTx/>
                <a:latin typeface="Calibri"/>
                <a:ea typeface="Calibri"/>
              </a:rPr>
              <a:t>&lt;number&gt;</a:t>
            </a:fld>
            <a:endParaRPr b="0" lang="es-CO" sz="1800" strike="noStrike" u="none">
              <a:solidFill>
                <a:srgbClr val="000000"/>
              </a:solidFill>
              <a:effectLst/>
              <a:uFillTx/>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sldImg"/>
          </p:nvPr>
        </p:nvSpPr>
        <p:spPr>
          <a:xfrm>
            <a:off x="0" y="0"/>
            <a:ext cx="2999520" cy="2999520"/>
          </a:xfrm>
          <a:prstGeom prst="rect">
            <a:avLst/>
          </a:prstGeom>
          <a:ln w="0">
            <a:noFill/>
          </a:ln>
        </p:spPr>
      </p:sp>
      <p:sp>
        <p:nvSpPr>
          <p:cNvPr id="147" name="PlaceHolder 2"/>
          <p:cNvSpPr>
            <a:spLocks noGrp="1"/>
          </p:cNvSpPr>
          <p:nvPr>
            <p:ph type="body"/>
          </p:nvPr>
        </p:nvSpPr>
        <p:spPr>
          <a:xfrm>
            <a:off x="0" y="0"/>
            <a:ext cx="2999520" cy="2999520"/>
          </a:xfrm>
          <a:prstGeom prst="rect">
            <a:avLst/>
          </a:prstGeom>
          <a:noFill/>
          <a:ln w="0">
            <a:noFill/>
          </a:ln>
        </p:spPr>
        <p:txBody>
          <a:bodyPr lIns="91440" rIns="91440" tIns="45720" bIns="45720" anchor="t">
            <a:noAutofit/>
          </a:bodyPr>
          <a:p>
            <a:pPr indent="0">
              <a:buNone/>
            </a:pPr>
            <a:endParaRPr b="0" lang="es-CO" sz="1100" strike="noStrike" u="none">
              <a:solidFill>
                <a:srgbClr val="000000"/>
              </a:solidFill>
              <a:effectLst/>
              <a:uFillTx/>
              <a:latin typeface="Arial"/>
            </a:endParaRPr>
          </a:p>
        </p:txBody>
      </p:sp>
      <p:sp>
        <p:nvSpPr>
          <p:cNvPr id="148" name="PlaceHolder 3"/>
          <p:cNvSpPr>
            <a:spLocks noGrp="1"/>
          </p:cNvSpPr>
          <p:nvPr>
            <p:ph type="sldNum" idx="10"/>
          </p:nvPr>
        </p:nvSpPr>
        <p:spPr>
          <a:xfrm>
            <a:off x="0" y="0"/>
            <a:ext cx="2999520" cy="2999520"/>
          </a:xfrm>
          <a:prstGeom prst="rect">
            <a:avLst/>
          </a:prstGeom>
          <a:noFill/>
          <a:ln w="0">
            <a:noFill/>
          </a:ln>
        </p:spPr>
        <p:txBody>
          <a:bodyPr lIns="91440" rIns="91440" tIns="45720" bIns="45720" anchor="t">
            <a:noAutofit/>
          </a:bodyPr>
          <a:lstStyle>
            <a:lvl1pPr indent="0">
              <a:lnSpc>
                <a:spcPct val="100000"/>
              </a:lnSpc>
              <a:buNone/>
              <a:tabLst>
                <a:tab algn="l" pos="0"/>
              </a:tabLst>
              <a:defRPr b="0" lang="en-US" sz="1800" strike="noStrike" u="none">
                <a:solidFill>
                  <a:schemeClr val="dk1"/>
                </a:solidFill>
                <a:effectLst/>
                <a:uFillTx/>
                <a:latin typeface="Calibri"/>
                <a:ea typeface="Calibri"/>
              </a:defRPr>
            </a:lvl1pPr>
          </a:lstStyle>
          <a:p>
            <a:pPr indent="0">
              <a:lnSpc>
                <a:spcPct val="100000"/>
              </a:lnSpc>
              <a:buNone/>
              <a:tabLst>
                <a:tab algn="l" pos="0"/>
              </a:tabLst>
            </a:pPr>
            <a:fld id="{A55BA63D-48F2-4E46-B407-B98250C21FF1}" type="slidenum">
              <a:rPr b="0" lang="en-US" sz="1800" strike="noStrike" u="none">
                <a:solidFill>
                  <a:schemeClr val="dk1"/>
                </a:solidFill>
                <a:effectLst/>
                <a:uFillTx/>
                <a:latin typeface="Calibri"/>
                <a:ea typeface="Calibri"/>
              </a:rPr>
              <a:t>&lt;number&gt;</a:t>
            </a:fld>
            <a:endParaRPr b="0" lang="es-CO" sz="1800" strike="noStrike" u="none">
              <a:solidFill>
                <a:srgbClr val="000000"/>
              </a:solidFill>
              <a:effectLst/>
              <a:uFillTx/>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1.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1.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1.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1.png"/>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1.png"/>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1.png"/>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1.png"/>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1 master">
    <p:bg>
      <p:bgPr>
        <a:solidFill>
          <a:schemeClr val="lt1"/>
        </a:solidFill>
      </p:bgPr>
    </p:bg>
    <p:spTree>
      <p:nvGrpSpPr>
        <p:cNvPr id="1" name=""/>
        <p:cNvGrpSpPr/>
        <p:nvPr/>
      </p:nvGrpSpPr>
      <p:grpSpPr>
        <a:xfrm>
          <a:off x="0" y="0"/>
          <a:ext cx="0" cy="0"/>
          <a:chOff x="0" y="0"/>
          <a:chExt cx="0" cy="0"/>
        </a:xfrm>
      </p:grpSpPr>
      <p:sp>
        <p:nvSpPr>
          <p:cNvPr id="0" name="Google Shape;7;p9"/>
          <p:cNvSpPr/>
          <p:nvPr/>
        </p:nvSpPr>
        <p:spPr>
          <a:xfrm>
            <a:off x="0" y="0"/>
            <a:ext cx="14630040" cy="8229240"/>
          </a:xfrm>
          <a:prstGeom prst="rect">
            <a:avLst/>
          </a:prstGeom>
          <a:solidFill>
            <a:srgbClr val="0c0c0e"/>
          </a:solidFill>
          <a:ln w="0">
            <a:noFill/>
          </a:ln>
        </p:spPr>
        <p:style>
          <a:lnRef idx="0"/>
          <a:fillRef idx="0"/>
          <a:effectRef idx="0"/>
          <a:fontRef idx="minor"/>
        </p:style>
        <p:txBody>
          <a:bodyPr tIns="91440" bIns="91440" anchor="ctr">
            <a:noAutofit/>
          </a:bodyPr>
          <a:p>
            <a:pPr>
              <a:lnSpc>
                <a:spcPct val="100000"/>
              </a:lnSpc>
              <a:tabLst>
                <a:tab algn="l" pos="0"/>
              </a:tabLst>
            </a:pPr>
            <a:endParaRPr b="0" lang="es-CO" sz="1400" strike="noStrike" u="none">
              <a:solidFill>
                <a:srgbClr val="ffffff"/>
              </a:solidFill>
              <a:effectLst/>
              <a:uFillTx/>
              <a:latin typeface="Arial"/>
            </a:endParaRPr>
          </a:p>
        </p:txBody>
      </p:sp>
      <p:sp>
        <p:nvSpPr>
          <p:cNvPr id="1" name="Google Shape;8;p9"/>
          <p:cNvSpPr/>
          <p:nvPr/>
        </p:nvSpPr>
        <p:spPr>
          <a:xfrm>
            <a:off x="0" y="0"/>
            <a:ext cx="14630040" cy="8229240"/>
          </a:xfrm>
          <a:prstGeom prst="rect">
            <a:avLst/>
          </a:prstGeom>
          <a:solidFill>
            <a:srgbClr val="f3f3f7"/>
          </a:solidFill>
          <a:ln w="0">
            <a:noFill/>
          </a:ln>
        </p:spPr>
        <p:style>
          <a:lnRef idx="0"/>
          <a:fillRef idx="0"/>
          <a:effectRef idx="0"/>
          <a:fontRef idx="minor"/>
        </p:style>
        <p:txBody>
          <a:bodyPr tIns="91440" bIns="91440" anchor="ctr">
            <a:noAutofit/>
          </a:bodyPr>
          <a:p>
            <a:pPr>
              <a:lnSpc>
                <a:spcPct val="100000"/>
              </a:lnSpc>
              <a:tabLst>
                <a:tab algn="l" pos="0"/>
              </a:tabLst>
            </a:pPr>
            <a:endParaRPr b="0" lang="es-CO" sz="1400" strike="noStrike" u="none">
              <a:solidFill>
                <a:srgbClr val="000000"/>
              </a:solidFill>
              <a:effectLst/>
              <a:uFillTx/>
              <a:latin typeface="Arial"/>
            </a:endParaRPr>
          </a:p>
        </p:txBody>
      </p:sp>
      <p:pic>
        <p:nvPicPr>
          <p:cNvPr id="2" name="Google Shape;9;p9" descr="preencoded.png">
            <a:hlinkClick r:id="rId2"/>
          </p:cNvPr>
          <p:cNvPicPr/>
          <p:nvPr/>
        </p:nvPicPr>
        <p:blipFill>
          <a:blip r:embed="rId3"/>
          <a:stretch/>
        </p:blipFill>
        <p:spPr>
          <a:xfrm>
            <a:off x="12839040" y="7749720"/>
            <a:ext cx="1722240" cy="411120"/>
          </a:xfrm>
          <a:prstGeom prst="rect">
            <a:avLst/>
          </a:prstGeom>
          <a:noFill/>
          <a:ln w="0">
            <a:noFill/>
          </a:ln>
        </p:spPr>
      </p:pic>
      <p:sp>
        <p:nvSpPr>
          <p:cNvPr id="3"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buNone/>
            </a:pPr>
            <a:r>
              <a:rPr b="0" lang="es-CO" sz="1400" strike="noStrike" u="none">
                <a:solidFill>
                  <a:srgbClr val="000000"/>
                </a:solidFill>
                <a:effectLst/>
                <a:uFillTx/>
                <a:latin typeface="Arial"/>
              </a:rPr>
              <a:t>Click to edit the title text format</a:t>
            </a:r>
            <a:endParaRPr b="0" lang="es-CO" sz="1400" strike="noStrike" u="none">
              <a:solidFill>
                <a:srgbClr val="000000"/>
              </a:solidFill>
              <a:effectLst/>
              <a:uFillTx/>
              <a:latin typeface="Arial"/>
            </a:endParaRPr>
          </a:p>
        </p:txBody>
      </p:sp>
      <p:sp>
        <p:nvSpPr>
          <p:cNvPr id="4"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CO" sz="1400" strike="noStrike" u="none">
                <a:solidFill>
                  <a:srgbClr val="000000"/>
                </a:solidFill>
                <a:effectLst/>
                <a:uFillTx/>
                <a:latin typeface="Arial"/>
              </a:rPr>
              <a:t>Click to edit the outline text format</a:t>
            </a:r>
            <a:endParaRPr b="0" lang="es-CO" sz="14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CO" sz="1400" strike="noStrike" u="none">
                <a:solidFill>
                  <a:srgbClr val="000000"/>
                </a:solidFill>
                <a:effectLst/>
                <a:uFillTx/>
                <a:latin typeface="Arial"/>
              </a:rPr>
              <a:t>Second Outline Level</a:t>
            </a:r>
            <a:endParaRPr b="0" lang="es-CO" sz="14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CO" sz="1400" strike="noStrike" u="none">
                <a:solidFill>
                  <a:srgbClr val="000000"/>
                </a:solidFill>
                <a:effectLst/>
                <a:uFillTx/>
                <a:latin typeface="Arial"/>
              </a:rPr>
              <a:t>Third Outline Level</a:t>
            </a:r>
            <a:endParaRPr b="0" lang="es-CO" sz="14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CO" sz="1400" strike="noStrike" u="none">
                <a:solidFill>
                  <a:srgbClr val="000000"/>
                </a:solidFill>
                <a:effectLst/>
                <a:uFillTx/>
                <a:latin typeface="Arial"/>
              </a:rPr>
              <a:t>Fourth Outline Level</a:t>
            </a:r>
            <a:endParaRPr b="0" lang="es-CO" sz="14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CO" sz="2000" strike="noStrike" u="none">
                <a:solidFill>
                  <a:srgbClr val="000000"/>
                </a:solidFill>
                <a:effectLst/>
                <a:uFillTx/>
                <a:latin typeface="Arial"/>
              </a:rPr>
              <a:t>Fifth Outline Level</a:t>
            </a:r>
            <a:endParaRPr b="0" lang="es-CO"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CO" sz="2000" strike="noStrike" u="none">
                <a:solidFill>
                  <a:srgbClr val="000000"/>
                </a:solidFill>
                <a:effectLst/>
                <a:uFillTx/>
                <a:latin typeface="Arial"/>
              </a:rPr>
              <a:t>Sixth Outline Level</a:t>
            </a:r>
            <a:endParaRPr b="0" lang="es-CO"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CO" sz="2000" strike="noStrike" u="none">
                <a:solidFill>
                  <a:srgbClr val="000000"/>
                </a:solidFill>
                <a:effectLst/>
                <a:uFillTx/>
                <a:latin typeface="Arial"/>
              </a:rPr>
              <a:t>Seventh Outline Level</a:t>
            </a:r>
            <a:endParaRPr b="0" lang="es-CO" sz="2000" strike="noStrike" u="none">
              <a:solidFill>
                <a:srgbClr val="000000"/>
              </a:solidFill>
              <a:effectLst/>
              <a:uFillTx/>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2 master">
    <p:bg>
      <p:bgPr>
        <a:solidFill>
          <a:schemeClr val="lt1"/>
        </a:solidFill>
      </p:bgPr>
    </p:bg>
    <p:spTree>
      <p:nvGrpSpPr>
        <p:cNvPr id="1" name=""/>
        <p:cNvGrpSpPr/>
        <p:nvPr/>
      </p:nvGrpSpPr>
      <p:grpSpPr>
        <a:xfrm>
          <a:off x="0" y="0"/>
          <a:ext cx="0" cy="0"/>
          <a:chOff x="0" y="0"/>
          <a:chExt cx="0" cy="0"/>
        </a:xfrm>
      </p:grpSpPr>
      <p:sp>
        <p:nvSpPr>
          <p:cNvPr id="5" name="Google Shape;11;p10"/>
          <p:cNvSpPr/>
          <p:nvPr/>
        </p:nvSpPr>
        <p:spPr>
          <a:xfrm>
            <a:off x="0" y="0"/>
            <a:ext cx="14630040" cy="8229240"/>
          </a:xfrm>
          <a:prstGeom prst="rect">
            <a:avLst/>
          </a:prstGeom>
          <a:solidFill>
            <a:srgbClr val="0c0c0e"/>
          </a:solidFill>
          <a:ln w="0">
            <a:noFill/>
          </a:ln>
        </p:spPr>
        <p:style>
          <a:lnRef idx="0"/>
          <a:fillRef idx="0"/>
          <a:effectRef idx="0"/>
          <a:fontRef idx="minor"/>
        </p:style>
        <p:txBody>
          <a:bodyPr tIns="91440" bIns="91440" anchor="ctr">
            <a:noAutofit/>
          </a:bodyPr>
          <a:p>
            <a:pPr>
              <a:lnSpc>
                <a:spcPct val="100000"/>
              </a:lnSpc>
              <a:tabLst>
                <a:tab algn="l" pos="0"/>
              </a:tabLst>
            </a:pPr>
            <a:endParaRPr b="0" lang="es-CO" sz="1400" strike="noStrike" u="none">
              <a:solidFill>
                <a:srgbClr val="ffffff"/>
              </a:solidFill>
              <a:effectLst/>
              <a:uFillTx/>
              <a:latin typeface="Arial"/>
            </a:endParaRPr>
          </a:p>
        </p:txBody>
      </p:sp>
      <p:sp>
        <p:nvSpPr>
          <p:cNvPr id="6" name="Google Shape;12;p10"/>
          <p:cNvSpPr/>
          <p:nvPr/>
        </p:nvSpPr>
        <p:spPr>
          <a:xfrm>
            <a:off x="0" y="0"/>
            <a:ext cx="14630040" cy="8229240"/>
          </a:xfrm>
          <a:prstGeom prst="rect">
            <a:avLst/>
          </a:prstGeom>
          <a:solidFill>
            <a:srgbClr val="f3f3f7"/>
          </a:solidFill>
          <a:ln w="0">
            <a:noFill/>
          </a:ln>
        </p:spPr>
        <p:style>
          <a:lnRef idx="0"/>
          <a:fillRef idx="0"/>
          <a:effectRef idx="0"/>
          <a:fontRef idx="minor"/>
        </p:style>
        <p:txBody>
          <a:bodyPr tIns="91440" bIns="91440" anchor="ctr">
            <a:noAutofit/>
          </a:bodyPr>
          <a:p>
            <a:pPr>
              <a:lnSpc>
                <a:spcPct val="100000"/>
              </a:lnSpc>
              <a:tabLst>
                <a:tab algn="l" pos="0"/>
              </a:tabLst>
            </a:pPr>
            <a:endParaRPr b="0" lang="es-CO" sz="1400" strike="noStrike" u="none">
              <a:solidFill>
                <a:srgbClr val="000000"/>
              </a:solidFill>
              <a:effectLst/>
              <a:uFillTx/>
              <a:latin typeface="Arial"/>
            </a:endParaRPr>
          </a:p>
        </p:txBody>
      </p:sp>
      <p:pic>
        <p:nvPicPr>
          <p:cNvPr id="7" name="Google Shape;13;p10" descr="preencoded.png">
            <a:hlinkClick r:id="rId2"/>
          </p:cNvPr>
          <p:cNvPicPr/>
          <p:nvPr/>
        </p:nvPicPr>
        <p:blipFill>
          <a:blip r:embed="rId3"/>
          <a:stretch/>
        </p:blipFill>
        <p:spPr>
          <a:xfrm>
            <a:off x="12839040" y="7749720"/>
            <a:ext cx="1722240" cy="411120"/>
          </a:xfrm>
          <a:prstGeom prst="rect">
            <a:avLst/>
          </a:prstGeom>
          <a:noFill/>
          <a:ln w="0">
            <a:noFill/>
          </a:ln>
        </p:spPr>
      </p:pic>
      <p:sp>
        <p:nvSpPr>
          <p:cNvPr id="8"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buNone/>
            </a:pPr>
            <a:r>
              <a:rPr b="0" lang="es-CO" sz="1400" strike="noStrike" u="none">
                <a:solidFill>
                  <a:srgbClr val="000000"/>
                </a:solidFill>
                <a:effectLst/>
                <a:uFillTx/>
                <a:latin typeface="Arial"/>
              </a:rPr>
              <a:t>Click to edit the title text format</a:t>
            </a:r>
            <a:endParaRPr b="0" lang="es-CO" sz="1400" strike="noStrike" u="none">
              <a:solidFill>
                <a:srgbClr val="000000"/>
              </a:solidFill>
              <a:effectLst/>
              <a:uFillTx/>
              <a:latin typeface="Arial"/>
            </a:endParaRPr>
          </a:p>
        </p:txBody>
      </p:sp>
      <p:sp>
        <p:nvSpPr>
          <p:cNvPr id="9"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CO" sz="1400" strike="noStrike" u="none">
                <a:solidFill>
                  <a:srgbClr val="000000"/>
                </a:solidFill>
                <a:effectLst/>
                <a:uFillTx/>
                <a:latin typeface="Arial"/>
              </a:rPr>
              <a:t>Click to edit the outline text format</a:t>
            </a:r>
            <a:endParaRPr b="0" lang="es-CO" sz="14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CO" sz="1400" strike="noStrike" u="none">
                <a:solidFill>
                  <a:srgbClr val="000000"/>
                </a:solidFill>
                <a:effectLst/>
                <a:uFillTx/>
                <a:latin typeface="Arial"/>
              </a:rPr>
              <a:t>Second Outline Level</a:t>
            </a:r>
            <a:endParaRPr b="0" lang="es-CO" sz="14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CO" sz="1400" strike="noStrike" u="none">
                <a:solidFill>
                  <a:srgbClr val="000000"/>
                </a:solidFill>
                <a:effectLst/>
                <a:uFillTx/>
                <a:latin typeface="Arial"/>
              </a:rPr>
              <a:t>Third Outline Level</a:t>
            </a:r>
            <a:endParaRPr b="0" lang="es-CO" sz="14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CO" sz="1400" strike="noStrike" u="none">
                <a:solidFill>
                  <a:srgbClr val="000000"/>
                </a:solidFill>
                <a:effectLst/>
                <a:uFillTx/>
                <a:latin typeface="Arial"/>
              </a:rPr>
              <a:t>Fourth Outline Level</a:t>
            </a:r>
            <a:endParaRPr b="0" lang="es-CO" sz="14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CO" sz="2000" strike="noStrike" u="none">
                <a:solidFill>
                  <a:srgbClr val="000000"/>
                </a:solidFill>
                <a:effectLst/>
                <a:uFillTx/>
                <a:latin typeface="Arial"/>
              </a:rPr>
              <a:t>Fifth Outline Level</a:t>
            </a:r>
            <a:endParaRPr b="0" lang="es-CO"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CO" sz="2000" strike="noStrike" u="none">
                <a:solidFill>
                  <a:srgbClr val="000000"/>
                </a:solidFill>
                <a:effectLst/>
                <a:uFillTx/>
                <a:latin typeface="Arial"/>
              </a:rPr>
              <a:t>Sixth Outline Level</a:t>
            </a:r>
            <a:endParaRPr b="0" lang="es-CO"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CO" sz="2000" strike="noStrike" u="none">
                <a:solidFill>
                  <a:srgbClr val="000000"/>
                </a:solidFill>
                <a:effectLst/>
                <a:uFillTx/>
                <a:latin typeface="Arial"/>
              </a:rPr>
              <a:t>Seventh Outline Level</a:t>
            </a:r>
            <a:endParaRPr b="0" lang="es-CO" sz="2000" strike="noStrike" u="none">
              <a:solidFill>
                <a:srgbClr val="000000"/>
              </a:solidFill>
              <a:effectLst/>
              <a:uFillTx/>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3 master">
    <p:bg>
      <p:bgPr>
        <a:solidFill>
          <a:schemeClr val="lt1"/>
        </a:solidFill>
      </p:bgPr>
    </p:bg>
    <p:spTree>
      <p:nvGrpSpPr>
        <p:cNvPr id="1" name=""/>
        <p:cNvGrpSpPr/>
        <p:nvPr/>
      </p:nvGrpSpPr>
      <p:grpSpPr>
        <a:xfrm>
          <a:off x="0" y="0"/>
          <a:ext cx="0" cy="0"/>
          <a:chOff x="0" y="0"/>
          <a:chExt cx="0" cy="0"/>
        </a:xfrm>
      </p:grpSpPr>
      <p:sp>
        <p:nvSpPr>
          <p:cNvPr id="10" name="Google Shape;15;p11"/>
          <p:cNvSpPr/>
          <p:nvPr/>
        </p:nvSpPr>
        <p:spPr>
          <a:xfrm>
            <a:off x="0" y="0"/>
            <a:ext cx="14630040" cy="8229240"/>
          </a:xfrm>
          <a:prstGeom prst="rect">
            <a:avLst/>
          </a:prstGeom>
          <a:solidFill>
            <a:srgbClr val="0c0c0e"/>
          </a:solidFill>
          <a:ln w="0">
            <a:noFill/>
          </a:ln>
        </p:spPr>
        <p:style>
          <a:lnRef idx="0"/>
          <a:fillRef idx="0"/>
          <a:effectRef idx="0"/>
          <a:fontRef idx="minor"/>
        </p:style>
        <p:txBody>
          <a:bodyPr tIns="91440" bIns="91440" anchor="ctr">
            <a:noAutofit/>
          </a:bodyPr>
          <a:p>
            <a:pPr>
              <a:lnSpc>
                <a:spcPct val="100000"/>
              </a:lnSpc>
              <a:tabLst>
                <a:tab algn="l" pos="0"/>
              </a:tabLst>
            </a:pPr>
            <a:endParaRPr b="0" lang="es-CO" sz="1400" strike="noStrike" u="none">
              <a:solidFill>
                <a:srgbClr val="ffffff"/>
              </a:solidFill>
              <a:effectLst/>
              <a:uFillTx/>
              <a:latin typeface="Arial"/>
            </a:endParaRPr>
          </a:p>
        </p:txBody>
      </p:sp>
      <p:sp>
        <p:nvSpPr>
          <p:cNvPr id="11" name="Google Shape;16;p11"/>
          <p:cNvSpPr/>
          <p:nvPr/>
        </p:nvSpPr>
        <p:spPr>
          <a:xfrm>
            <a:off x="0" y="0"/>
            <a:ext cx="14630040" cy="8229240"/>
          </a:xfrm>
          <a:prstGeom prst="rect">
            <a:avLst/>
          </a:prstGeom>
          <a:solidFill>
            <a:srgbClr val="f3f3f7"/>
          </a:solidFill>
          <a:ln w="0">
            <a:noFill/>
          </a:ln>
        </p:spPr>
        <p:style>
          <a:lnRef idx="0"/>
          <a:fillRef idx="0"/>
          <a:effectRef idx="0"/>
          <a:fontRef idx="minor"/>
        </p:style>
        <p:txBody>
          <a:bodyPr tIns="91440" bIns="91440" anchor="ctr">
            <a:noAutofit/>
          </a:bodyPr>
          <a:p>
            <a:pPr>
              <a:lnSpc>
                <a:spcPct val="100000"/>
              </a:lnSpc>
              <a:tabLst>
                <a:tab algn="l" pos="0"/>
              </a:tabLst>
            </a:pPr>
            <a:endParaRPr b="0" lang="es-CO" sz="1400" strike="noStrike" u="none">
              <a:solidFill>
                <a:srgbClr val="000000"/>
              </a:solidFill>
              <a:effectLst/>
              <a:uFillTx/>
              <a:latin typeface="Arial"/>
            </a:endParaRPr>
          </a:p>
        </p:txBody>
      </p:sp>
      <p:pic>
        <p:nvPicPr>
          <p:cNvPr id="12" name="Google Shape;17;p11" descr="preencoded.png">
            <a:hlinkClick r:id="rId2"/>
          </p:cNvPr>
          <p:cNvPicPr/>
          <p:nvPr/>
        </p:nvPicPr>
        <p:blipFill>
          <a:blip r:embed="rId3"/>
          <a:stretch/>
        </p:blipFill>
        <p:spPr>
          <a:xfrm>
            <a:off x="12839040" y="7749720"/>
            <a:ext cx="1722240" cy="411120"/>
          </a:xfrm>
          <a:prstGeom prst="rect">
            <a:avLst/>
          </a:prstGeom>
          <a:noFill/>
          <a:ln w="0">
            <a:noFill/>
          </a:ln>
        </p:spPr>
      </p:pic>
      <p:sp>
        <p:nvSpPr>
          <p:cNvPr id="13"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buNone/>
            </a:pPr>
            <a:r>
              <a:rPr b="0" lang="es-CO" sz="1400" strike="noStrike" u="none">
                <a:solidFill>
                  <a:srgbClr val="000000"/>
                </a:solidFill>
                <a:effectLst/>
                <a:uFillTx/>
                <a:latin typeface="Arial"/>
              </a:rPr>
              <a:t>Click to edit the title text format</a:t>
            </a:r>
            <a:endParaRPr b="0" lang="es-CO" sz="1400" strike="noStrike" u="none">
              <a:solidFill>
                <a:srgbClr val="000000"/>
              </a:solidFill>
              <a:effectLst/>
              <a:uFillTx/>
              <a:latin typeface="Arial"/>
            </a:endParaRPr>
          </a:p>
        </p:txBody>
      </p:sp>
      <p:sp>
        <p:nvSpPr>
          <p:cNvPr id="14"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CO" sz="1400" strike="noStrike" u="none">
                <a:solidFill>
                  <a:srgbClr val="000000"/>
                </a:solidFill>
                <a:effectLst/>
                <a:uFillTx/>
                <a:latin typeface="Arial"/>
              </a:rPr>
              <a:t>Click to edit the outline text format</a:t>
            </a:r>
            <a:endParaRPr b="0" lang="es-CO" sz="14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CO" sz="1400" strike="noStrike" u="none">
                <a:solidFill>
                  <a:srgbClr val="000000"/>
                </a:solidFill>
                <a:effectLst/>
                <a:uFillTx/>
                <a:latin typeface="Arial"/>
              </a:rPr>
              <a:t>Second Outline Level</a:t>
            </a:r>
            <a:endParaRPr b="0" lang="es-CO" sz="14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CO" sz="1400" strike="noStrike" u="none">
                <a:solidFill>
                  <a:srgbClr val="000000"/>
                </a:solidFill>
                <a:effectLst/>
                <a:uFillTx/>
                <a:latin typeface="Arial"/>
              </a:rPr>
              <a:t>Third Outline Level</a:t>
            </a:r>
            <a:endParaRPr b="0" lang="es-CO" sz="14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CO" sz="1400" strike="noStrike" u="none">
                <a:solidFill>
                  <a:srgbClr val="000000"/>
                </a:solidFill>
                <a:effectLst/>
                <a:uFillTx/>
                <a:latin typeface="Arial"/>
              </a:rPr>
              <a:t>Fourth Outline Level</a:t>
            </a:r>
            <a:endParaRPr b="0" lang="es-CO" sz="14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CO" sz="2000" strike="noStrike" u="none">
                <a:solidFill>
                  <a:srgbClr val="000000"/>
                </a:solidFill>
                <a:effectLst/>
                <a:uFillTx/>
                <a:latin typeface="Arial"/>
              </a:rPr>
              <a:t>Fifth Outline Level</a:t>
            </a:r>
            <a:endParaRPr b="0" lang="es-CO"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CO" sz="2000" strike="noStrike" u="none">
                <a:solidFill>
                  <a:srgbClr val="000000"/>
                </a:solidFill>
                <a:effectLst/>
                <a:uFillTx/>
                <a:latin typeface="Arial"/>
              </a:rPr>
              <a:t>Sixth Outline Level</a:t>
            </a:r>
            <a:endParaRPr b="0" lang="es-CO"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CO" sz="2000" strike="noStrike" u="none">
                <a:solidFill>
                  <a:srgbClr val="000000"/>
                </a:solidFill>
                <a:effectLst/>
                <a:uFillTx/>
                <a:latin typeface="Arial"/>
              </a:rPr>
              <a:t>Seventh Outline Level</a:t>
            </a:r>
            <a:endParaRPr b="0" lang="es-CO" sz="2000" strike="noStrike" u="none">
              <a:solidFill>
                <a:srgbClr val="000000"/>
              </a:solidFill>
              <a:effectLst/>
              <a:uFillTx/>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4 master">
    <p:bg>
      <p:bgPr>
        <a:solidFill>
          <a:schemeClr val="lt1"/>
        </a:solidFill>
      </p:bgPr>
    </p:bg>
    <p:spTree>
      <p:nvGrpSpPr>
        <p:cNvPr id="1" name=""/>
        <p:cNvGrpSpPr/>
        <p:nvPr/>
      </p:nvGrpSpPr>
      <p:grpSpPr>
        <a:xfrm>
          <a:off x="0" y="0"/>
          <a:ext cx="0" cy="0"/>
          <a:chOff x="0" y="0"/>
          <a:chExt cx="0" cy="0"/>
        </a:xfrm>
      </p:grpSpPr>
      <p:sp>
        <p:nvSpPr>
          <p:cNvPr id="15" name="Google Shape;19;p12"/>
          <p:cNvSpPr/>
          <p:nvPr/>
        </p:nvSpPr>
        <p:spPr>
          <a:xfrm>
            <a:off x="0" y="0"/>
            <a:ext cx="14630040" cy="8229240"/>
          </a:xfrm>
          <a:prstGeom prst="rect">
            <a:avLst/>
          </a:prstGeom>
          <a:solidFill>
            <a:srgbClr val="0c0c0e"/>
          </a:solidFill>
          <a:ln w="0">
            <a:noFill/>
          </a:ln>
        </p:spPr>
        <p:style>
          <a:lnRef idx="0"/>
          <a:fillRef idx="0"/>
          <a:effectRef idx="0"/>
          <a:fontRef idx="minor"/>
        </p:style>
        <p:txBody>
          <a:bodyPr tIns="91440" bIns="91440" anchor="ctr">
            <a:noAutofit/>
          </a:bodyPr>
          <a:p>
            <a:pPr>
              <a:lnSpc>
                <a:spcPct val="100000"/>
              </a:lnSpc>
              <a:tabLst>
                <a:tab algn="l" pos="0"/>
              </a:tabLst>
            </a:pPr>
            <a:endParaRPr b="0" lang="es-CO" sz="1400" strike="noStrike" u="none">
              <a:solidFill>
                <a:srgbClr val="ffffff"/>
              </a:solidFill>
              <a:effectLst/>
              <a:uFillTx/>
              <a:latin typeface="Arial"/>
            </a:endParaRPr>
          </a:p>
        </p:txBody>
      </p:sp>
      <p:sp>
        <p:nvSpPr>
          <p:cNvPr id="16" name="Google Shape;20;p12"/>
          <p:cNvSpPr/>
          <p:nvPr/>
        </p:nvSpPr>
        <p:spPr>
          <a:xfrm>
            <a:off x="0" y="0"/>
            <a:ext cx="14630040" cy="8229240"/>
          </a:xfrm>
          <a:prstGeom prst="rect">
            <a:avLst/>
          </a:prstGeom>
          <a:solidFill>
            <a:srgbClr val="f3f3f7"/>
          </a:solidFill>
          <a:ln w="0">
            <a:noFill/>
          </a:ln>
        </p:spPr>
        <p:style>
          <a:lnRef idx="0"/>
          <a:fillRef idx="0"/>
          <a:effectRef idx="0"/>
          <a:fontRef idx="minor"/>
        </p:style>
        <p:txBody>
          <a:bodyPr tIns="91440" bIns="91440" anchor="ctr">
            <a:noAutofit/>
          </a:bodyPr>
          <a:p>
            <a:pPr>
              <a:lnSpc>
                <a:spcPct val="100000"/>
              </a:lnSpc>
              <a:tabLst>
                <a:tab algn="l" pos="0"/>
              </a:tabLst>
            </a:pPr>
            <a:endParaRPr b="0" lang="es-CO" sz="1400" strike="noStrike" u="none">
              <a:solidFill>
                <a:srgbClr val="000000"/>
              </a:solidFill>
              <a:effectLst/>
              <a:uFillTx/>
              <a:latin typeface="Arial"/>
            </a:endParaRPr>
          </a:p>
        </p:txBody>
      </p:sp>
      <p:pic>
        <p:nvPicPr>
          <p:cNvPr id="17" name="Google Shape;21;p12" descr="preencoded.png">
            <a:hlinkClick r:id="rId2"/>
          </p:cNvPr>
          <p:cNvPicPr/>
          <p:nvPr/>
        </p:nvPicPr>
        <p:blipFill>
          <a:blip r:embed="rId3"/>
          <a:stretch/>
        </p:blipFill>
        <p:spPr>
          <a:xfrm>
            <a:off x="12839040" y="7749720"/>
            <a:ext cx="1722240" cy="411120"/>
          </a:xfrm>
          <a:prstGeom prst="rect">
            <a:avLst/>
          </a:prstGeom>
          <a:noFill/>
          <a:ln w="0">
            <a:noFill/>
          </a:ln>
        </p:spPr>
      </p:pic>
      <p:sp>
        <p:nvSpPr>
          <p:cNvPr id="18"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buNone/>
            </a:pPr>
            <a:r>
              <a:rPr b="0" lang="es-CO" sz="1400" strike="noStrike" u="none">
                <a:solidFill>
                  <a:srgbClr val="000000"/>
                </a:solidFill>
                <a:effectLst/>
                <a:uFillTx/>
                <a:latin typeface="Arial"/>
              </a:rPr>
              <a:t>Click to edit the title text format</a:t>
            </a:r>
            <a:endParaRPr b="0" lang="es-CO" sz="1400" strike="noStrike" u="none">
              <a:solidFill>
                <a:srgbClr val="000000"/>
              </a:solidFill>
              <a:effectLst/>
              <a:uFillTx/>
              <a:latin typeface="Arial"/>
            </a:endParaRPr>
          </a:p>
        </p:txBody>
      </p:sp>
      <p:sp>
        <p:nvSpPr>
          <p:cNvPr id="19"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CO" sz="1400" strike="noStrike" u="none">
                <a:solidFill>
                  <a:srgbClr val="000000"/>
                </a:solidFill>
                <a:effectLst/>
                <a:uFillTx/>
                <a:latin typeface="Arial"/>
              </a:rPr>
              <a:t>Click to edit the outline text format</a:t>
            </a:r>
            <a:endParaRPr b="0" lang="es-CO" sz="14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CO" sz="1400" strike="noStrike" u="none">
                <a:solidFill>
                  <a:srgbClr val="000000"/>
                </a:solidFill>
                <a:effectLst/>
                <a:uFillTx/>
                <a:latin typeface="Arial"/>
              </a:rPr>
              <a:t>Second Outline Level</a:t>
            </a:r>
            <a:endParaRPr b="0" lang="es-CO" sz="14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CO" sz="1400" strike="noStrike" u="none">
                <a:solidFill>
                  <a:srgbClr val="000000"/>
                </a:solidFill>
                <a:effectLst/>
                <a:uFillTx/>
                <a:latin typeface="Arial"/>
              </a:rPr>
              <a:t>Third Outline Level</a:t>
            </a:r>
            <a:endParaRPr b="0" lang="es-CO" sz="14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CO" sz="1400" strike="noStrike" u="none">
                <a:solidFill>
                  <a:srgbClr val="000000"/>
                </a:solidFill>
                <a:effectLst/>
                <a:uFillTx/>
                <a:latin typeface="Arial"/>
              </a:rPr>
              <a:t>Fourth Outline Level</a:t>
            </a:r>
            <a:endParaRPr b="0" lang="es-CO" sz="14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CO" sz="2000" strike="noStrike" u="none">
                <a:solidFill>
                  <a:srgbClr val="000000"/>
                </a:solidFill>
                <a:effectLst/>
                <a:uFillTx/>
                <a:latin typeface="Arial"/>
              </a:rPr>
              <a:t>Fifth Outline Level</a:t>
            </a:r>
            <a:endParaRPr b="0" lang="es-CO"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CO" sz="2000" strike="noStrike" u="none">
                <a:solidFill>
                  <a:srgbClr val="000000"/>
                </a:solidFill>
                <a:effectLst/>
                <a:uFillTx/>
                <a:latin typeface="Arial"/>
              </a:rPr>
              <a:t>Sixth Outline Level</a:t>
            </a:r>
            <a:endParaRPr b="0" lang="es-CO"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CO" sz="2000" strike="noStrike" u="none">
                <a:solidFill>
                  <a:srgbClr val="000000"/>
                </a:solidFill>
                <a:effectLst/>
                <a:uFillTx/>
                <a:latin typeface="Arial"/>
              </a:rPr>
              <a:t>Seventh Outline Level</a:t>
            </a:r>
            <a:endParaRPr b="0" lang="es-CO" sz="2000" strike="noStrike" u="none">
              <a:solidFill>
                <a:srgbClr val="000000"/>
              </a:solidFill>
              <a:effectLst/>
              <a:uFillTx/>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5 master">
    <p:bg>
      <p:bgPr>
        <a:solidFill>
          <a:schemeClr val="lt1"/>
        </a:solidFill>
      </p:bgPr>
    </p:bg>
    <p:spTree>
      <p:nvGrpSpPr>
        <p:cNvPr id="1" name=""/>
        <p:cNvGrpSpPr/>
        <p:nvPr/>
      </p:nvGrpSpPr>
      <p:grpSpPr>
        <a:xfrm>
          <a:off x="0" y="0"/>
          <a:ext cx="0" cy="0"/>
          <a:chOff x="0" y="0"/>
          <a:chExt cx="0" cy="0"/>
        </a:xfrm>
      </p:grpSpPr>
      <p:sp>
        <p:nvSpPr>
          <p:cNvPr id="20" name="Google Shape;23;p13"/>
          <p:cNvSpPr/>
          <p:nvPr/>
        </p:nvSpPr>
        <p:spPr>
          <a:xfrm>
            <a:off x="0" y="0"/>
            <a:ext cx="14630040" cy="8229240"/>
          </a:xfrm>
          <a:prstGeom prst="rect">
            <a:avLst/>
          </a:prstGeom>
          <a:solidFill>
            <a:srgbClr val="0c0c0e"/>
          </a:solidFill>
          <a:ln w="0">
            <a:noFill/>
          </a:ln>
        </p:spPr>
        <p:style>
          <a:lnRef idx="0"/>
          <a:fillRef idx="0"/>
          <a:effectRef idx="0"/>
          <a:fontRef idx="minor"/>
        </p:style>
        <p:txBody>
          <a:bodyPr tIns="91440" bIns="91440" anchor="ctr">
            <a:noAutofit/>
          </a:bodyPr>
          <a:p>
            <a:pPr>
              <a:lnSpc>
                <a:spcPct val="100000"/>
              </a:lnSpc>
              <a:tabLst>
                <a:tab algn="l" pos="0"/>
              </a:tabLst>
            </a:pPr>
            <a:endParaRPr b="0" lang="es-CO" sz="1400" strike="noStrike" u="none">
              <a:solidFill>
                <a:srgbClr val="ffffff"/>
              </a:solidFill>
              <a:effectLst/>
              <a:uFillTx/>
              <a:latin typeface="Arial"/>
            </a:endParaRPr>
          </a:p>
        </p:txBody>
      </p:sp>
      <p:sp>
        <p:nvSpPr>
          <p:cNvPr id="21" name="Google Shape;24;p13"/>
          <p:cNvSpPr/>
          <p:nvPr/>
        </p:nvSpPr>
        <p:spPr>
          <a:xfrm>
            <a:off x="0" y="0"/>
            <a:ext cx="14630040" cy="8229240"/>
          </a:xfrm>
          <a:prstGeom prst="rect">
            <a:avLst/>
          </a:prstGeom>
          <a:solidFill>
            <a:srgbClr val="f3f3f7"/>
          </a:solidFill>
          <a:ln w="0">
            <a:noFill/>
          </a:ln>
        </p:spPr>
        <p:style>
          <a:lnRef idx="0"/>
          <a:fillRef idx="0"/>
          <a:effectRef idx="0"/>
          <a:fontRef idx="minor"/>
        </p:style>
        <p:txBody>
          <a:bodyPr tIns="91440" bIns="91440" anchor="ctr">
            <a:noAutofit/>
          </a:bodyPr>
          <a:p>
            <a:pPr>
              <a:lnSpc>
                <a:spcPct val="100000"/>
              </a:lnSpc>
              <a:tabLst>
                <a:tab algn="l" pos="0"/>
              </a:tabLst>
            </a:pPr>
            <a:endParaRPr b="0" lang="es-CO" sz="1400" strike="noStrike" u="none">
              <a:solidFill>
                <a:srgbClr val="000000"/>
              </a:solidFill>
              <a:effectLst/>
              <a:uFillTx/>
              <a:latin typeface="Arial"/>
            </a:endParaRPr>
          </a:p>
        </p:txBody>
      </p:sp>
      <p:pic>
        <p:nvPicPr>
          <p:cNvPr id="22" name="Google Shape;25;p13" descr="preencoded.png">
            <a:hlinkClick r:id="rId2"/>
          </p:cNvPr>
          <p:cNvPicPr/>
          <p:nvPr/>
        </p:nvPicPr>
        <p:blipFill>
          <a:blip r:embed="rId3"/>
          <a:stretch/>
        </p:blipFill>
        <p:spPr>
          <a:xfrm>
            <a:off x="12839040" y="7749720"/>
            <a:ext cx="1722240" cy="411120"/>
          </a:xfrm>
          <a:prstGeom prst="rect">
            <a:avLst/>
          </a:prstGeom>
          <a:noFill/>
          <a:ln w="0">
            <a:noFill/>
          </a:ln>
        </p:spPr>
      </p:pic>
      <p:sp>
        <p:nvSpPr>
          <p:cNvPr id="23"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buNone/>
            </a:pPr>
            <a:r>
              <a:rPr b="0" lang="es-CO" sz="1400" strike="noStrike" u="none">
                <a:solidFill>
                  <a:srgbClr val="000000"/>
                </a:solidFill>
                <a:effectLst/>
                <a:uFillTx/>
                <a:latin typeface="Arial"/>
              </a:rPr>
              <a:t>Click to edit the title text format</a:t>
            </a:r>
            <a:endParaRPr b="0" lang="es-CO" sz="1400" strike="noStrike" u="none">
              <a:solidFill>
                <a:srgbClr val="000000"/>
              </a:solidFill>
              <a:effectLst/>
              <a:uFillTx/>
              <a:latin typeface="Arial"/>
            </a:endParaRPr>
          </a:p>
        </p:txBody>
      </p:sp>
      <p:sp>
        <p:nvSpPr>
          <p:cNvPr id="24"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CO" sz="1400" strike="noStrike" u="none">
                <a:solidFill>
                  <a:srgbClr val="000000"/>
                </a:solidFill>
                <a:effectLst/>
                <a:uFillTx/>
                <a:latin typeface="Arial"/>
              </a:rPr>
              <a:t>Click to edit the outline text format</a:t>
            </a:r>
            <a:endParaRPr b="0" lang="es-CO" sz="14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CO" sz="1400" strike="noStrike" u="none">
                <a:solidFill>
                  <a:srgbClr val="000000"/>
                </a:solidFill>
                <a:effectLst/>
                <a:uFillTx/>
                <a:latin typeface="Arial"/>
              </a:rPr>
              <a:t>Second Outline Level</a:t>
            </a:r>
            <a:endParaRPr b="0" lang="es-CO" sz="14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CO" sz="1400" strike="noStrike" u="none">
                <a:solidFill>
                  <a:srgbClr val="000000"/>
                </a:solidFill>
                <a:effectLst/>
                <a:uFillTx/>
                <a:latin typeface="Arial"/>
              </a:rPr>
              <a:t>Third Outline Level</a:t>
            </a:r>
            <a:endParaRPr b="0" lang="es-CO" sz="14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CO" sz="1400" strike="noStrike" u="none">
                <a:solidFill>
                  <a:srgbClr val="000000"/>
                </a:solidFill>
                <a:effectLst/>
                <a:uFillTx/>
                <a:latin typeface="Arial"/>
              </a:rPr>
              <a:t>Fourth Outline Level</a:t>
            </a:r>
            <a:endParaRPr b="0" lang="es-CO" sz="14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CO" sz="2000" strike="noStrike" u="none">
                <a:solidFill>
                  <a:srgbClr val="000000"/>
                </a:solidFill>
                <a:effectLst/>
                <a:uFillTx/>
                <a:latin typeface="Arial"/>
              </a:rPr>
              <a:t>Fifth Outline Level</a:t>
            </a:r>
            <a:endParaRPr b="0" lang="es-CO"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CO" sz="2000" strike="noStrike" u="none">
                <a:solidFill>
                  <a:srgbClr val="000000"/>
                </a:solidFill>
                <a:effectLst/>
                <a:uFillTx/>
                <a:latin typeface="Arial"/>
              </a:rPr>
              <a:t>Sixth Outline Level</a:t>
            </a:r>
            <a:endParaRPr b="0" lang="es-CO"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CO" sz="2000" strike="noStrike" u="none">
                <a:solidFill>
                  <a:srgbClr val="000000"/>
                </a:solidFill>
                <a:effectLst/>
                <a:uFillTx/>
                <a:latin typeface="Arial"/>
              </a:rPr>
              <a:t>Seventh Outline Level</a:t>
            </a:r>
            <a:endParaRPr b="0" lang="es-CO" sz="2000" strike="noStrike" u="none">
              <a:solidFill>
                <a:srgbClr val="000000"/>
              </a:solidFill>
              <a:effectLst/>
              <a:uFillTx/>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6 master">
    <p:bg>
      <p:bgPr>
        <a:solidFill>
          <a:schemeClr val="lt1"/>
        </a:solidFill>
      </p:bgPr>
    </p:bg>
    <p:spTree>
      <p:nvGrpSpPr>
        <p:cNvPr id="1" name=""/>
        <p:cNvGrpSpPr/>
        <p:nvPr/>
      </p:nvGrpSpPr>
      <p:grpSpPr>
        <a:xfrm>
          <a:off x="0" y="0"/>
          <a:ext cx="0" cy="0"/>
          <a:chOff x="0" y="0"/>
          <a:chExt cx="0" cy="0"/>
        </a:xfrm>
      </p:grpSpPr>
      <p:sp>
        <p:nvSpPr>
          <p:cNvPr id="25" name="Google Shape;27;p14"/>
          <p:cNvSpPr/>
          <p:nvPr/>
        </p:nvSpPr>
        <p:spPr>
          <a:xfrm>
            <a:off x="0" y="0"/>
            <a:ext cx="14630040" cy="8229240"/>
          </a:xfrm>
          <a:prstGeom prst="rect">
            <a:avLst/>
          </a:prstGeom>
          <a:solidFill>
            <a:srgbClr val="0c0c0e"/>
          </a:solidFill>
          <a:ln w="0">
            <a:noFill/>
          </a:ln>
        </p:spPr>
        <p:style>
          <a:lnRef idx="0"/>
          <a:fillRef idx="0"/>
          <a:effectRef idx="0"/>
          <a:fontRef idx="minor"/>
        </p:style>
        <p:txBody>
          <a:bodyPr tIns="91440" bIns="91440" anchor="ctr">
            <a:noAutofit/>
          </a:bodyPr>
          <a:p>
            <a:pPr>
              <a:lnSpc>
                <a:spcPct val="100000"/>
              </a:lnSpc>
              <a:tabLst>
                <a:tab algn="l" pos="0"/>
              </a:tabLst>
            </a:pPr>
            <a:endParaRPr b="0" lang="es-CO" sz="1400" strike="noStrike" u="none">
              <a:solidFill>
                <a:srgbClr val="ffffff"/>
              </a:solidFill>
              <a:effectLst/>
              <a:uFillTx/>
              <a:latin typeface="Arial"/>
            </a:endParaRPr>
          </a:p>
        </p:txBody>
      </p:sp>
      <p:sp>
        <p:nvSpPr>
          <p:cNvPr id="26" name="Google Shape;28;p14"/>
          <p:cNvSpPr/>
          <p:nvPr/>
        </p:nvSpPr>
        <p:spPr>
          <a:xfrm>
            <a:off x="0" y="0"/>
            <a:ext cx="14630040" cy="8229240"/>
          </a:xfrm>
          <a:prstGeom prst="rect">
            <a:avLst/>
          </a:prstGeom>
          <a:solidFill>
            <a:srgbClr val="f3f3f7"/>
          </a:solidFill>
          <a:ln w="0">
            <a:noFill/>
          </a:ln>
        </p:spPr>
        <p:style>
          <a:lnRef idx="0"/>
          <a:fillRef idx="0"/>
          <a:effectRef idx="0"/>
          <a:fontRef idx="minor"/>
        </p:style>
        <p:txBody>
          <a:bodyPr tIns="91440" bIns="91440" anchor="ctr">
            <a:noAutofit/>
          </a:bodyPr>
          <a:p>
            <a:pPr>
              <a:lnSpc>
                <a:spcPct val="100000"/>
              </a:lnSpc>
              <a:tabLst>
                <a:tab algn="l" pos="0"/>
              </a:tabLst>
            </a:pPr>
            <a:endParaRPr b="0" lang="es-CO" sz="1400" strike="noStrike" u="none">
              <a:solidFill>
                <a:srgbClr val="000000"/>
              </a:solidFill>
              <a:effectLst/>
              <a:uFillTx/>
              <a:latin typeface="Arial"/>
            </a:endParaRPr>
          </a:p>
        </p:txBody>
      </p:sp>
      <p:pic>
        <p:nvPicPr>
          <p:cNvPr id="27" name="Google Shape;29;p14" descr="preencoded.png">
            <a:hlinkClick r:id="rId2"/>
          </p:cNvPr>
          <p:cNvPicPr/>
          <p:nvPr/>
        </p:nvPicPr>
        <p:blipFill>
          <a:blip r:embed="rId3"/>
          <a:stretch/>
        </p:blipFill>
        <p:spPr>
          <a:xfrm>
            <a:off x="12839040" y="7749720"/>
            <a:ext cx="1722240" cy="411120"/>
          </a:xfrm>
          <a:prstGeom prst="rect">
            <a:avLst/>
          </a:prstGeom>
          <a:noFill/>
          <a:ln w="0">
            <a:noFill/>
          </a:ln>
        </p:spPr>
      </p:pic>
      <p:sp>
        <p:nvSpPr>
          <p:cNvPr id="28"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buNone/>
            </a:pPr>
            <a:r>
              <a:rPr b="0" lang="es-CO" sz="1400" strike="noStrike" u="none">
                <a:solidFill>
                  <a:srgbClr val="000000"/>
                </a:solidFill>
                <a:effectLst/>
                <a:uFillTx/>
                <a:latin typeface="Arial"/>
              </a:rPr>
              <a:t>Click to edit the title text format</a:t>
            </a:r>
            <a:endParaRPr b="0" lang="es-CO" sz="1400" strike="noStrike" u="none">
              <a:solidFill>
                <a:srgbClr val="000000"/>
              </a:solidFill>
              <a:effectLst/>
              <a:uFillTx/>
              <a:latin typeface="Arial"/>
            </a:endParaRPr>
          </a:p>
        </p:txBody>
      </p:sp>
      <p:sp>
        <p:nvSpPr>
          <p:cNvPr id="29"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CO" sz="1400" strike="noStrike" u="none">
                <a:solidFill>
                  <a:srgbClr val="000000"/>
                </a:solidFill>
                <a:effectLst/>
                <a:uFillTx/>
                <a:latin typeface="Arial"/>
              </a:rPr>
              <a:t>Click to edit the outline text format</a:t>
            </a:r>
            <a:endParaRPr b="0" lang="es-CO" sz="14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s-CO" sz="1400" strike="noStrike" u="none">
                <a:solidFill>
                  <a:srgbClr val="000000"/>
                </a:solidFill>
                <a:effectLst/>
                <a:uFillTx/>
                <a:latin typeface="Arial"/>
              </a:rPr>
              <a:t>Second Outline Level</a:t>
            </a:r>
            <a:endParaRPr b="0" lang="es-CO" sz="14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s-CO" sz="1400" strike="noStrike" u="none">
                <a:solidFill>
                  <a:srgbClr val="000000"/>
                </a:solidFill>
                <a:effectLst/>
                <a:uFillTx/>
                <a:latin typeface="Arial"/>
              </a:rPr>
              <a:t>Third Outline Level</a:t>
            </a:r>
            <a:endParaRPr b="0" lang="es-CO" sz="14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s-CO" sz="1400" strike="noStrike" u="none">
                <a:solidFill>
                  <a:srgbClr val="000000"/>
                </a:solidFill>
                <a:effectLst/>
                <a:uFillTx/>
                <a:latin typeface="Arial"/>
              </a:rPr>
              <a:t>Fourth Outline Level</a:t>
            </a:r>
            <a:endParaRPr b="0" lang="es-CO" sz="14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s-CO" sz="2000" strike="noStrike" u="none">
                <a:solidFill>
                  <a:srgbClr val="000000"/>
                </a:solidFill>
                <a:effectLst/>
                <a:uFillTx/>
                <a:latin typeface="Arial"/>
              </a:rPr>
              <a:t>Fifth Outline Level</a:t>
            </a:r>
            <a:endParaRPr b="0" lang="es-CO"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s-CO" sz="2000" strike="noStrike" u="none">
                <a:solidFill>
                  <a:srgbClr val="000000"/>
                </a:solidFill>
                <a:effectLst/>
                <a:uFillTx/>
                <a:latin typeface="Arial"/>
              </a:rPr>
              <a:t>Sixth Outline Level</a:t>
            </a:r>
            <a:endParaRPr b="0" lang="es-CO"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s-CO" sz="2000" strike="noStrike" u="none">
                <a:solidFill>
                  <a:srgbClr val="000000"/>
                </a:solidFill>
                <a:effectLst/>
                <a:uFillTx/>
                <a:latin typeface="Arial"/>
              </a:rPr>
              <a:t>Seventh Outline Level</a:t>
            </a:r>
            <a:endParaRPr b="0" lang="es-CO" sz="2000" strike="noStrike" u="none">
              <a:solidFill>
                <a:srgbClr val="000000"/>
              </a:solidFill>
              <a:effectLst/>
              <a:uFillTx/>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7 master">
    <p:bg>
      <p:bgPr>
        <a:solidFill>
          <a:schemeClr val="lt1"/>
        </a:solidFill>
      </p:bgPr>
    </p:bg>
    <p:spTree>
      <p:nvGrpSpPr>
        <p:cNvPr id="1" name=""/>
        <p:cNvGrpSpPr/>
        <p:nvPr/>
      </p:nvGrpSpPr>
      <p:grpSpPr>
        <a:xfrm>
          <a:off x="0" y="0"/>
          <a:ext cx="0" cy="0"/>
          <a:chOff x="0" y="0"/>
          <a:chExt cx="0" cy="0"/>
        </a:xfrm>
      </p:grpSpPr>
      <p:sp>
        <p:nvSpPr>
          <p:cNvPr id="30" name="Google Shape;31;p15"/>
          <p:cNvSpPr/>
          <p:nvPr/>
        </p:nvSpPr>
        <p:spPr>
          <a:xfrm>
            <a:off x="0" y="0"/>
            <a:ext cx="14630040" cy="8229240"/>
          </a:xfrm>
          <a:prstGeom prst="rect">
            <a:avLst/>
          </a:prstGeom>
          <a:solidFill>
            <a:srgbClr val="0c0c0e"/>
          </a:solidFill>
          <a:ln w="0">
            <a:noFill/>
          </a:ln>
        </p:spPr>
        <p:style>
          <a:lnRef idx="0"/>
          <a:fillRef idx="0"/>
          <a:effectRef idx="0"/>
          <a:fontRef idx="minor"/>
        </p:style>
        <p:txBody>
          <a:bodyPr tIns="91440" bIns="91440" anchor="ctr">
            <a:noAutofit/>
          </a:bodyPr>
          <a:p>
            <a:pPr>
              <a:lnSpc>
                <a:spcPct val="100000"/>
              </a:lnSpc>
              <a:tabLst>
                <a:tab algn="l" pos="0"/>
              </a:tabLst>
            </a:pPr>
            <a:endParaRPr b="0" lang="es-CO" sz="1400" strike="noStrike" u="none">
              <a:solidFill>
                <a:srgbClr val="ffffff"/>
              </a:solidFill>
              <a:effectLst/>
              <a:uFillTx/>
              <a:latin typeface="Arial"/>
            </a:endParaRPr>
          </a:p>
        </p:txBody>
      </p:sp>
      <p:sp>
        <p:nvSpPr>
          <p:cNvPr id="31" name="Google Shape;32;p15"/>
          <p:cNvSpPr/>
          <p:nvPr/>
        </p:nvSpPr>
        <p:spPr>
          <a:xfrm>
            <a:off x="0" y="0"/>
            <a:ext cx="14630040" cy="8229240"/>
          </a:xfrm>
          <a:prstGeom prst="rect">
            <a:avLst/>
          </a:prstGeom>
          <a:solidFill>
            <a:srgbClr val="f3f3f7"/>
          </a:solidFill>
          <a:ln w="0">
            <a:noFill/>
          </a:ln>
        </p:spPr>
        <p:style>
          <a:lnRef idx="0"/>
          <a:fillRef idx="0"/>
          <a:effectRef idx="0"/>
          <a:fontRef idx="minor"/>
        </p:style>
        <p:txBody>
          <a:bodyPr tIns="91440" bIns="91440" anchor="ctr">
            <a:noAutofit/>
          </a:bodyPr>
          <a:p>
            <a:pPr>
              <a:lnSpc>
                <a:spcPct val="100000"/>
              </a:lnSpc>
              <a:tabLst>
                <a:tab algn="l" pos="0"/>
              </a:tabLst>
            </a:pPr>
            <a:endParaRPr b="0" lang="es-CO" sz="1400" strike="noStrike" u="none">
              <a:solidFill>
                <a:srgbClr val="000000"/>
              </a:solidFill>
              <a:effectLst/>
              <a:uFillTx/>
              <a:latin typeface="Arial"/>
            </a:endParaRPr>
          </a:p>
        </p:txBody>
      </p:sp>
      <p:pic>
        <p:nvPicPr>
          <p:cNvPr id="32" name="Google Shape;33;p15" descr="preencoded.png">
            <a:hlinkClick r:id="rId2"/>
          </p:cNvPr>
          <p:cNvPicPr/>
          <p:nvPr/>
        </p:nvPicPr>
        <p:blipFill>
          <a:blip r:embed="rId3"/>
          <a:stretch/>
        </p:blipFill>
        <p:spPr>
          <a:xfrm>
            <a:off x="12839040" y="7749720"/>
            <a:ext cx="1722240" cy="411120"/>
          </a:xfrm>
          <a:prstGeom prst="rect">
            <a:avLst/>
          </a:prstGeom>
          <a:noFill/>
          <a:ln w="0">
            <a:noFill/>
          </a:ln>
        </p:spPr>
      </p:pic>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p:bg>
      <p:bgPr>
        <a:solidFill>
          <a:schemeClr val="lt1"/>
        </a:solidFill>
      </p:bgPr>
    </p:bg>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sldMaster>
</file>

<file path=ppt/slides/_rels/slide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4.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6.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pic>
        <p:nvPicPr>
          <p:cNvPr id="39" name="Google Shape;40;p1" descr="preencoded.png"/>
          <p:cNvPicPr/>
          <p:nvPr/>
        </p:nvPicPr>
        <p:blipFill>
          <a:blip r:embed="rId1"/>
          <a:stretch/>
        </p:blipFill>
        <p:spPr>
          <a:xfrm>
            <a:off x="9144000" y="0"/>
            <a:ext cx="5486040" cy="8229240"/>
          </a:xfrm>
          <a:prstGeom prst="rect">
            <a:avLst/>
          </a:prstGeom>
          <a:noFill/>
          <a:ln w="0">
            <a:noFill/>
          </a:ln>
        </p:spPr>
      </p:pic>
      <p:sp>
        <p:nvSpPr>
          <p:cNvPr id="40" name="Google Shape;41;p1"/>
          <p:cNvSpPr/>
          <p:nvPr/>
        </p:nvSpPr>
        <p:spPr>
          <a:xfrm>
            <a:off x="793800" y="1244160"/>
            <a:ext cx="7556040" cy="2934360"/>
          </a:xfrm>
          <a:prstGeom prst="rect">
            <a:avLst/>
          </a:prstGeom>
          <a:noFill/>
          <a:ln w="0">
            <a:noFill/>
          </a:ln>
        </p:spPr>
        <p:style>
          <a:lnRef idx="0"/>
          <a:fillRef idx="0"/>
          <a:effectRef idx="0"/>
          <a:fontRef idx="minor"/>
        </p:style>
        <p:txBody>
          <a:bodyPr lIns="0" rIns="0" tIns="0" bIns="0" anchor="t">
            <a:noAutofit/>
          </a:bodyPr>
          <a:p>
            <a:pPr>
              <a:lnSpc>
                <a:spcPct val="125000"/>
              </a:lnSpc>
              <a:tabLst>
                <a:tab algn="l" pos="0"/>
              </a:tabLst>
            </a:pPr>
            <a:r>
              <a:rPr b="1" lang="en-US" sz="6150" strike="noStrike" u="none">
                <a:solidFill>
                  <a:srgbClr val="101014"/>
                </a:solidFill>
                <a:effectLst/>
                <a:uFillTx/>
                <a:latin typeface="Playfair Display"/>
                <a:ea typeface="Playfair Display"/>
              </a:rPr>
              <a:t>Diseño de Algoritmos: Ejemplos Detallados</a:t>
            </a:r>
            <a:endParaRPr b="0" lang="es-CO" sz="6150" strike="noStrike" u="none">
              <a:solidFill>
                <a:srgbClr val="000000"/>
              </a:solidFill>
              <a:effectLst/>
              <a:uFillTx/>
              <a:latin typeface="Arial"/>
            </a:endParaRPr>
          </a:p>
        </p:txBody>
      </p:sp>
      <p:sp>
        <p:nvSpPr>
          <p:cNvPr id="41" name="Google Shape;42;p1"/>
          <p:cNvSpPr/>
          <p:nvPr/>
        </p:nvSpPr>
        <p:spPr>
          <a:xfrm>
            <a:off x="793800" y="4518720"/>
            <a:ext cx="7556040" cy="1814040"/>
          </a:xfrm>
          <a:prstGeom prst="rect">
            <a:avLst/>
          </a:prstGeom>
          <a:noFill/>
          <a:ln w="0">
            <a:noFill/>
          </a:ln>
        </p:spPr>
        <p:style>
          <a:lnRef idx="0"/>
          <a:fillRef idx="0"/>
          <a:effectRef idx="0"/>
          <a:fontRef idx="minor"/>
        </p:style>
        <p:txBody>
          <a:bodyPr lIns="0" rIns="0" tIns="0" bIns="0" anchor="t">
            <a:noAutofit/>
          </a:bodyPr>
          <a:p>
            <a:pPr>
              <a:lnSpc>
                <a:spcPct val="162000"/>
              </a:lnSpc>
              <a:tabLst>
                <a:tab algn="l" pos="0"/>
              </a:tabLst>
            </a:pPr>
            <a:r>
              <a:rPr b="0" lang="en-US" sz="1750" strike="noStrike" u="none">
                <a:solidFill>
                  <a:srgbClr val="39393c"/>
                </a:solidFill>
                <a:effectLst/>
                <a:uFillTx/>
                <a:latin typeface="Open Sans"/>
                <a:ea typeface="Open Sans"/>
              </a:rPr>
              <a:t>En este documento, se presentan dos algoritmos completamente desarrollados, incluyendo el análisis, diseño y pseudocódigo para cada uno. Estos ejemplos ilustran el proceso de creación de algoritmos, desde la comprensión de los requisitos hasta la implementación de la solución en un lenguaje de programación.</a:t>
            </a:r>
            <a:endParaRPr b="0" lang="es-CO" sz="1750" strike="noStrike" u="none">
              <a:solidFill>
                <a:srgbClr val="000000"/>
              </a:solidFill>
              <a:effectLst/>
              <a:uFillTx/>
              <a:latin typeface="Arial"/>
            </a:endParaRPr>
          </a:p>
        </p:txBody>
      </p:sp>
      <p:sp>
        <p:nvSpPr>
          <p:cNvPr id="42" name="Google Shape;43;p1"/>
          <p:cNvSpPr/>
          <p:nvPr/>
        </p:nvSpPr>
        <p:spPr>
          <a:xfrm>
            <a:off x="929880" y="6738120"/>
            <a:ext cx="90360" cy="97200"/>
          </a:xfrm>
          <a:prstGeom prst="rect">
            <a:avLst/>
          </a:prstGeom>
          <a:noFill/>
          <a:ln w="0">
            <a:noFill/>
          </a:ln>
        </p:spPr>
        <p:style>
          <a:lnRef idx="0"/>
          <a:fillRef idx="0"/>
          <a:effectRef idx="0"/>
          <a:fontRef idx="minor"/>
        </p:style>
        <p:txBody>
          <a:bodyPr lIns="0" rIns="0" tIns="0" bIns="0" anchor="t">
            <a:noAutofit/>
          </a:bodyPr>
          <a:p>
            <a:pPr algn="ctr">
              <a:lnSpc>
                <a:spcPct val="100000"/>
              </a:lnSpc>
              <a:tabLst>
                <a:tab algn="l" pos="0"/>
              </a:tabLst>
            </a:pPr>
            <a:r>
              <a:rPr b="0" lang="en-US" sz="750" strike="noStrike" u="none">
                <a:solidFill>
                  <a:srgbClr val="3c3838"/>
                </a:solidFill>
                <a:effectLst/>
                <a:uFillTx/>
                <a:latin typeface="Open Sans Medium"/>
                <a:ea typeface="Open Sans Medium"/>
              </a:rPr>
              <a:t>ja</a:t>
            </a:r>
            <a:endParaRPr b="0" lang="es-CO" sz="75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43" name="Google Shape;49;p2"/>
          <p:cNvSpPr/>
          <p:nvPr/>
        </p:nvSpPr>
        <p:spPr>
          <a:xfrm>
            <a:off x="638280" y="190800"/>
            <a:ext cx="8240400" cy="569520"/>
          </a:xfrm>
          <a:prstGeom prst="rect">
            <a:avLst/>
          </a:prstGeom>
          <a:noFill/>
          <a:ln w="0">
            <a:noFill/>
          </a:ln>
        </p:spPr>
        <p:style>
          <a:lnRef idx="0"/>
          <a:fillRef idx="0"/>
          <a:effectRef idx="0"/>
          <a:fontRef idx="minor"/>
        </p:style>
        <p:txBody>
          <a:bodyPr lIns="0" rIns="0" tIns="0" bIns="0" anchor="t">
            <a:noAutofit/>
          </a:bodyPr>
          <a:p>
            <a:pPr>
              <a:lnSpc>
                <a:spcPct val="125000"/>
              </a:lnSpc>
              <a:tabLst>
                <a:tab algn="l" pos="0"/>
              </a:tabLst>
            </a:pPr>
            <a:r>
              <a:rPr b="1" lang="en-US" sz="3550" strike="noStrike" u="none">
                <a:solidFill>
                  <a:srgbClr val="101014"/>
                </a:solidFill>
                <a:effectLst/>
                <a:uFillTx/>
                <a:latin typeface="Playfair Display"/>
                <a:ea typeface="Playfair Display"/>
              </a:rPr>
              <a:t>Ejercicio 1: Cálculo de la Edad en Meses</a:t>
            </a:r>
            <a:endParaRPr b="0" lang="es-CO" sz="3550" strike="noStrike" u="none">
              <a:solidFill>
                <a:srgbClr val="000000"/>
              </a:solidFill>
              <a:effectLst/>
              <a:uFillTx/>
              <a:latin typeface="Arial"/>
            </a:endParaRPr>
          </a:p>
        </p:txBody>
      </p:sp>
      <p:sp>
        <p:nvSpPr>
          <p:cNvPr id="44" name="Google Shape;50;p2"/>
          <p:cNvSpPr/>
          <p:nvPr/>
        </p:nvSpPr>
        <p:spPr>
          <a:xfrm>
            <a:off x="638280" y="1449720"/>
            <a:ext cx="13353120" cy="583200"/>
          </a:xfrm>
          <a:prstGeom prst="rect">
            <a:avLst/>
          </a:prstGeom>
          <a:noFill/>
          <a:ln w="0">
            <a:noFill/>
          </a:ln>
        </p:spPr>
        <p:style>
          <a:lnRef idx="0"/>
          <a:fillRef idx="0"/>
          <a:effectRef idx="0"/>
          <a:fontRef idx="minor"/>
        </p:style>
        <p:txBody>
          <a:bodyPr lIns="0" rIns="0" tIns="0" bIns="0" anchor="t">
            <a:noAutofit/>
          </a:bodyPr>
          <a:p>
            <a:pPr>
              <a:lnSpc>
                <a:spcPct val="160000"/>
              </a:lnSpc>
              <a:tabLst>
                <a:tab algn="l" pos="0"/>
              </a:tabLst>
            </a:pPr>
            <a:r>
              <a:rPr b="0" lang="en-US" sz="1400" strike="noStrike" u="none">
                <a:solidFill>
                  <a:srgbClr val="39393c"/>
                </a:solidFill>
                <a:effectLst/>
                <a:uFillTx/>
                <a:latin typeface="Open Sans"/>
                <a:ea typeface="Open Sans"/>
              </a:rPr>
              <a:t>El objetivo de este algoritmo es calcular la edad de una persona en meses completos, tomando como entrada la fecha de nacimiento y la fecha actual. Se utilizará el pseudocódigo para describir la lógica del algoritmo, el cual se basa en la diferencia de años, meses y días entre las fechas de entrada.</a:t>
            </a:r>
            <a:endParaRPr b="0" lang="es-CO" sz="1400" strike="noStrike" u="none">
              <a:solidFill>
                <a:srgbClr val="000000"/>
              </a:solidFill>
              <a:effectLst/>
              <a:uFillTx/>
              <a:latin typeface="Arial"/>
            </a:endParaRPr>
          </a:p>
        </p:txBody>
      </p:sp>
      <p:sp>
        <p:nvSpPr>
          <p:cNvPr id="45" name="Google Shape;51;p2"/>
          <p:cNvSpPr/>
          <p:nvPr/>
        </p:nvSpPr>
        <p:spPr>
          <a:xfrm>
            <a:off x="7303680" y="2238480"/>
            <a:ext cx="22680" cy="5475960"/>
          </a:xfrm>
          <a:prstGeom prst="roundRect">
            <a:avLst>
              <a:gd name="adj" fmla="val 119699"/>
            </a:avLst>
          </a:prstGeom>
          <a:solidFill>
            <a:srgbClr val="c6c6d2"/>
          </a:solidFill>
          <a:ln w="0">
            <a:noFill/>
          </a:ln>
        </p:spPr>
        <p:style>
          <a:lnRef idx="0"/>
          <a:fillRef idx="0"/>
          <a:effectRef idx="0"/>
          <a:fontRef idx="minor"/>
        </p:style>
        <p:txBody>
          <a:bodyPr tIns="91440" bIns="91440" anchor="ctr">
            <a:noAutofit/>
          </a:bodyPr>
          <a:p>
            <a:pPr>
              <a:lnSpc>
                <a:spcPct val="100000"/>
              </a:lnSpc>
              <a:tabLst>
                <a:tab algn="l" pos="0"/>
              </a:tabLst>
            </a:pPr>
            <a:endParaRPr b="0" lang="es-CO" sz="1400" strike="noStrike" u="none">
              <a:solidFill>
                <a:srgbClr val="000000"/>
              </a:solidFill>
              <a:effectLst/>
              <a:uFillTx/>
              <a:latin typeface="Arial"/>
            </a:endParaRPr>
          </a:p>
        </p:txBody>
      </p:sp>
      <p:sp>
        <p:nvSpPr>
          <p:cNvPr id="46" name="Google Shape;52;p2"/>
          <p:cNvSpPr/>
          <p:nvPr/>
        </p:nvSpPr>
        <p:spPr>
          <a:xfrm>
            <a:off x="6494400" y="2637360"/>
            <a:ext cx="637920" cy="22680"/>
          </a:xfrm>
          <a:prstGeom prst="roundRect">
            <a:avLst>
              <a:gd name="adj" fmla="val 119699"/>
            </a:avLst>
          </a:prstGeom>
          <a:solidFill>
            <a:srgbClr val="c6c6d2"/>
          </a:solidFill>
          <a:ln w="0">
            <a:noFill/>
          </a:ln>
        </p:spPr>
        <p:style>
          <a:lnRef idx="0"/>
          <a:fillRef idx="0"/>
          <a:effectRef idx="0"/>
          <a:fontRef idx="minor"/>
        </p:style>
        <p:txBody>
          <a:bodyPr tIns="7920" bIns="7920" anchor="ctr">
            <a:noAutofit/>
          </a:bodyPr>
          <a:p>
            <a:pPr>
              <a:lnSpc>
                <a:spcPct val="100000"/>
              </a:lnSpc>
              <a:tabLst>
                <a:tab algn="l" pos="0"/>
              </a:tabLst>
            </a:pPr>
            <a:endParaRPr b="0" lang="es-CO" sz="1400" strike="noStrike" u="none">
              <a:solidFill>
                <a:srgbClr val="000000"/>
              </a:solidFill>
              <a:effectLst/>
              <a:uFillTx/>
              <a:latin typeface="Arial"/>
            </a:endParaRPr>
          </a:p>
        </p:txBody>
      </p:sp>
      <p:sp>
        <p:nvSpPr>
          <p:cNvPr id="47" name="Google Shape;53;p2"/>
          <p:cNvSpPr/>
          <p:nvPr/>
        </p:nvSpPr>
        <p:spPr>
          <a:xfrm>
            <a:off x="7110000" y="2443680"/>
            <a:ext cx="410040" cy="410040"/>
          </a:xfrm>
          <a:prstGeom prst="roundRect">
            <a:avLst>
              <a:gd name="adj" fmla="val 6667"/>
            </a:avLst>
          </a:prstGeom>
          <a:solidFill>
            <a:srgbClr val="e0e0ec"/>
          </a:solidFill>
          <a:ln w="0">
            <a:noFill/>
          </a:ln>
        </p:spPr>
        <p:style>
          <a:lnRef idx="0"/>
          <a:fillRef idx="0"/>
          <a:effectRef idx="0"/>
          <a:fontRef idx="minor"/>
        </p:style>
        <p:txBody>
          <a:bodyPr tIns="91440" bIns="91440" anchor="ctr">
            <a:noAutofit/>
          </a:bodyPr>
          <a:p>
            <a:pPr>
              <a:lnSpc>
                <a:spcPct val="100000"/>
              </a:lnSpc>
              <a:tabLst>
                <a:tab algn="l" pos="0"/>
              </a:tabLst>
            </a:pPr>
            <a:endParaRPr b="0" lang="es-CO" sz="1400" strike="noStrike" u="none">
              <a:solidFill>
                <a:srgbClr val="000000"/>
              </a:solidFill>
              <a:effectLst/>
              <a:uFillTx/>
              <a:latin typeface="Arial"/>
            </a:endParaRPr>
          </a:p>
        </p:txBody>
      </p:sp>
      <p:sp>
        <p:nvSpPr>
          <p:cNvPr id="48" name="Google Shape;54;p2"/>
          <p:cNvSpPr/>
          <p:nvPr/>
        </p:nvSpPr>
        <p:spPr>
          <a:xfrm>
            <a:off x="7262640" y="2511720"/>
            <a:ext cx="104400" cy="273240"/>
          </a:xfrm>
          <a:prstGeom prst="rect">
            <a:avLst/>
          </a:prstGeom>
          <a:noFill/>
          <a:ln w="0">
            <a:noFill/>
          </a:ln>
        </p:spPr>
        <p:style>
          <a:lnRef idx="0"/>
          <a:fillRef idx="0"/>
          <a:effectRef idx="0"/>
          <a:fontRef idx="minor"/>
        </p:style>
        <p:txBody>
          <a:bodyPr lIns="0" rIns="0" tIns="0" bIns="0" anchor="t">
            <a:noAutofit/>
          </a:bodyPr>
          <a:p>
            <a:pPr algn="ctr">
              <a:lnSpc>
                <a:spcPct val="100000"/>
              </a:lnSpc>
              <a:tabLst>
                <a:tab algn="l" pos="0"/>
              </a:tabLst>
            </a:pPr>
            <a:r>
              <a:rPr b="1" lang="en-US" sz="2150" strike="noStrike" u="none">
                <a:solidFill>
                  <a:srgbClr val="39393c"/>
                </a:solidFill>
                <a:effectLst/>
                <a:uFillTx/>
                <a:latin typeface="Playfair Display"/>
                <a:ea typeface="Playfair Display"/>
              </a:rPr>
              <a:t>1</a:t>
            </a:r>
            <a:endParaRPr b="0" lang="es-CO" sz="2150" strike="noStrike" u="none">
              <a:solidFill>
                <a:srgbClr val="000000"/>
              </a:solidFill>
              <a:effectLst/>
              <a:uFillTx/>
              <a:latin typeface="Arial"/>
            </a:endParaRPr>
          </a:p>
        </p:txBody>
      </p:sp>
      <p:sp>
        <p:nvSpPr>
          <p:cNvPr id="49" name="Google Shape;55;p2"/>
          <p:cNvSpPr/>
          <p:nvPr/>
        </p:nvSpPr>
        <p:spPr>
          <a:xfrm>
            <a:off x="3750840" y="2420640"/>
            <a:ext cx="2561040" cy="284400"/>
          </a:xfrm>
          <a:prstGeom prst="rect">
            <a:avLst/>
          </a:prstGeom>
          <a:noFill/>
          <a:ln w="0">
            <a:noFill/>
          </a:ln>
        </p:spPr>
        <p:style>
          <a:lnRef idx="0"/>
          <a:fillRef idx="0"/>
          <a:effectRef idx="0"/>
          <a:fontRef idx="minor"/>
        </p:style>
        <p:txBody>
          <a:bodyPr lIns="0" rIns="0" tIns="0" bIns="0" anchor="t">
            <a:noAutofit/>
          </a:bodyPr>
          <a:p>
            <a:pPr algn="r">
              <a:lnSpc>
                <a:spcPct val="125000"/>
              </a:lnSpc>
              <a:tabLst>
                <a:tab algn="l" pos="0"/>
              </a:tabLst>
            </a:pPr>
            <a:r>
              <a:rPr b="1" lang="en-US" sz="1750" strike="noStrike" u="none">
                <a:solidFill>
                  <a:srgbClr val="39393c"/>
                </a:solidFill>
                <a:effectLst/>
                <a:uFillTx/>
                <a:latin typeface="Playfair Display"/>
                <a:ea typeface="Playfair Display"/>
              </a:rPr>
              <a:t>Paso 1: Entrada de Datos</a:t>
            </a:r>
            <a:endParaRPr b="0" lang="es-CO" sz="1750" strike="noStrike" u="none">
              <a:solidFill>
                <a:srgbClr val="000000"/>
              </a:solidFill>
              <a:effectLst/>
              <a:uFillTx/>
              <a:latin typeface="Arial"/>
            </a:endParaRPr>
          </a:p>
        </p:txBody>
      </p:sp>
      <p:sp>
        <p:nvSpPr>
          <p:cNvPr id="50" name="Google Shape;56;p2"/>
          <p:cNvSpPr/>
          <p:nvPr/>
        </p:nvSpPr>
        <p:spPr>
          <a:xfrm>
            <a:off x="638280" y="2815200"/>
            <a:ext cx="5673240" cy="583200"/>
          </a:xfrm>
          <a:prstGeom prst="rect">
            <a:avLst/>
          </a:prstGeom>
          <a:noFill/>
          <a:ln w="0">
            <a:noFill/>
          </a:ln>
        </p:spPr>
        <p:style>
          <a:lnRef idx="0"/>
          <a:fillRef idx="0"/>
          <a:effectRef idx="0"/>
          <a:fontRef idx="minor"/>
        </p:style>
        <p:txBody>
          <a:bodyPr lIns="0" rIns="0" tIns="0" bIns="0" anchor="t">
            <a:noAutofit/>
          </a:bodyPr>
          <a:p>
            <a:pPr algn="r">
              <a:lnSpc>
                <a:spcPct val="160000"/>
              </a:lnSpc>
              <a:tabLst>
                <a:tab algn="l" pos="0"/>
              </a:tabLst>
            </a:pPr>
            <a:r>
              <a:rPr b="0" lang="en-US" sz="1400" strike="noStrike" u="none">
                <a:solidFill>
                  <a:srgbClr val="39393c"/>
                </a:solidFill>
                <a:effectLst/>
                <a:uFillTx/>
                <a:latin typeface="Open Sans"/>
                <a:ea typeface="Open Sans"/>
              </a:rPr>
              <a:t>Se ingresan los datos correspondientes al día, mes y año de nacimiento, así como el día, mes y año actual.</a:t>
            </a:r>
            <a:endParaRPr b="0" lang="es-CO" sz="1400" strike="noStrike" u="none">
              <a:solidFill>
                <a:srgbClr val="000000"/>
              </a:solidFill>
              <a:effectLst/>
              <a:uFillTx/>
              <a:latin typeface="Arial"/>
            </a:endParaRPr>
          </a:p>
        </p:txBody>
      </p:sp>
      <p:sp>
        <p:nvSpPr>
          <p:cNvPr id="51" name="Google Shape;57;p2"/>
          <p:cNvSpPr/>
          <p:nvPr/>
        </p:nvSpPr>
        <p:spPr>
          <a:xfrm>
            <a:off x="7497720" y="3549240"/>
            <a:ext cx="637920" cy="22680"/>
          </a:xfrm>
          <a:prstGeom prst="roundRect">
            <a:avLst>
              <a:gd name="adj" fmla="val 119699"/>
            </a:avLst>
          </a:prstGeom>
          <a:solidFill>
            <a:srgbClr val="c6c6d2"/>
          </a:solidFill>
          <a:ln w="0">
            <a:noFill/>
          </a:ln>
        </p:spPr>
        <p:style>
          <a:lnRef idx="0"/>
          <a:fillRef idx="0"/>
          <a:effectRef idx="0"/>
          <a:fontRef idx="minor"/>
        </p:style>
        <p:txBody>
          <a:bodyPr tIns="7920" bIns="7920" anchor="ctr">
            <a:noAutofit/>
          </a:bodyPr>
          <a:p>
            <a:pPr>
              <a:lnSpc>
                <a:spcPct val="100000"/>
              </a:lnSpc>
              <a:tabLst>
                <a:tab algn="l" pos="0"/>
              </a:tabLst>
            </a:pPr>
            <a:endParaRPr b="0" lang="es-CO" sz="1400" strike="noStrike" u="none">
              <a:solidFill>
                <a:srgbClr val="000000"/>
              </a:solidFill>
              <a:effectLst/>
              <a:uFillTx/>
              <a:latin typeface="Arial"/>
            </a:endParaRPr>
          </a:p>
        </p:txBody>
      </p:sp>
      <p:sp>
        <p:nvSpPr>
          <p:cNvPr id="52" name="Google Shape;58;p2"/>
          <p:cNvSpPr/>
          <p:nvPr/>
        </p:nvSpPr>
        <p:spPr>
          <a:xfrm>
            <a:off x="7110000" y="3355560"/>
            <a:ext cx="410040" cy="410040"/>
          </a:xfrm>
          <a:prstGeom prst="roundRect">
            <a:avLst>
              <a:gd name="adj" fmla="val 6667"/>
            </a:avLst>
          </a:prstGeom>
          <a:solidFill>
            <a:srgbClr val="e0e0ec"/>
          </a:solidFill>
          <a:ln w="0">
            <a:noFill/>
          </a:ln>
        </p:spPr>
        <p:style>
          <a:lnRef idx="0"/>
          <a:fillRef idx="0"/>
          <a:effectRef idx="0"/>
          <a:fontRef idx="minor"/>
        </p:style>
        <p:txBody>
          <a:bodyPr tIns="91440" bIns="91440" anchor="ctr">
            <a:noAutofit/>
          </a:bodyPr>
          <a:p>
            <a:pPr>
              <a:lnSpc>
                <a:spcPct val="100000"/>
              </a:lnSpc>
              <a:tabLst>
                <a:tab algn="l" pos="0"/>
              </a:tabLst>
            </a:pPr>
            <a:endParaRPr b="0" lang="es-CO" sz="1400" strike="noStrike" u="none">
              <a:solidFill>
                <a:srgbClr val="000000"/>
              </a:solidFill>
              <a:effectLst/>
              <a:uFillTx/>
              <a:latin typeface="Arial"/>
            </a:endParaRPr>
          </a:p>
        </p:txBody>
      </p:sp>
      <p:sp>
        <p:nvSpPr>
          <p:cNvPr id="53" name="Google Shape;59;p2"/>
          <p:cNvSpPr/>
          <p:nvPr/>
        </p:nvSpPr>
        <p:spPr>
          <a:xfrm>
            <a:off x="7243560" y="3423960"/>
            <a:ext cx="142920" cy="273240"/>
          </a:xfrm>
          <a:prstGeom prst="rect">
            <a:avLst/>
          </a:prstGeom>
          <a:noFill/>
          <a:ln w="0">
            <a:noFill/>
          </a:ln>
        </p:spPr>
        <p:style>
          <a:lnRef idx="0"/>
          <a:fillRef idx="0"/>
          <a:effectRef idx="0"/>
          <a:fontRef idx="minor"/>
        </p:style>
        <p:txBody>
          <a:bodyPr lIns="0" rIns="0" tIns="0" bIns="0" anchor="t">
            <a:noAutofit/>
          </a:bodyPr>
          <a:p>
            <a:pPr algn="ctr">
              <a:lnSpc>
                <a:spcPct val="100000"/>
              </a:lnSpc>
              <a:tabLst>
                <a:tab algn="l" pos="0"/>
              </a:tabLst>
            </a:pPr>
            <a:r>
              <a:rPr b="1" lang="en-US" sz="2150" strike="noStrike" u="none">
                <a:solidFill>
                  <a:srgbClr val="39393c"/>
                </a:solidFill>
                <a:effectLst/>
                <a:uFillTx/>
                <a:latin typeface="Playfair Display"/>
                <a:ea typeface="Playfair Display"/>
              </a:rPr>
              <a:t>2</a:t>
            </a:r>
            <a:endParaRPr b="0" lang="es-CO" sz="2150" strike="noStrike" u="none">
              <a:solidFill>
                <a:srgbClr val="000000"/>
              </a:solidFill>
              <a:effectLst/>
              <a:uFillTx/>
              <a:latin typeface="Arial"/>
            </a:endParaRPr>
          </a:p>
        </p:txBody>
      </p:sp>
      <p:sp>
        <p:nvSpPr>
          <p:cNvPr id="54" name="Google Shape;60;p2"/>
          <p:cNvSpPr/>
          <p:nvPr/>
        </p:nvSpPr>
        <p:spPr>
          <a:xfrm>
            <a:off x="8318520" y="3332880"/>
            <a:ext cx="2755800" cy="284400"/>
          </a:xfrm>
          <a:prstGeom prst="rect">
            <a:avLst/>
          </a:prstGeom>
          <a:noFill/>
          <a:ln w="0">
            <a:noFill/>
          </a:ln>
        </p:spPr>
        <p:style>
          <a:lnRef idx="0"/>
          <a:fillRef idx="0"/>
          <a:effectRef idx="0"/>
          <a:fontRef idx="minor"/>
        </p:style>
        <p:txBody>
          <a:bodyPr lIns="0" rIns="0" tIns="0" bIns="0" anchor="t">
            <a:noAutofit/>
          </a:bodyPr>
          <a:p>
            <a:pPr>
              <a:lnSpc>
                <a:spcPct val="125000"/>
              </a:lnSpc>
              <a:tabLst>
                <a:tab algn="l" pos="0"/>
              </a:tabLst>
            </a:pPr>
            <a:r>
              <a:rPr b="1" lang="en-US" sz="1750" strike="noStrike" u="none">
                <a:solidFill>
                  <a:srgbClr val="39393c"/>
                </a:solidFill>
                <a:effectLst/>
                <a:uFillTx/>
                <a:latin typeface="Playfair Display"/>
                <a:ea typeface="Playfair Display"/>
              </a:rPr>
              <a:t>Paso 2: Diferencia de Años</a:t>
            </a:r>
            <a:endParaRPr b="0" lang="es-CO" sz="1750" strike="noStrike" u="none">
              <a:solidFill>
                <a:srgbClr val="000000"/>
              </a:solidFill>
              <a:effectLst/>
              <a:uFillTx/>
              <a:latin typeface="Arial"/>
            </a:endParaRPr>
          </a:p>
        </p:txBody>
      </p:sp>
      <p:sp>
        <p:nvSpPr>
          <p:cNvPr id="55" name="Google Shape;61;p2"/>
          <p:cNvSpPr/>
          <p:nvPr/>
        </p:nvSpPr>
        <p:spPr>
          <a:xfrm>
            <a:off x="8318520" y="3727080"/>
            <a:ext cx="5673240" cy="875160"/>
          </a:xfrm>
          <a:prstGeom prst="rect">
            <a:avLst/>
          </a:prstGeom>
          <a:noFill/>
          <a:ln w="0">
            <a:noFill/>
          </a:ln>
        </p:spPr>
        <p:style>
          <a:lnRef idx="0"/>
          <a:fillRef idx="0"/>
          <a:effectRef idx="0"/>
          <a:fontRef idx="minor"/>
        </p:style>
        <p:txBody>
          <a:bodyPr lIns="0" rIns="0" tIns="0" bIns="0" anchor="t">
            <a:noAutofit/>
          </a:bodyPr>
          <a:p>
            <a:pPr>
              <a:lnSpc>
                <a:spcPct val="160000"/>
              </a:lnSpc>
              <a:tabLst>
                <a:tab algn="l" pos="0"/>
              </a:tabLst>
            </a:pPr>
            <a:r>
              <a:rPr b="0" lang="en-US" sz="1400" strike="noStrike" u="none">
                <a:solidFill>
                  <a:srgbClr val="39393c"/>
                </a:solidFill>
                <a:effectLst/>
                <a:uFillTx/>
                <a:latin typeface="Open Sans"/>
                <a:ea typeface="Open Sans"/>
              </a:rPr>
              <a:t>Se calcula la diferencia en años entre el año de nacimiento y el año actual, convirtiendo la diferencia de años a meses. Esta diferencia en meses es el primer componente de la edad en meses.</a:t>
            </a:r>
            <a:endParaRPr b="0" lang="es-CO" sz="1400" strike="noStrike" u="none">
              <a:solidFill>
                <a:srgbClr val="000000"/>
              </a:solidFill>
              <a:effectLst/>
              <a:uFillTx/>
              <a:latin typeface="Arial"/>
            </a:endParaRPr>
          </a:p>
        </p:txBody>
      </p:sp>
      <p:sp>
        <p:nvSpPr>
          <p:cNvPr id="56" name="Google Shape;62;p2"/>
          <p:cNvSpPr/>
          <p:nvPr/>
        </p:nvSpPr>
        <p:spPr>
          <a:xfrm>
            <a:off x="6494400" y="4457880"/>
            <a:ext cx="637920" cy="22680"/>
          </a:xfrm>
          <a:prstGeom prst="roundRect">
            <a:avLst>
              <a:gd name="adj" fmla="val 119699"/>
            </a:avLst>
          </a:prstGeom>
          <a:solidFill>
            <a:srgbClr val="c6c6d2"/>
          </a:solidFill>
          <a:ln w="0">
            <a:noFill/>
          </a:ln>
        </p:spPr>
        <p:style>
          <a:lnRef idx="0"/>
          <a:fillRef idx="0"/>
          <a:effectRef idx="0"/>
          <a:fontRef idx="minor"/>
        </p:style>
        <p:txBody>
          <a:bodyPr tIns="7920" bIns="7920" anchor="ctr">
            <a:noAutofit/>
          </a:bodyPr>
          <a:p>
            <a:pPr>
              <a:lnSpc>
                <a:spcPct val="100000"/>
              </a:lnSpc>
              <a:tabLst>
                <a:tab algn="l" pos="0"/>
              </a:tabLst>
            </a:pPr>
            <a:endParaRPr b="0" lang="es-CO" sz="1400" strike="noStrike" u="none">
              <a:solidFill>
                <a:srgbClr val="000000"/>
              </a:solidFill>
              <a:effectLst/>
              <a:uFillTx/>
              <a:latin typeface="Arial"/>
            </a:endParaRPr>
          </a:p>
        </p:txBody>
      </p:sp>
      <p:sp>
        <p:nvSpPr>
          <p:cNvPr id="57" name="Google Shape;63;p2"/>
          <p:cNvSpPr/>
          <p:nvPr/>
        </p:nvSpPr>
        <p:spPr>
          <a:xfrm>
            <a:off x="7110000" y="4263840"/>
            <a:ext cx="410040" cy="410040"/>
          </a:xfrm>
          <a:prstGeom prst="roundRect">
            <a:avLst>
              <a:gd name="adj" fmla="val 6667"/>
            </a:avLst>
          </a:prstGeom>
          <a:solidFill>
            <a:srgbClr val="e0e0ec"/>
          </a:solidFill>
          <a:ln w="0">
            <a:noFill/>
          </a:ln>
        </p:spPr>
        <p:style>
          <a:lnRef idx="0"/>
          <a:fillRef idx="0"/>
          <a:effectRef idx="0"/>
          <a:fontRef idx="minor"/>
        </p:style>
        <p:txBody>
          <a:bodyPr tIns="91440" bIns="91440" anchor="ctr">
            <a:noAutofit/>
          </a:bodyPr>
          <a:p>
            <a:pPr>
              <a:lnSpc>
                <a:spcPct val="100000"/>
              </a:lnSpc>
              <a:tabLst>
                <a:tab algn="l" pos="0"/>
              </a:tabLst>
            </a:pPr>
            <a:endParaRPr b="0" lang="es-CO" sz="1400" strike="noStrike" u="none">
              <a:solidFill>
                <a:srgbClr val="000000"/>
              </a:solidFill>
              <a:effectLst/>
              <a:uFillTx/>
              <a:latin typeface="Arial"/>
            </a:endParaRPr>
          </a:p>
        </p:txBody>
      </p:sp>
      <p:sp>
        <p:nvSpPr>
          <p:cNvPr id="58" name="Google Shape;64;p2"/>
          <p:cNvSpPr/>
          <p:nvPr/>
        </p:nvSpPr>
        <p:spPr>
          <a:xfrm>
            <a:off x="7248600" y="4332240"/>
            <a:ext cx="133200" cy="273240"/>
          </a:xfrm>
          <a:prstGeom prst="rect">
            <a:avLst/>
          </a:prstGeom>
          <a:noFill/>
          <a:ln w="0">
            <a:noFill/>
          </a:ln>
        </p:spPr>
        <p:style>
          <a:lnRef idx="0"/>
          <a:fillRef idx="0"/>
          <a:effectRef idx="0"/>
          <a:fontRef idx="minor"/>
        </p:style>
        <p:txBody>
          <a:bodyPr lIns="0" rIns="0" tIns="0" bIns="0" anchor="t">
            <a:noAutofit/>
          </a:bodyPr>
          <a:p>
            <a:pPr algn="ctr">
              <a:lnSpc>
                <a:spcPct val="100000"/>
              </a:lnSpc>
              <a:tabLst>
                <a:tab algn="l" pos="0"/>
              </a:tabLst>
            </a:pPr>
            <a:r>
              <a:rPr b="1" lang="en-US" sz="2150" strike="noStrike" u="none">
                <a:solidFill>
                  <a:srgbClr val="39393c"/>
                </a:solidFill>
                <a:effectLst/>
                <a:uFillTx/>
                <a:latin typeface="Playfair Display"/>
                <a:ea typeface="Playfair Display"/>
              </a:rPr>
              <a:t>3</a:t>
            </a:r>
            <a:endParaRPr b="0" lang="es-CO" sz="2150" strike="noStrike" u="none">
              <a:solidFill>
                <a:srgbClr val="000000"/>
              </a:solidFill>
              <a:effectLst/>
              <a:uFillTx/>
              <a:latin typeface="Arial"/>
            </a:endParaRPr>
          </a:p>
        </p:txBody>
      </p:sp>
      <p:sp>
        <p:nvSpPr>
          <p:cNvPr id="59" name="Google Shape;65;p2"/>
          <p:cNvSpPr/>
          <p:nvPr/>
        </p:nvSpPr>
        <p:spPr>
          <a:xfrm>
            <a:off x="3433680" y="4241160"/>
            <a:ext cx="2877840" cy="284400"/>
          </a:xfrm>
          <a:prstGeom prst="rect">
            <a:avLst/>
          </a:prstGeom>
          <a:noFill/>
          <a:ln w="0">
            <a:noFill/>
          </a:ln>
        </p:spPr>
        <p:style>
          <a:lnRef idx="0"/>
          <a:fillRef idx="0"/>
          <a:effectRef idx="0"/>
          <a:fontRef idx="minor"/>
        </p:style>
        <p:txBody>
          <a:bodyPr lIns="0" rIns="0" tIns="0" bIns="0" anchor="t">
            <a:noAutofit/>
          </a:bodyPr>
          <a:p>
            <a:pPr algn="r">
              <a:lnSpc>
                <a:spcPct val="125000"/>
              </a:lnSpc>
              <a:tabLst>
                <a:tab algn="l" pos="0"/>
              </a:tabLst>
            </a:pPr>
            <a:r>
              <a:rPr b="1" lang="en-US" sz="1750" strike="noStrike" u="none">
                <a:solidFill>
                  <a:srgbClr val="39393c"/>
                </a:solidFill>
                <a:effectLst/>
                <a:uFillTx/>
                <a:latin typeface="Playfair Display"/>
                <a:ea typeface="Playfair Display"/>
              </a:rPr>
              <a:t>Paso 3: Diferencia de Meses</a:t>
            </a:r>
            <a:endParaRPr b="0" lang="es-CO" sz="1750" strike="noStrike" u="none">
              <a:solidFill>
                <a:srgbClr val="000000"/>
              </a:solidFill>
              <a:effectLst/>
              <a:uFillTx/>
              <a:latin typeface="Arial"/>
            </a:endParaRPr>
          </a:p>
        </p:txBody>
      </p:sp>
      <p:sp>
        <p:nvSpPr>
          <p:cNvPr id="60" name="Google Shape;66;p2"/>
          <p:cNvSpPr/>
          <p:nvPr/>
        </p:nvSpPr>
        <p:spPr>
          <a:xfrm>
            <a:off x="638280" y="4635720"/>
            <a:ext cx="5673240" cy="875160"/>
          </a:xfrm>
          <a:prstGeom prst="rect">
            <a:avLst/>
          </a:prstGeom>
          <a:noFill/>
          <a:ln w="0">
            <a:noFill/>
          </a:ln>
        </p:spPr>
        <p:style>
          <a:lnRef idx="0"/>
          <a:fillRef idx="0"/>
          <a:effectRef idx="0"/>
          <a:fontRef idx="minor"/>
        </p:style>
        <p:txBody>
          <a:bodyPr lIns="0" rIns="0" tIns="0" bIns="0" anchor="t">
            <a:noAutofit/>
          </a:bodyPr>
          <a:p>
            <a:pPr algn="r">
              <a:lnSpc>
                <a:spcPct val="160000"/>
              </a:lnSpc>
              <a:tabLst>
                <a:tab algn="l" pos="0"/>
              </a:tabLst>
            </a:pPr>
            <a:r>
              <a:rPr b="0" lang="en-US" sz="1400" strike="noStrike" u="none">
                <a:solidFill>
                  <a:srgbClr val="39393c"/>
                </a:solidFill>
                <a:effectLst/>
                <a:uFillTx/>
                <a:latin typeface="Open Sans"/>
                <a:ea typeface="Open Sans"/>
              </a:rPr>
              <a:t>Se calcula la diferencia en meses entre el mes de nacimiento y el mes actual. Esta diferencia se suma a la diferencia de años convertida a meses.</a:t>
            </a:r>
            <a:endParaRPr b="0" lang="es-CO" sz="1400" strike="noStrike" u="none">
              <a:solidFill>
                <a:srgbClr val="000000"/>
              </a:solidFill>
              <a:effectLst/>
              <a:uFillTx/>
              <a:latin typeface="Arial"/>
            </a:endParaRPr>
          </a:p>
        </p:txBody>
      </p:sp>
      <p:sp>
        <p:nvSpPr>
          <p:cNvPr id="61" name="Google Shape;67;p2"/>
          <p:cNvSpPr/>
          <p:nvPr/>
        </p:nvSpPr>
        <p:spPr>
          <a:xfrm>
            <a:off x="7497720" y="5366160"/>
            <a:ext cx="637920" cy="22680"/>
          </a:xfrm>
          <a:prstGeom prst="roundRect">
            <a:avLst>
              <a:gd name="adj" fmla="val 119699"/>
            </a:avLst>
          </a:prstGeom>
          <a:solidFill>
            <a:srgbClr val="c6c6d2"/>
          </a:solidFill>
          <a:ln w="0">
            <a:noFill/>
          </a:ln>
        </p:spPr>
        <p:style>
          <a:lnRef idx="0"/>
          <a:fillRef idx="0"/>
          <a:effectRef idx="0"/>
          <a:fontRef idx="minor"/>
        </p:style>
        <p:txBody>
          <a:bodyPr tIns="7920" bIns="7920" anchor="ctr">
            <a:noAutofit/>
          </a:bodyPr>
          <a:p>
            <a:pPr>
              <a:lnSpc>
                <a:spcPct val="100000"/>
              </a:lnSpc>
              <a:tabLst>
                <a:tab algn="l" pos="0"/>
              </a:tabLst>
            </a:pPr>
            <a:endParaRPr b="0" lang="es-CO" sz="1400" strike="noStrike" u="none">
              <a:solidFill>
                <a:srgbClr val="000000"/>
              </a:solidFill>
              <a:effectLst/>
              <a:uFillTx/>
              <a:latin typeface="Arial"/>
            </a:endParaRPr>
          </a:p>
        </p:txBody>
      </p:sp>
      <p:sp>
        <p:nvSpPr>
          <p:cNvPr id="62" name="Google Shape;68;p2"/>
          <p:cNvSpPr/>
          <p:nvPr/>
        </p:nvSpPr>
        <p:spPr>
          <a:xfrm>
            <a:off x="7110000" y="5172480"/>
            <a:ext cx="410040" cy="410040"/>
          </a:xfrm>
          <a:prstGeom prst="roundRect">
            <a:avLst>
              <a:gd name="adj" fmla="val 6667"/>
            </a:avLst>
          </a:prstGeom>
          <a:solidFill>
            <a:srgbClr val="e0e0ec"/>
          </a:solidFill>
          <a:ln w="0">
            <a:noFill/>
          </a:ln>
        </p:spPr>
        <p:style>
          <a:lnRef idx="0"/>
          <a:fillRef idx="0"/>
          <a:effectRef idx="0"/>
          <a:fontRef idx="minor"/>
        </p:style>
        <p:txBody>
          <a:bodyPr tIns="91440" bIns="91440" anchor="ctr">
            <a:noAutofit/>
          </a:bodyPr>
          <a:p>
            <a:pPr>
              <a:lnSpc>
                <a:spcPct val="100000"/>
              </a:lnSpc>
              <a:tabLst>
                <a:tab algn="l" pos="0"/>
              </a:tabLst>
            </a:pPr>
            <a:endParaRPr b="0" lang="es-CO" sz="1400" strike="noStrike" u="none">
              <a:solidFill>
                <a:srgbClr val="000000"/>
              </a:solidFill>
              <a:effectLst/>
              <a:uFillTx/>
              <a:latin typeface="Arial"/>
            </a:endParaRPr>
          </a:p>
        </p:txBody>
      </p:sp>
      <p:sp>
        <p:nvSpPr>
          <p:cNvPr id="63" name="Google Shape;69;p2"/>
          <p:cNvSpPr/>
          <p:nvPr/>
        </p:nvSpPr>
        <p:spPr>
          <a:xfrm>
            <a:off x="7242840" y="5240880"/>
            <a:ext cx="144000" cy="273240"/>
          </a:xfrm>
          <a:prstGeom prst="rect">
            <a:avLst/>
          </a:prstGeom>
          <a:noFill/>
          <a:ln w="0">
            <a:noFill/>
          </a:ln>
        </p:spPr>
        <p:style>
          <a:lnRef idx="0"/>
          <a:fillRef idx="0"/>
          <a:effectRef idx="0"/>
          <a:fontRef idx="minor"/>
        </p:style>
        <p:txBody>
          <a:bodyPr lIns="0" rIns="0" tIns="0" bIns="0" anchor="t">
            <a:noAutofit/>
          </a:bodyPr>
          <a:p>
            <a:pPr algn="ctr">
              <a:lnSpc>
                <a:spcPct val="100000"/>
              </a:lnSpc>
              <a:tabLst>
                <a:tab algn="l" pos="0"/>
              </a:tabLst>
            </a:pPr>
            <a:r>
              <a:rPr b="1" lang="en-US" sz="2150" strike="noStrike" u="none">
                <a:solidFill>
                  <a:srgbClr val="39393c"/>
                </a:solidFill>
                <a:effectLst/>
                <a:uFillTx/>
                <a:latin typeface="Playfair Display"/>
                <a:ea typeface="Playfair Display"/>
              </a:rPr>
              <a:t>4</a:t>
            </a:r>
            <a:endParaRPr b="0" lang="es-CO" sz="2150" strike="noStrike" u="none">
              <a:solidFill>
                <a:srgbClr val="000000"/>
              </a:solidFill>
              <a:effectLst/>
              <a:uFillTx/>
              <a:latin typeface="Arial"/>
            </a:endParaRPr>
          </a:p>
        </p:txBody>
      </p:sp>
      <p:sp>
        <p:nvSpPr>
          <p:cNvPr id="64" name="Google Shape;70;p2"/>
          <p:cNvSpPr/>
          <p:nvPr/>
        </p:nvSpPr>
        <p:spPr>
          <a:xfrm>
            <a:off x="8318520" y="5149800"/>
            <a:ext cx="3221280" cy="284400"/>
          </a:xfrm>
          <a:prstGeom prst="rect">
            <a:avLst/>
          </a:prstGeom>
          <a:noFill/>
          <a:ln w="0">
            <a:noFill/>
          </a:ln>
        </p:spPr>
        <p:style>
          <a:lnRef idx="0"/>
          <a:fillRef idx="0"/>
          <a:effectRef idx="0"/>
          <a:fontRef idx="minor"/>
        </p:style>
        <p:txBody>
          <a:bodyPr lIns="0" rIns="0" tIns="0" bIns="0" anchor="t">
            <a:noAutofit/>
          </a:bodyPr>
          <a:p>
            <a:pPr>
              <a:lnSpc>
                <a:spcPct val="125000"/>
              </a:lnSpc>
              <a:tabLst>
                <a:tab algn="l" pos="0"/>
              </a:tabLst>
            </a:pPr>
            <a:r>
              <a:rPr b="1" lang="en-US" sz="1750" strike="noStrike" u="none">
                <a:solidFill>
                  <a:srgbClr val="39393c"/>
                </a:solidFill>
                <a:effectLst/>
                <a:uFillTx/>
                <a:latin typeface="Playfair Display"/>
                <a:ea typeface="Playfair Display"/>
              </a:rPr>
              <a:t>Paso 4: Ajuste por Cumpleaños</a:t>
            </a:r>
            <a:endParaRPr b="0" lang="es-CO" sz="1750" strike="noStrike" u="none">
              <a:solidFill>
                <a:srgbClr val="000000"/>
              </a:solidFill>
              <a:effectLst/>
              <a:uFillTx/>
              <a:latin typeface="Arial"/>
            </a:endParaRPr>
          </a:p>
        </p:txBody>
      </p:sp>
      <p:sp>
        <p:nvSpPr>
          <p:cNvPr id="65" name="Google Shape;71;p2"/>
          <p:cNvSpPr/>
          <p:nvPr/>
        </p:nvSpPr>
        <p:spPr>
          <a:xfrm>
            <a:off x="8318520" y="5544000"/>
            <a:ext cx="5673240" cy="1166760"/>
          </a:xfrm>
          <a:prstGeom prst="rect">
            <a:avLst/>
          </a:prstGeom>
          <a:noFill/>
          <a:ln w="0">
            <a:noFill/>
          </a:ln>
        </p:spPr>
        <p:style>
          <a:lnRef idx="0"/>
          <a:fillRef idx="0"/>
          <a:effectRef idx="0"/>
          <a:fontRef idx="minor"/>
        </p:style>
        <p:txBody>
          <a:bodyPr lIns="0" rIns="0" tIns="0" bIns="0" anchor="t">
            <a:noAutofit/>
          </a:bodyPr>
          <a:p>
            <a:pPr>
              <a:lnSpc>
                <a:spcPct val="160000"/>
              </a:lnSpc>
              <a:tabLst>
                <a:tab algn="l" pos="0"/>
              </a:tabLst>
            </a:pPr>
            <a:r>
              <a:rPr b="0" lang="en-US" sz="1400" strike="noStrike" u="none">
                <a:solidFill>
                  <a:srgbClr val="39393c"/>
                </a:solidFill>
                <a:effectLst/>
                <a:uFillTx/>
                <a:latin typeface="Open Sans"/>
                <a:ea typeface="Open Sans"/>
              </a:rPr>
              <a:t>Se verifica si el cumpleaños ya pasó este año. Si no ha pasado, se resta un mes del total calculado. Esto asegura que la edad se calcula con precisión considerando si el cumpleaños ya ha ocurrido en el año actual.</a:t>
            </a:r>
            <a:endParaRPr b="0" lang="es-CO" sz="1400" strike="noStrike" u="none">
              <a:solidFill>
                <a:srgbClr val="000000"/>
              </a:solidFill>
              <a:effectLst/>
              <a:uFillTx/>
              <a:latin typeface="Arial"/>
            </a:endParaRPr>
          </a:p>
        </p:txBody>
      </p:sp>
      <p:sp>
        <p:nvSpPr>
          <p:cNvPr id="66" name="Google Shape;72;p2"/>
          <p:cNvSpPr/>
          <p:nvPr/>
        </p:nvSpPr>
        <p:spPr>
          <a:xfrm>
            <a:off x="6494400" y="6420600"/>
            <a:ext cx="637920" cy="22680"/>
          </a:xfrm>
          <a:prstGeom prst="roundRect">
            <a:avLst>
              <a:gd name="adj" fmla="val 119699"/>
            </a:avLst>
          </a:prstGeom>
          <a:solidFill>
            <a:srgbClr val="c6c6d2"/>
          </a:solidFill>
          <a:ln w="0">
            <a:noFill/>
          </a:ln>
        </p:spPr>
        <p:style>
          <a:lnRef idx="0"/>
          <a:fillRef idx="0"/>
          <a:effectRef idx="0"/>
          <a:fontRef idx="minor"/>
        </p:style>
        <p:txBody>
          <a:bodyPr tIns="7920" bIns="7920" anchor="ctr">
            <a:noAutofit/>
          </a:bodyPr>
          <a:p>
            <a:pPr>
              <a:lnSpc>
                <a:spcPct val="100000"/>
              </a:lnSpc>
              <a:tabLst>
                <a:tab algn="l" pos="0"/>
              </a:tabLst>
            </a:pPr>
            <a:endParaRPr b="0" lang="es-CO" sz="1400" strike="noStrike" u="none">
              <a:solidFill>
                <a:srgbClr val="000000"/>
              </a:solidFill>
              <a:effectLst/>
              <a:uFillTx/>
              <a:latin typeface="Arial"/>
            </a:endParaRPr>
          </a:p>
        </p:txBody>
      </p:sp>
      <p:sp>
        <p:nvSpPr>
          <p:cNvPr id="67" name="Google Shape;73;p2"/>
          <p:cNvSpPr/>
          <p:nvPr/>
        </p:nvSpPr>
        <p:spPr>
          <a:xfrm>
            <a:off x="7110000" y="6226920"/>
            <a:ext cx="410040" cy="410040"/>
          </a:xfrm>
          <a:prstGeom prst="roundRect">
            <a:avLst>
              <a:gd name="adj" fmla="val 6667"/>
            </a:avLst>
          </a:prstGeom>
          <a:solidFill>
            <a:srgbClr val="e0e0ec"/>
          </a:solidFill>
          <a:ln w="0">
            <a:noFill/>
          </a:ln>
        </p:spPr>
        <p:style>
          <a:lnRef idx="0"/>
          <a:fillRef idx="0"/>
          <a:effectRef idx="0"/>
          <a:fontRef idx="minor"/>
        </p:style>
        <p:txBody>
          <a:bodyPr tIns="91440" bIns="91440" anchor="ctr">
            <a:noAutofit/>
          </a:bodyPr>
          <a:p>
            <a:pPr>
              <a:lnSpc>
                <a:spcPct val="100000"/>
              </a:lnSpc>
              <a:tabLst>
                <a:tab algn="l" pos="0"/>
              </a:tabLst>
            </a:pPr>
            <a:endParaRPr b="0" lang="es-CO" sz="1400" strike="noStrike" u="none">
              <a:solidFill>
                <a:srgbClr val="000000"/>
              </a:solidFill>
              <a:effectLst/>
              <a:uFillTx/>
              <a:latin typeface="Arial"/>
            </a:endParaRPr>
          </a:p>
        </p:txBody>
      </p:sp>
      <p:sp>
        <p:nvSpPr>
          <p:cNvPr id="68" name="Google Shape;74;p2"/>
          <p:cNvSpPr/>
          <p:nvPr/>
        </p:nvSpPr>
        <p:spPr>
          <a:xfrm>
            <a:off x="7252560" y="6295320"/>
            <a:ext cx="125280" cy="273240"/>
          </a:xfrm>
          <a:prstGeom prst="rect">
            <a:avLst/>
          </a:prstGeom>
          <a:noFill/>
          <a:ln w="0">
            <a:noFill/>
          </a:ln>
        </p:spPr>
        <p:style>
          <a:lnRef idx="0"/>
          <a:fillRef idx="0"/>
          <a:effectRef idx="0"/>
          <a:fontRef idx="minor"/>
        </p:style>
        <p:txBody>
          <a:bodyPr lIns="0" rIns="0" tIns="0" bIns="0" anchor="t">
            <a:noAutofit/>
          </a:bodyPr>
          <a:p>
            <a:pPr algn="ctr">
              <a:lnSpc>
                <a:spcPct val="100000"/>
              </a:lnSpc>
              <a:tabLst>
                <a:tab algn="l" pos="0"/>
              </a:tabLst>
            </a:pPr>
            <a:r>
              <a:rPr b="1" lang="en-US" sz="2150" strike="noStrike" u="none">
                <a:solidFill>
                  <a:srgbClr val="39393c"/>
                </a:solidFill>
                <a:effectLst/>
                <a:uFillTx/>
                <a:latin typeface="Playfair Display"/>
                <a:ea typeface="Playfair Display"/>
              </a:rPr>
              <a:t>5</a:t>
            </a:r>
            <a:endParaRPr b="0" lang="es-CO" sz="2150" strike="noStrike" u="none">
              <a:solidFill>
                <a:srgbClr val="000000"/>
              </a:solidFill>
              <a:effectLst/>
              <a:uFillTx/>
              <a:latin typeface="Arial"/>
            </a:endParaRPr>
          </a:p>
        </p:txBody>
      </p:sp>
      <p:sp>
        <p:nvSpPr>
          <p:cNvPr id="69" name="Google Shape;75;p2"/>
          <p:cNvSpPr/>
          <p:nvPr/>
        </p:nvSpPr>
        <p:spPr>
          <a:xfrm>
            <a:off x="4031640" y="6204240"/>
            <a:ext cx="2279880" cy="284400"/>
          </a:xfrm>
          <a:prstGeom prst="rect">
            <a:avLst/>
          </a:prstGeom>
          <a:noFill/>
          <a:ln w="0">
            <a:noFill/>
          </a:ln>
        </p:spPr>
        <p:style>
          <a:lnRef idx="0"/>
          <a:fillRef idx="0"/>
          <a:effectRef idx="0"/>
          <a:fontRef idx="minor"/>
        </p:style>
        <p:txBody>
          <a:bodyPr lIns="0" rIns="0" tIns="0" bIns="0" anchor="t">
            <a:noAutofit/>
          </a:bodyPr>
          <a:p>
            <a:pPr algn="r">
              <a:lnSpc>
                <a:spcPct val="125000"/>
              </a:lnSpc>
              <a:tabLst>
                <a:tab algn="l" pos="0"/>
              </a:tabLst>
            </a:pPr>
            <a:r>
              <a:rPr b="1" lang="en-US" sz="1750" strike="noStrike" u="none">
                <a:solidFill>
                  <a:srgbClr val="39393c"/>
                </a:solidFill>
                <a:effectLst/>
                <a:uFillTx/>
                <a:latin typeface="Playfair Display"/>
                <a:ea typeface="Playfair Display"/>
              </a:rPr>
              <a:t>Paso 5: Salida</a:t>
            </a:r>
            <a:endParaRPr b="0" lang="es-CO" sz="1750" strike="noStrike" u="none">
              <a:solidFill>
                <a:srgbClr val="000000"/>
              </a:solidFill>
              <a:effectLst/>
              <a:uFillTx/>
              <a:latin typeface="Arial"/>
            </a:endParaRPr>
          </a:p>
        </p:txBody>
      </p:sp>
      <p:sp>
        <p:nvSpPr>
          <p:cNvPr id="70" name="Google Shape;76;p2"/>
          <p:cNvSpPr/>
          <p:nvPr/>
        </p:nvSpPr>
        <p:spPr>
          <a:xfrm>
            <a:off x="638280" y="6598440"/>
            <a:ext cx="5673240" cy="583200"/>
          </a:xfrm>
          <a:prstGeom prst="rect">
            <a:avLst/>
          </a:prstGeom>
          <a:noFill/>
          <a:ln w="0">
            <a:noFill/>
          </a:ln>
        </p:spPr>
        <p:style>
          <a:lnRef idx="0"/>
          <a:fillRef idx="0"/>
          <a:effectRef idx="0"/>
          <a:fontRef idx="minor"/>
        </p:style>
        <p:txBody>
          <a:bodyPr lIns="0" rIns="0" tIns="0" bIns="0" anchor="t">
            <a:noAutofit/>
          </a:bodyPr>
          <a:p>
            <a:pPr algn="r">
              <a:lnSpc>
                <a:spcPct val="160000"/>
              </a:lnSpc>
              <a:tabLst>
                <a:tab algn="l" pos="0"/>
              </a:tabLst>
            </a:pPr>
            <a:r>
              <a:rPr b="0" lang="en-US" sz="1400" strike="noStrike" u="none">
                <a:solidFill>
                  <a:srgbClr val="39393c"/>
                </a:solidFill>
                <a:effectLst/>
                <a:uFillTx/>
                <a:latin typeface="Open Sans"/>
                <a:ea typeface="Open Sans"/>
              </a:rPr>
              <a:t>Se muestra el resultado final, la edad en meses completos, como salida del algoritmo.</a:t>
            </a:r>
            <a:endParaRPr b="0" lang="es-CO" sz="1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71" name="Google Shape;82;p3"/>
          <p:cNvSpPr/>
          <p:nvPr/>
        </p:nvSpPr>
        <p:spPr>
          <a:xfrm>
            <a:off x="712080" y="559440"/>
            <a:ext cx="9125280" cy="635760"/>
          </a:xfrm>
          <a:prstGeom prst="rect">
            <a:avLst/>
          </a:prstGeom>
          <a:noFill/>
          <a:ln w="0">
            <a:noFill/>
          </a:ln>
        </p:spPr>
        <p:style>
          <a:lnRef idx="0"/>
          <a:fillRef idx="0"/>
          <a:effectRef idx="0"/>
          <a:fontRef idx="minor"/>
        </p:style>
        <p:txBody>
          <a:bodyPr lIns="0" rIns="0" tIns="0" bIns="0" anchor="t">
            <a:noAutofit/>
          </a:bodyPr>
          <a:p>
            <a:pPr>
              <a:lnSpc>
                <a:spcPct val="125000"/>
              </a:lnSpc>
              <a:tabLst>
                <a:tab algn="l" pos="0"/>
              </a:tabLst>
            </a:pPr>
            <a:r>
              <a:rPr b="1" lang="en-US" sz="4000" strike="noStrike" u="none">
                <a:solidFill>
                  <a:srgbClr val="101014"/>
                </a:solidFill>
                <a:effectLst/>
                <a:uFillTx/>
                <a:latin typeface="Playfair Display"/>
                <a:ea typeface="Playfair Display"/>
              </a:rPr>
              <a:t>Pseudocódigo del Algoritmo</a:t>
            </a:r>
            <a:endParaRPr b="0" lang="es-CO" sz="4000" strike="noStrike" u="none">
              <a:solidFill>
                <a:srgbClr val="000000"/>
              </a:solidFill>
              <a:effectLst/>
              <a:uFillTx/>
              <a:latin typeface="Arial"/>
            </a:endParaRPr>
          </a:p>
        </p:txBody>
      </p:sp>
      <p:sp>
        <p:nvSpPr>
          <p:cNvPr id="72" name="Google Shape;83;p3"/>
          <p:cNvSpPr/>
          <p:nvPr/>
        </p:nvSpPr>
        <p:spPr>
          <a:xfrm>
            <a:off x="712080" y="1602720"/>
            <a:ext cx="13205520" cy="976320"/>
          </a:xfrm>
          <a:prstGeom prst="rect">
            <a:avLst/>
          </a:prstGeom>
          <a:noFill/>
          <a:ln w="0">
            <a:noFill/>
          </a:ln>
        </p:spPr>
        <p:style>
          <a:lnRef idx="0"/>
          <a:fillRef idx="0"/>
          <a:effectRef idx="0"/>
          <a:fontRef idx="minor"/>
        </p:style>
        <p:txBody>
          <a:bodyPr lIns="0" rIns="0" tIns="0" bIns="0" anchor="t">
            <a:noAutofit/>
          </a:bodyPr>
          <a:p>
            <a:pPr>
              <a:lnSpc>
                <a:spcPct val="159000"/>
              </a:lnSpc>
              <a:tabLst>
                <a:tab algn="l" pos="0"/>
              </a:tabLst>
            </a:pPr>
            <a:r>
              <a:rPr b="0" lang="en-US" sz="1600" strike="noStrike" u="none">
                <a:solidFill>
                  <a:srgbClr val="39393c"/>
                </a:solidFill>
                <a:effectLst/>
                <a:uFillTx/>
                <a:latin typeface="Open Sans"/>
                <a:ea typeface="Open Sans"/>
              </a:rPr>
              <a:t>El pseudocódigo para este algoritmo se muestra a continuación. El código se divide en diferentes secciones, cada una de las cuales corresponde a un paso específico del algoritmo. Se utiliza una sintaxis similar a la de los lenguajes de programación para facilitar su comprensión e implementación.</a:t>
            </a:r>
            <a:endParaRPr b="0" lang="es-CO" sz="1600" strike="noStrike" u="none">
              <a:solidFill>
                <a:srgbClr val="000000"/>
              </a:solidFill>
              <a:effectLst/>
              <a:uFillTx/>
              <a:latin typeface="Arial"/>
            </a:endParaRPr>
          </a:p>
        </p:txBody>
      </p:sp>
      <p:sp>
        <p:nvSpPr>
          <p:cNvPr id="73" name="Google Shape;84;p3"/>
          <p:cNvSpPr/>
          <p:nvPr/>
        </p:nvSpPr>
        <p:spPr>
          <a:xfrm>
            <a:off x="712080" y="2808000"/>
            <a:ext cx="13205520" cy="4862160"/>
          </a:xfrm>
          <a:prstGeom prst="roundRect">
            <a:avLst>
              <a:gd name="adj" fmla="val 628"/>
            </a:avLst>
          </a:prstGeom>
          <a:solidFill>
            <a:srgbClr val="e3e3e8"/>
          </a:solidFill>
          <a:ln w="0">
            <a:noFill/>
          </a:ln>
        </p:spPr>
        <p:style>
          <a:lnRef idx="0"/>
          <a:fillRef idx="0"/>
          <a:effectRef idx="0"/>
          <a:fontRef idx="minor"/>
        </p:style>
        <p:txBody>
          <a:bodyPr tIns="91440" bIns="91440" anchor="ctr">
            <a:noAutofit/>
          </a:bodyPr>
          <a:p>
            <a:pPr>
              <a:lnSpc>
                <a:spcPct val="100000"/>
              </a:lnSpc>
              <a:tabLst>
                <a:tab algn="l" pos="0"/>
              </a:tabLst>
            </a:pPr>
            <a:endParaRPr b="0" lang="es-CO" sz="1400" strike="noStrike" u="none">
              <a:solidFill>
                <a:srgbClr val="000000"/>
              </a:solidFill>
              <a:effectLst/>
              <a:uFillTx/>
              <a:latin typeface="Arial"/>
            </a:endParaRPr>
          </a:p>
        </p:txBody>
      </p:sp>
      <p:sp>
        <p:nvSpPr>
          <p:cNvPr id="74" name="Google Shape;85;p3"/>
          <p:cNvSpPr/>
          <p:nvPr/>
        </p:nvSpPr>
        <p:spPr>
          <a:xfrm>
            <a:off x="702000" y="2808000"/>
            <a:ext cx="13225680" cy="4862160"/>
          </a:xfrm>
          <a:prstGeom prst="roundRect">
            <a:avLst>
              <a:gd name="adj" fmla="val 628"/>
            </a:avLst>
          </a:prstGeom>
          <a:solidFill>
            <a:srgbClr val="e3e3e8"/>
          </a:solidFill>
          <a:ln w="0">
            <a:noFill/>
          </a:ln>
        </p:spPr>
        <p:style>
          <a:lnRef idx="0"/>
          <a:fillRef idx="0"/>
          <a:effectRef idx="0"/>
          <a:fontRef idx="minor"/>
        </p:style>
        <p:txBody>
          <a:bodyPr tIns="91440" bIns="91440" anchor="ctr">
            <a:noAutofit/>
          </a:bodyPr>
          <a:p>
            <a:pPr>
              <a:lnSpc>
                <a:spcPct val="100000"/>
              </a:lnSpc>
              <a:tabLst>
                <a:tab algn="l" pos="0"/>
              </a:tabLst>
            </a:pPr>
            <a:endParaRPr b="0" lang="es-CO" sz="1400" strike="noStrike" u="none">
              <a:solidFill>
                <a:srgbClr val="000000"/>
              </a:solidFill>
              <a:effectLst/>
              <a:uFillTx/>
              <a:latin typeface="Arial"/>
            </a:endParaRPr>
          </a:p>
        </p:txBody>
      </p:sp>
      <p:sp>
        <p:nvSpPr>
          <p:cNvPr id="75" name="Google Shape;86;p3"/>
          <p:cNvSpPr/>
          <p:nvPr/>
        </p:nvSpPr>
        <p:spPr>
          <a:xfrm>
            <a:off x="905760" y="2960640"/>
            <a:ext cx="12818880" cy="4556880"/>
          </a:xfrm>
          <a:prstGeom prst="rect">
            <a:avLst/>
          </a:prstGeom>
          <a:noFill/>
          <a:ln w="0">
            <a:noFill/>
          </a:ln>
        </p:spPr>
        <p:style>
          <a:lnRef idx="0"/>
          <a:fillRef idx="0"/>
          <a:effectRef idx="0"/>
          <a:fontRef idx="minor"/>
        </p:style>
        <p:txBody>
          <a:bodyPr lIns="0" rIns="0" tIns="0" bIns="0" anchor="t">
            <a:noAutofit/>
          </a:bodyPr>
          <a:p>
            <a:pPr>
              <a:lnSpc>
                <a:spcPct val="159000"/>
              </a:lnSpc>
              <a:tabLst>
                <a:tab algn="l" pos="0"/>
              </a:tabLst>
            </a:pPr>
            <a:r>
              <a:rPr b="0" lang="en-US" sz="1600" strike="noStrike" u="none">
                <a:solidFill>
                  <a:srgbClr val="39393c"/>
                </a:solidFill>
                <a:effectLst/>
                <a:highlight>
                  <a:srgbClr val="e3e3e8"/>
                </a:highlight>
                <a:uFillTx/>
                <a:latin typeface="Consolas"/>
                <a:ea typeface="Consolas"/>
              </a:rPr>
              <a:t>INICIO</a:t>
            </a:r>
            <a:endParaRPr b="0" lang="es-CO" sz="1600" strike="noStrike" u="none">
              <a:solidFill>
                <a:srgbClr val="000000"/>
              </a:solidFill>
              <a:effectLst/>
              <a:uFillTx/>
              <a:latin typeface="Arial"/>
            </a:endParaRPr>
          </a:p>
          <a:p>
            <a:pPr>
              <a:lnSpc>
                <a:spcPct val="159000"/>
              </a:lnSpc>
              <a:tabLst>
                <a:tab algn="l" pos="0"/>
              </a:tabLst>
            </a:pPr>
            <a:r>
              <a:rPr b="0" lang="en-US" sz="1600" strike="noStrike" u="none">
                <a:solidFill>
                  <a:srgbClr val="39393c"/>
                </a:solidFill>
                <a:effectLst/>
                <a:highlight>
                  <a:srgbClr val="e3e3e8"/>
                </a:highlight>
                <a:uFillTx/>
                <a:latin typeface="Consolas"/>
                <a:ea typeface="Consolas"/>
              </a:rPr>
              <a:t>  LEER día_nacimiento, mes_nacimiento, año_nacimiento</a:t>
            </a:r>
            <a:endParaRPr b="0" lang="es-CO" sz="1600" strike="noStrike" u="none">
              <a:solidFill>
                <a:srgbClr val="000000"/>
              </a:solidFill>
              <a:effectLst/>
              <a:uFillTx/>
              <a:latin typeface="Arial"/>
            </a:endParaRPr>
          </a:p>
          <a:p>
            <a:pPr>
              <a:lnSpc>
                <a:spcPct val="159000"/>
              </a:lnSpc>
              <a:tabLst>
                <a:tab algn="l" pos="0"/>
              </a:tabLst>
            </a:pPr>
            <a:r>
              <a:rPr b="0" lang="en-US" sz="1600" strike="noStrike" u="none">
                <a:solidFill>
                  <a:srgbClr val="39393c"/>
                </a:solidFill>
                <a:effectLst/>
                <a:highlight>
                  <a:srgbClr val="e3e3e8"/>
                </a:highlight>
                <a:uFillTx/>
                <a:latin typeface="Consolas"/>
                <a:ea typeface="Consolas"/>
              </a:rPr>
              <a:t>  LEER día_actual, mes_actual, año_actual</a:t>
            </a:r>
            <a:endParaRPr b="0" lang="es-CO" sz="1600" strike="noStrike" u="none">
              <a:solidFill>
                <a:srgbClr val="000000"/>
              </a:solidFill>
              <a:effectLst/>
              <a:uFillTx/>
              <a:latin typeface="Arial"/>
            </a:endParaRPr>
          </a:p>
          <a:p>
            <a:pPr>
              <a:lnSpc>
                <a:spcPct val="159000"/>
              </a:lnSpc>
              <a:tabLst>
                <a:tab algn="l" pos="0"/>
              </a:tabLst>
            </a:pPr>
            <a:r>
              <a:rPr b="0" lang="en-US" sz="1600" strike="noStrike" u="none">
                <a:solidFill>
                  <a:srgbClr val="39393c"/>
                </a:solidFill>
                <a:effectLst/>
                <a:highlight>
                  <a:srgbClr val="e3e3e8"/>
                </a:highlight>
                <a:uFillTx/>
                <a:latin typeface="Consolas"/>
                <a:ea typeface="Consolas"/>
              </a:rPr>
              <a:t>  </a:t>
            </a:r>
            <a:endParaRPr b="0" lang="es-CO" sz="1600" strike="noStrike" u="none">
              <a:solidFill>
                <a:srgbClr val="000000"/>
              </a:solidFill>
              <a:effectLst/>
              <a:uFillTx/>
              <a:latin typeface="Arial"/>
            </a:endParaRPr>
          </a:p>
          <a:p>
            <a:pPr>
              <a:lnSpc>
                <a:spcPct val="159000"/>
              </a:lnSpc>
              <a:tabLst>
                <a:tab algn="l" pos="0"/>
              </a:tabLst>
            </a:pPr>
            <a:r>
              <a:rPr b="0" lang="en-US" sz="1600" strike="noStrike" u="none">
                <a:solidFill>
                  <a:srgbClr val="39393c"/>
                </a:solidFill>
                <a:effectLst/>
                <a:highlight>
                  <a:srgbClr val="e3e3e8"/>
                </a:highlight>
                <a:uFillTx/>
                <a:latin typeface="Consolas"/>
                <a:ea typeface="Consolas"/>
              </a:rPr>
              <a:t>  edad_en_meses = (año_actual - año_nacimiento) * 12 // Convertir años a meses</a:t>
            </a:r>
            <a:endParaRPr b="0" lang="es-CO" sz="1600" strike="noStrike" u="none">
              <a:solidFill>
                <a:srgbClr val="000000"/>
              </a:solidFill>
              <a:effectLst/>
              <a:uFillTx/>
              <a:latin typeface="Arial"/>
            </a:endParaRPr>
          </a:p>
          <a:p>
            <a:pPr>
              <a:lnSpc>
                <a:spcPct val="159000"/>
              </a:lnSpc>
              <a:tabLst>
                <a:tab algn="l" pos="0"/>
              </a:tabLst>
            </a:pPr>
            <a:r>
              <a:rPr b="0" lang="en-US" sz="1600" strike="noStrike" u="none">
                <a:solidFill>
                  <a:srgbClr val="39393c"/>
                </a:solidFill>
                <a:effectLst/>
                <a:highlight>
                  <a:srgbClr val="e3e3e8"/>
                </a:highlight>
                <a:uFillTx/>
                <a:latin typeface="Consolas"/>
                <a:ea typeface="Consolas"/>
              </a:rPr>
              <a:t>  edad_en_meses = edad_en_meses + (mes_actual - mes_nacimiento) // Diferencia de meses</a:t>
            </a:r>
            <a:endParaRPr b="0" lang="es-CO" sz="1600" strike="noStrike" u="none">
              <a:solidFill>
                <a:srgbClr val="000000"/>
              </a:solidFill>
              <a:effectLst/>
              <a:uFillTx/>
              <a:latin typeface="Arial"/>
            </a:endParaRPr>
          </a:p>
          <a:p>
            <a:pPr>
              <a:lnSpc>
                <a:spcPct val="159000"/>
              </a:lnSpc>
              <a:tabLst>
                <a:tab algn="l" pos="0"/>
              </a:tabLst>
            </a:pPr>
            <a:r>
              <a:rPr b="0" lang="en-US" sz="1600" strike="noStrike" u="none">
                <a:solidFill>
                  <a:srgbClr val="39393c"/>
                </a:solidFill>
                <a:effectLst/>
                <a:highlight>
                  <a:srgbClr val="e3e3e8"/>
                </a:highlight>
                <a:uFillTx/>
                <a:latin typeface="Consolas"/>
                <a:ea typeface="Consolas"/>
              </a:rPr>
              <a:t>  </a:t>
            </a:r>
            <a:endParaRPr b="0" lang="es-CO" sz="1600" strike="noStrike" u="none">
              <a:solidFill>
                <a:srgbClr val="000000"/>
              </a:solidFill>
              <a:effectLst/>
              <a:uFillTx/>
              <a:latin typeface="Arial"/>
            </a:endParaRPr>
          </a:p>
          <a:p>
            <a:pPr>
              <a:lnSpc>
                <a:spcPct val="159000"/>
              </a:lnSpc>
              <a:tabLst>
                <a:tab algn="l" pos="0"/>
              </a:tabLst>
            </a:pPr>
            <a:r>
              <a:rPr b="0" lang="en-US" sz="1600" strike="noStrike" u="none">
                <a:solidFill>
                  <a:srgbClr val="39393c"/>
                </a:solidFill>
                <a:effectLst/>
                <a:highlight>
                  <a:srgbClr val="e3e3e8"/>
                </a:highlight>
                <a:uFillTx/>
                <a:latin typeface="Consolas"/>
                <a:ea typeface="Consolas"/>
              </a:rPr>
              <a:t>  // Ajuste si el cumpleaños aún no ha pasado en el año actual</a:t>
            </a:r>
            <a:endParaRPr b="0" lang="es-CO" sz="1600" strike="noStrike" u="none">
              <a:solidFill>
                <a:srgbClr val="000000"/>
              </a:solidFill>
              <a:effectLst/>
              <a:uFillTx/>
              <a:latin typeface="Arial"/>
            </a:endParaRPr>
          </a:p>
          <a:p>
            <a:pPr>
              <a:lnSpc>
                <a:spcPct val="159000"/>
              </a:lnSpc>
              <a:tabLst>
                <a:tab algn="l" pos="0"/>
              </a:tabLst>
            </a:pPr>
            <a:r>
              <a:rPr b="0" lang="en-US" sz="1600" strike="noStrike" u="none">
                <a:solidFill>
                  <a:srgbClr val="39393c"/>
                </a:solidFill>
                <a:effectLst/>
                <a:highlight>
                  <a:srgbClr val="e3e3e8"/>
                </a:highlight>
                <a:uFillTx/>
                <a:latin typeface="Consolas"/>
                <a:ea typeface="Consolas"/>
              </a:rPr>
              <a:t>  SI (mes_actual &lt; mes_nacimiento) O (mes_actual = mes_nacimiento Y día_actual &lt; día_nacimiento) ENTONCES</a:t>
            </a:r>
            <a:endParaRPr b="0" lang="es-CO" sz="1600" strike="noStrike" u="none">
              <a:solidFill>
                <a:srgbClr val="000000"/>
              </a:solidFill>
              <a:effectLst/>
              <a:uFillTx/>
              <a:latin typeface="Arial"/>
            </a:endParaRPr>
          </a:p>
          <a:p>
            <a:pPr>
              <a:lnSpc>
                <a:spcPct val="159000"/>
              </a:lnSpc>
              <a:tabLst>
                <a:tab algn="l" pos="0"/>
              </a:tabLst>
            </a:pPr>
            <a:r>
              <a:rPr b="0" lang="en-US" sz="1600" strike="noStrike" u="none">
                <a:solidFill>
                  <a:srgbClr val="39393c"/>
                </a:solidFill>
                <a:effectLst/>
                <a:highlight>
                  <a:srgbClr val="e3e3e8"/>
                </a:highlight>
                <a:uFillTx/>
                <a:latin typeface="Consolas"/>
                <a:ea typeface="Consolas"/>
              </a:rPr>
              <a:t>    edad_en_meses = edad_en_meses - 1</a:t>
            </a:r>
            <a:endParaRPr b="0" lang="es-CO" sz="1600" strike="noStrike" u="none">
              <a:solidFill>
                <a:srgbClr val="000000"/>
              </a:solidFill>
              <a:effectLst/>
              <a:uFillTx/>
              <a:latin typeface="Arial"/>
            </a:endParaRPr>
          </a:p>
          <a:p>
            <a:pPr>
              <a:lnSpc>
                <a:spcPct val="159000"/>
              </a:lnSpc>
              <a:tabLst>
                <a:tab algn="l" pos="0"/>
              </a:tabLst>
            </a:pPr>
            <a:r>
              <a:rPr b="0" lang="en-US" sz="1600" strike="noStrike" u="none">
                <a:solidFill>
                  <a:srgbClr val="39393c"/>
                </a:solidFill>
                <a:effectLst/>
                <a:highlight>
                  <a:srgbClr val="e3e3e8"/>
                </a:highlight>
                <a:uFillTx/>
                <a:latin typeface="Consolas"/>
                <a:ea typeface="Consolas"/>
              </a:rPr>
              <a:t>  FIN</a:t>
            </a:r>
            <a:endParaRPr b="0" lang="es-CO" sz="1600" strike="noStrike" u="none">
              <a:solidFill>
                <a:srgbClr val="000000"/>
              </a:solidFill>
              <a:effectLst/>
              <a:uFillTx/>
              <a:latin typeface="Arial"/>
            </a:endParaRPr>
          </a:p>
          <a:p>
            <a:pPr>
              <a:lnSpc>
                <a:spcPct val="159000"/>
              </a:lnSpc>
              <a:tabLst>
                <a:tab algn="l" pos="0"/>
              </a:tabLst>
            </a:pPr>
            <a:r>
              <a:rPr b="0" lang="en-US" sz="1600" strike="noStrike" u="none">
                <a:solidFill>
                  <a:srgbClr val="39393c"/>
                </a:solidFill>
                <a:effectLst/>
                <a:highlight>
                  <a:srgbClr val="e3e3e8"/>
                </a:highlight>
                <a:uFillTx/>
                <a:latin typeface="Consolas"/>
                <a:ea typeface="Consolas"/>
              </a:rPr>
              <a:t>  </a:t>
            </a:r>
            <a:endParaRPr b="0" lang="es-CO" sz="1600" strike="noStrike" u="none">
              <a:solidFill>
                <a:srgbClr val="000000"/>
              </a:solidFill>
              <a:effectLst/>
              <a:uFillTx/>
              <a:latin typeface="Arial"/>
            </a:endParaRPr>
          </a:p>
          <a:p>
            <a:pPr>
              <a:lnSpc>
                <a:spcPct val="159000"/>
              </a:lnSpc>
              <a:tabLst>
                <a:tab algn="l" pos="0"/>
              </a:tabLst>
            </a:pPr>
            <a:r>
              <a:rPr b="0" lang="en-US" sz="1600" strike="noStrike" u="none">
                <a:solidFill>
                  <a:srgbClr val="39393c"/>
                </a:solidFill>
                <a:effectLst/>
                <a:highlight>
                  <a:srgbClr val="e3e3e8"/>
                </a:highlight>
                <a:uFillTx/>
                <a:latin typeface="Consolas"/>
                <a:ea typeface="Consolas"/>
              </a:rPr>
              <a:t>  ESCRIBIR "Edad en meses: ", edad_en_meses</a:t>
            </a:r>
            <a:endParaRPr b="0" lang="es-CO" sz="1600" strike="noStrike" u="none">
              <a:solidFill>
                <a:srgbClr val="000000"/>
              </a:solidFill>
              <a:effectLst/>
              <a:uFillTx/>
              <a:latin typeface="Arial"/>
            </a:endParaRPr>
          </a:p>
          <a:p>
            <a:pPr>
              <a:lnSpc>
                <a:spcPct val="159000"/>
              </a:lnSpc>
              <a:tabLst>
                <a:tab algn="l" pos="0"/>
              </a:tabLst>
            </a:pPr>
            <a:r>
              <a:rPr b="0" lang="en-US" sz="1600" strike="noStrike" u="none">
                <a:solidFill>
                  <a:srgbClr val="39393c"/>
                </a:solidFill>
                <a:effectLst/>
                <a:highlight>
                  <a:srgbClr val="e3e3e8"/>
                </a:highlight>
                <a:uFillTx/>
                <a:latin typeface="Consolas"/>
                <a:ea typeface="Consolas"/>
              </a:rPr>
              <a:t>FIN</a:t>
            </a:r>
            <a:endParaRPr b="0" lang="es-CO" sz="1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pic>
        <p:nvPicPr>
          <p:cNvPr id="76" name="Google Shape;92;p4" descr="preencoded.png"/>
          <p:cNvPicPr/>
          <p:nvPr/>
        </p:nvPicPr>
        <p:blipFill>
          <a:blip r:embed="rId1"/>
          <a:stretch/>
        </p:blipFill>
        <p:spPr>
          <a:xfrm>
            <a:off x="9144000" y="0"/>
            <a:ext cx="5486040" cy="8233560"/>
          </a:xfrm>
          <a:prstGeom prst="rect">
            <a:avLst/>
          </a:prstGeom>
          <a:noFill/>
          <a:ln w="0">
            <a:noFill/>
          </a:ln>
        </p:spPr>
      </p:pic>
      <p:sp>
        <p:nvSpPr>
          <p:cNvPr id="77" name="Google Shape;93;p4"/>
          <p:cNvSpPr/>
          <p:nvPr/>
        </p:nvSpPr>
        <p:spPr>
          <a:xfrm>
            <a:off x="682920" y="536760"/>
            <a:ext cx="4879080" cy="609480"/>
          </a:xfrm>
          <a:prstGeom prst="rect">
            <a:avLst/>
          </a:prstGeom>
          <a:noFill/>
          <a:ln w="0">
            <a:noFill/>
          </a:ln>
        </p:spPr>
        <p:style>
          <a:lnRef idx="0"/>
          <a:fillRef idx="0"/>
          <a:effectRef idx="0"/>
          <a:fontRef idx="minor"/>
        </p:style>
        <p:txBody>
          <a:bodyPr lIns="0" rIns="0" tIns="0" bIns="0" anchor="t">
            <a:noAutofit/>
          </a:bodyPr>
          <a:p>
            <a:pPr>
              <a:lnSpc>
                <a:spcPct val="126000"/>
              </a:lnSpc>
              <a:tabLst>
                <a:tab algn="l" pos="0"/>
              </a:tabLst>
            </a:pPr>
            <a:r>
              <a:rPr b="1" lang="en-US" sz="3800" strike="noStrike" u="none">
                <a:solidFill>
                  <a:srgbClr val="101014"/>
                </a:solidFill>
                <a:effectLst/>
                <a:uFillTx/>
                <a:latin typeface="Playfair Display"/>
                <a:ea typeface="Playfair Display"/>
              </a:rPr>
              <a:t>Ejemplo de Ejecución</a:t>
            </a:r>
            <a:endParaRPr b="0" lang="es-CO" sz="3800" strike="noStrike" u="none">
              <a:solidFill>
                <a:srgbClr val="000000"/>
              </a:solidFill>
              <a:effectLst/>
              <a:uFillTx/>
              <a:latin typeface="Arial"/>
            </a:endParaRPr>
          </a:p>
        </p:txBody>
      </p:sp>
      <p:sp>
        <p:nvSpPr>
          <p:cNvPr id="78" name="Google Shape;94;p4"/>
          <p:cNvSpPr/>
          <p:nvPr/>
        </p:nvSpPr>
        <p:spPr>
          <a:xfrm>
            <a:off x="682920" y="1439280"/>
            <a:ext cx="7777440" cy="1248480"/>
          </a:xfrm>
          <a:prstGeom prst="rect">
            <a:avLst/>
          </a:prstGeom>
          <a:noFill/>
          <a:ln w="0">
            <a:noFill/>
          </a:ln>
        </p:spPr>
        <p:style>
          <a:lnRef idx="0"/>
          <a:fillRef idx="0"/>
          <a:effectRef idx="0"/>
          <a:fontRef idx="minor"/>
        </p:style>
        <p:txBody>
          <a:bodyPr lIns="0" rIns="0" tIns="0" bIns="0" anchor="t">
            <a:noAutofit/>
          </a:bodyPr>
          <a:p>
            <a:pPr>
              <a:lnSpc>
                <a:spcPct val="163000"/>
              </a:lnSpc>
              <a:tabLst>
                <a:tab algn="l" pos="0"/>
              </a:tabLst>
            </a:pPr>
            <a:r>
              <a:rPr b="0" lang="en-US" sz="1500" strike="noStrike" u="none">
                <a:solidFill>
                  <a:srgbClr val="39393c"/>
                </a:solidFill>
                <a:effectLst/>
                <a:uFillTx/>
                <a:latin typeface="Open Sans"/>
                <a:ea typeface="Open Sans"/>
              </a:rPr>
              <a:t>Para comprender mejor el funcionamiento del algoritmo, se presenta un ejemplo con datos concretos. La fecha de nacimiento es 15 de marzo de 1990 y la fecha actual es 20 de septiembre de 2024. Se calcula la diferencia de años, meses y se realiza el ajuste correspondiente, obteniendo la edad en meses.</a:t>
            </a:r>
            <a:endParaRPr b="0" lang="es-CO" sz="1500" strike="noStrike" u="none">
              <a:solidFill>
                <a:srgbClr val="000000"/>
              </a:solidFill>
              <a:effectLst/>
              <a:uFillTx/>
              <a:latin typeface="Arial"/>
            </a:endParaRPr>
          </a:p>
        </p:txBody>
      </p:sp>
      <p:sp>
        <p:nvSpPr>
          <p:cNvPr id="79" name="Google Shape;95;p4"/>
          <p:cNvSpPr/>
          <p:nvPr/>
        </p:nvSpPr>
        <p:spPr>
          <a:xfrm>
            <a:off x="682920" y="2907360"/>
            <a:ext cx="7777440" cy="3945240"/>
          </a:xfrm>
          <a:prstGeom prst="roundRect">
            <a:avLst>
              <a:gd name="adj" fmla="val 742"/>
            </a:avLst>
          </a:prstGeom>
          <a:noFill/>
          <a:ln w="9525">
            <a:solidFill>
              <a:srgbClr val="000000">
                <a:alpha val="8000"/>
              </a:srgbClr>
            </a:solidFill>
            <a:round/>
          </a:ln>
        </p:spPr>
        <p:style>
          <a:lnRef idx="0"/>
          <a:fillRef idx="0"/>
          <a:effectRef idx="0"/>
          <a:fontRef idx="minor"/>
        </p:style>
        <p:txBody>
          <a:bodyPr tIns="91440" bIns="91440" anchor="ctr">
            <a:noAutofit/>
          </a:bodyPr>
          <a:p>
            <a:pPr>
              <a:lnSpc>
                <a:spcPct val="100000"/>
              </a:lnSpc>
              <a:tabLst>
                <a:tab algn="l" pos="0"/>
              </a:tabLst>
            </a:pPr>
            <a:endParaRPr b="0" lang="es-CO" sz="1400" strike="noStrike" u="none">
              <a:solidFill>
                <a:srgbClr val="000000"/>
              </a:solidFill>
              <a:effectLst/>
              <a:uFillTx/>
              <a:latin typeface="Arial"/>
            </a:endParaRPr>
          </a:p>
        </p:txBody>
      </p:sp>
      <p:sp>
        <p:nvSpPr>
          <p:cNvPr id="80" name="Google Shape;96;p4"/>
          <p:cNvSpPr/>
          <p:nvPr/>
        </p:nvSpPr>
        <p:spPr>
          <a:xfrm>
            <a:off x="690840" y="2915280"/>
            <a:ext cx="7762320" cy="561240"/>
          </a:xfrm>
          <a:prstGeom prst="rect">
            <a:avLst/>
          </a:prstGeom>
          <a:solidFill>
            <a:srgbClr val="ffffff">
              <a:alpha val="4000"/>
            </a:srgbClr>
          </a:solidFill>
          <a:ln w="0">
            <a:noFill/>
          </a:ln>
        </p:spPr>
        <p:style>
          <a:lnRef idx="0"/>
          <a:fillRef idx="0"/>
          <a:effectRef idx="0"/>
          <a:fontRef idx="minor"/>
        </p:style>
        <p:txBody>
          <a:bodyPr tIns="91440" bIns="91440" anchor="ctr">
            <a:noAutofit/>
          </a:bodyPr>
          <a:p>
            <a:pPr>
              <a:lnSpc>
                <a:spcPct val="100000"/>
              </a:lnSpc>
              <a:tabLst>
                <a:tab algn="l" pos="0"/>
              </a:tabLst>
            </a:pPr>
            <a:endParaRPr b="0" lang="es-CO" sz="1400" strike="noStrike" u="none">
              <a:solidFill>
                <a:srgbClr val="000000"/>
              </a:solidFill>
              <a:effectLst/>
              <a:uFillTx/>
              <a:latin typeface="Arial"/>
            </a:endParaRPr>
          </a:p>
        </p:txBody>
      </p:sp>
      <p:sp>
        <p:nvSpPr>
          <p:cNvPr id="81" name="Google Shape;97;p4"/>
          <p:cNvSpPr/>
          <p:nvPr/>
        </p:nvSpPr>
        <p:spPr>
          <a:xfrm>
            <a:off x="885960" y="3039840"/>
            <a:ext cx="3486960" cy="311760"/>
          </a:xfrm>
          <a:prstGeom prst="rect">
            <a:avLst/>
          </a:prstGeom>
          <a:noFill/>
          <a:ln w="0">
            <a:noFill/>
          </a:ln>
        </p:spPr>
        <p:style>
          <a:lnRef idx="0"/>
          <a:fillRef idx="0"/>
          <a:effectRef idx="0"/>
          <a:fontRef idx="minor"/>
        </p:style>
        <p:txBody>
          <a:bodyPr lIns="0" rIns="0" tIns="0" bIns="0" anchor="t">
            <a:noAutofit/>
          </a:bodyPr>
          <a:p>
            <a:pPr>
              <a:lnSpc>
                <a:spcPct val="163000"/>
              </a:lnSpc>
              <a:tabLst>
                <a:tab algn="l" pos="0"/>
              </a:tabLst>
            </a:pPr>
            <a:r>
              <a:rPr b="0" lang="en-US" sz="1500" strike="noStrike" u="none">
                <a:solidFill>
                  <a:srgbClr val="39393c"/>
                </a:solidFill>
                <a:effectLst/>
                <a:uFillTx/>
                <a:latin typeface="Open Sans"/>
                <a:ea typeface="Open Sans"/>
              </a:rPr>
              <a:t>Entrada</a:t>
            </a:r>
            <a:endParaRPr b="0" lang="es-CO" sz="1500" strike="noStrike" u="none">
              <a:solidFill>
                <a:srgbClr val="000000"/>
              </a:solidFill>
              <a:effectLst/>
              <a:uFillTx/>
              <a:latin typeface="Arial"/>
            </a:endParaRPr>
          </a:p>
        </p:txBody>
      </p:sp>
      <p:sp>
        <p:nvSpPr>
          <p:cNvPr id="82" name="Google Shape;98;p4"/>
          <p:cNvSpPr/>
          <p:nvPr/>
        </p:nvSpPr>
        <p:spPr>
          <a:xfrm>
            <a:off x="4771080" y="3039840"/>
            <a:ext cx="3486960" cy="311760"/>
          </a:xfrm>
          <a:prstGeom prst="rect">
            <a:avLst/>
          </a:prstGeom>
          <a:noFill/>
          <a:ln w="0">
            <a:noFill/>
          </a:ln>
        </p:spPr>
        <p:style>
          <a:lnRef idx="0"/>
          <a:fillRef idx="0"/>
          <a:effectRef idx="0"/>
          <a:fontRef idx="minor"/>
        </p:style>
        <p:txBody>
          <a:bodyPr lIns="0" rIns="0" tIns="0" bIns="0" anchor="t">
            <a:noAutofit/>
          </a:bodyPr>
          <a:p>
            <a:pPr>
              <a:lnSpc>
                <a:spcPct val="163000"/>
              </a:lnSpc>
              <a:tabLst>
                <a:tab algn="l" pos="0"/>
              </a:tabLst>
            </a:pPr>
            <a:r>
              <a:rPr b="0" lang="en-US" sz="1500" strike="noStrike" u="none">
                <a:solidFill>
                  <a:srgbClr val="39393c"/>
                </a:solidFill>
                <a:effectLst/>
                <a:uFillTx/>
                <a:latin typeface="Open Sans"/>
                <a:ea typeface="Open Sans"/>
              </a:rPr>
              <a:t>Valor</a:t>
            </a:r>
            <a:endParaRPr b="0" lang="es-CO" sz="1500" strike="noStrike" u="none">
              <a:solidFill>
                <a:srgbClr val="000000"/>
              </a:solidFill>
              <a:effectLst/>
              <a:uFillTx/>
              <a:latin typeface="Arial"/>
            </a:endParaRPr>
          </a:p>
        </p:txBody>
      </p:sp>
      <p:sp>
        <p:nvSpPr>
          <p:cNvPr id="83" name="Google Shape;99;p4"/>
          <p:cNvSpPr/>
          <p:nvPr/>
        </p:nvSpPr>
        <p:spPr>
          <a:xfrm>
            <a:off x="690840" y="3476520"/>
            <a:ext cx="7762320" cy="561240"/>
          </a:xfrm>
          <a:prstGeom prst="rect">
            <a:avLst/>
          </a:prstGeom>
          <a:solidFill>
            <a:srgbClr val="000000">
              <a:alpha val="4000"/>
            </a:srgbClr>
          </a:solidFill>
          <a:ln w="0">
            <a:noFill/>
          </a:ln>
        </p:spPr>
        <p:style>
          <a:lnRef idx="0"/>
          <a:fillRef idx="0"/>
          <a:effectRef idx="0"/>
          <a:fontRef idx="minor"/>
        </p:style>
        <p:txBody>
          <a:bodyPr tIns="91440" bIns="91440" anchor="ctr">
            <a:noAutofit/>
          </a:bodyPr>
          <a:p>
            <a:pPr>
              <a:lnSpc>
                <a:spcPct val="100000"/>
              </a:lnSpc>
              <a:tabLst>
                <a:tab algn="l" pos="0"/>
              </a:tabLst>
            </a:pPr>
            <a:endParaRPr b="0" lang="es-CO" sz="1400" strike="noStrike" u="none">
              <a:solidFill>
                <a:srgbClr val="ffffff"/>
              </a:solidFill>
              <a:effectLst/>
              <a:uFillTx/>
              <a:latin typeface="Arial"/>
            </a:endParaRPr>
          </a:p>
        </p:txBody>
      </p:sp>
      <p:sp>
        <p:nvSpPr>
          <p:cNvPr id="84" name="Google Shape;100;p4"/>
          <p:cNvSpPr/>
          <p:nvPr/>
        </p:nvSpPr>
        <p:spPr>
          <a:xfrm>
            <a:off x="885960" y="3601440"/>
            <a:ext cx="3486960" cy="311760"/>
          </a:xfrm>
          <a:prstGeom prst="rect">
            <a:avLst/>
          </a:prstGeom>
          <a:noFill/>
          <a:ln w="0">
            <a:noFill/>
          </a:ln>
        </p:spPr>
        <p:style>
          <a:lnRef idx="0"/>
          <a:fillRef idx="0"/>
          <a:effectRef idx="0"/>
          <a:fontRef idx="minor"/>
        </p:style>
        <p:txBody>
          <a:bodyPr lIns="0" rIns="0" tIns="0" bIns="0" anchor="t">
            <a:noAutofit/>
          </a:bodyPr>
          <a:p>
            <a:pPr>
              <a:lnSpc>
                <a:spcPct val="163000"/>
              </a:lnSpc>
              <a:tabLst>
                <a:tab algn="l" pos="0"/>
              </a:tabLst>
            </a:pPr>
            <a:r>
              <a:rPr b="0" lang="en-US" sz="1500" strike="noStrike" u="none">
                <a:solidFill>
                  <a:srgbClr val="39393c"/>
                </a:solidFill>
                <a:effectLst/>
                <a:uFillTx/>
                <a:latin typeface="Open Sans"/>
                <a:ea typeface="Open Sans"/>
              </a:rPr>
              <a:t>Día de Nacimiento</a:t>
            </a:r>
            <a:endParaRPr b="0" lang="es-CO" sz="1500" strike="noStrike" u="none">
              <a:solidFill>
                <a:srgbClr val="000000"/>
              </a:solidFill>
              <a:effectLst/>
              <a:uFillTx/>
              <a:latin typeface="Arial"/>
            </a:endParaRPr>
          </a:p>
        </p:txBody>
      </p:sp>
      <p:sp>
        <p:nvSpPr>
          <p:cNvPr id="85" name="Google Shape;101;p4"/>
          <p:cNvSpPr/>
          <p:nvPr/>
        </p:nvSpPr>
        <p:spPr>
          <a:xfrm>
            <a:off x="4771080" y="3601440"/>
            <a:ext cx="3486960" cy="311760"/>
          </a:xfrm>
          <a:prstGeom prst="rect">
            <a:avLst/>
          </a:prstGeom>
          <a:noFill/>
          <a:ln w="0">
            <a:noFill/>
          </a:ln>
        </p:spPr>
        <p:style>
          <a:lnRef idx="0"/>
          <a:fillRef idx="0"/>
          <a:effectRef idx="0"/>
          <a:fontRef idx="minor"/>
        </p:style>
        <p:txBody>
          <a:bodyPr lIns="0" rIns="0" tIns="0" bIns="0" anchor="t">
            <a:noAutofit/>
          </a:bodyPr>
          <a:p>
            <a:pPr>
              <a:lnSpc>
                <a:spcPct val="163000"/>
              </a:lnSpc>
              <a:tabLst>
                <a:tab algn="l" pos="0"/>
              </a:tabLst>
            </a:pPr>
            <a:r>
              <a:rPr b="0" lang="en-US" sz="1500" strike="noStrike" u="none">
                <a:solidFill>
                  <a:srgbClr val="39393c"/>
                </a:solidFill>
                <a:effectLst/>
                <a:uFillTx/>
                <a:latin typeface="Open Sans"/>
                <a:ea typeface="Open Sans"/>
              </a:rPr>
              <a:t>15</a:t>
            </a:r>
            <a:endParaRPr b="0" lang="es-CO" sz="1500" strike="noStrike" u="none">
              <a:solidFill>
                <a:srgbClr val="000000"/>
              </a:solidFill>
              <a:effectLst/>
              <a:uFillTx/>
              <a:latin typeface="Arial"/>
            </a:endParaRPr>
          </a:p>
        </p:txBody>
      </p:sp>
      <p:sp>
        <p:nvSpPr>
          <p:cNvPr id="86" name="Google Shape;102;p4"/>
          <p:cNvSpPr/>
          <p:nvPr/>
        </p:nvSpPr>
        <p:spPr>
          <a:xfrm>
            <a:off x="690840" y="4038120"/>
            <a:ext cx="7762320" cy="561240"/>
          </a:xfrm>
          <a:prstGeom prst="rect">
            <a:avLst/>
          </a:prstGeom>
          <a:solidFill>
            <a:srgbClr val="ffffff">
              <a:alpha val="4000"/>
            </a:srgbClr>
          </a:solidFill>
          <a:ln w="0">
            <a:noFill/>
          </a:ln>
        </p:spPr>
        <p:style>
          <a:lnRef idx="0"/>
          <a:fillRef idx="0"/>
          <a:effectRef idx="0"/>
          <a:fontRef idx="minor"/>
        </p:style>
        <p:txBody>
          <a:bodyPr tIns="91440" bIns="91440" anchor="ctr">
            <a:noAutofit/>
          </a:bodyPr>
          <a:p>
            <a:pPr>
              <a:lnSpc>
                <a:spcPct val="100000"/>
              </a:lnSpc>
              <a:tabLst>
                <a:tab algn="l" pos="0"/>
              </a:tabLst>
            </a:pPr>
            <a:endParaRPr b="0" lang="es-CO" sz="1400" strike="noStrike" u="none">
              <a:solidFill>
                <a:srgbClr val="000000"/>
              </a:solidFill>
              <a:effectLst/>
              <a:uFillTx/>
              <a:latin typeface="Arial"/>
            </a:endParaRPr>
          </a:p>
        </p:txBody>
      </p:sp>
      <p:sp>
        <p:nvSpPr>
          <p:cNvPr id="87" name="Google Shape;103;p4"/>
          <p:cNvSpPr/>
          <p:nvPr/>
        </p:nvSpPr>
        <p:spPr>
          <a:xfrm>
            <a:off x="885960" y="4162680"/>
            <a:ext cx="3486960" cy="311760"/>
          </a:xfrm>
          <a:prstGeom prst="rect">
            <a:avLst/>
          </a:prstGeom>
          <a:noFill/>
          <a:ln w="0">
            <a:noFill/>
          </a:ln>
        </p:spPr>
        <p:style>
          <a:lnRef idx="0"/>
          <a:fillRef idx="0"/>
          <a:effectRef idx="0"/>
          <a:fontRef idx="minor"/>
        </p:style>
        <p:txBody>
          <a:bodyPr lIns="0" rIns="0" tIns="0" bIns="0" anchor="t">
            <a:noAutofit/>
          </a:bodyPr>
          <a:p>
            <a:pPr>
              <a:lnSpc>
                <a:spcPct val="163000"/>
              </a:lnSpc>
              <a:tabLst>
                <a:tab algn="l" pos="0"/>
              </a:tabLst>
            </a:pPr>
            <a:r>
              <a:rPr b="0" lang="en-US" sz="1500" strike="noStrike" u="none">
                <a:solidFill>
                  <a:srgbClr val="39393c"/>
                </a:solidFill>
                <a:effectLst/>
                <a:uFillTx/>
                <a:latin typeface="Open Sans"/>
                <a:ea typeface="Open Sans"/>
              </a:rPr>
              <a:t>Mes de Nacimiento</a:t>
            </a:r>
            <a:endParaRPr b="0" lang="es-CO" sz="1500" strike="noStrike" u="none">
              <a:solidFill>
                <a:srgbClr val="000000"/>
              </a:solidFill>
              <a:effectLst/>
              <a:uFillTx/>
              <a:latin typeface="Arial"/>
            </a:endParaRPr>
          </a:p>
        </p:txBody>
      </p:sp>
      <p:sp>
        <p:nvSpPr>
          <p:cNvPr id="88" name="Google Shape;104;p4"/>
          <p:cNvSpPr/>
          <p:nvPr/>
        </p:nvSpPr>
        <p:spPr>
          <a:xfrm>
            <a:off x="4771080" y="4162680"/>
            <a:ext cx="3486960" cy="311760"/>
          </a:xfrm>
          <a:prstGeom prst="rect">
            <a:avLst/>
          </a:prstGeom>
          <a:noFill/>
          <a:ln w="0">
            <a:noFill/>
          </a:ln>
        </p:spPr>
        <p:style>
          <a:lnRef idx="0"/>
          <a:fillRef idx="0"/>
          <a:effectRef idx="0"/>
          <a:fontRef idx="minor"/>
        </p:style>
        <p:txBody>
          <a:bodyPr lIns="0" rIns="0" tIns="0" bIns="0" anchor="t">
            <a:noAutofit/>
          </a:bodyPr>
          <a:p>
            <a:pPr>
              <a:lnSpc>
                <a:spcPct val="163000"/>
              </a:lnSpc>
              <a:tabLst>
                <a:tab algn="l" pos="0"/>
              </a:tabLst>
            </a:pPr>
            <a:r>
              <a:rPr b="0" lang="en-US" sz="1500" strike="noStrike" u="none">
                <a:solidFill>
                  <a:srgbClr val="39393c"/>
                </a:solidFill>
                <a:effectLst/>
                <a:uFillTx/>
                <a:latin typeface="Open Sans"/>
                <a:ea typeface="Open Sans"/>
              </a:rPr>
              <a:t>3</a:t>
            </a:r>
            <a:endParaRPr b="0" lang="es-CO" sz="1500" strike="noStrike" u="none">
              <a:solidFill>
                <a:srgbClr val="000000"/>
              </a:solidFill>
              <a:effectLst/>
              <a:uFillTx/>
              <a:latin typeface="Arial"/>
            </a:endParaRPr>
          </a:p>
        </p:txBody>
      </p:sp>
      <p:sp>
        <p:nvSpPr>
          <p:cNvPr id="89" name="Google Shape;105;p4"/>
          <p:cNvSpPr/>
          <p:nvPr/>
        </p:nvSpPr>
        <p:spPr>
          <a:xfrm>
            <a:off x="690840" y="4599720"/>
            <a:ext cx="7762320" cy="561240"/>
          </a:xfrm>
          <a:prstGeom prst="rect">
            <a:avLst/>
          </a:prstGeom>
          <a:solidFill>
            <a:srgbClr val="000000">
              <a:alpha val="4000"/>
            </a:srgbClr>
          </a:solidFill>
          <a:ln w="0">
            <a:noFill/>
          </a:ln>
        </p:spPr>
        <p:style>
          <a:lnRef idx="0"/>
          <a:fillRef idx="0"/>
          <a:effectRef idx="0"/>
          <a:fontRef idx="minor"/>
        </p:style>
        <p:txBody>
          <a:bodyPr tIns="91440" bIns="91440" anchor="ctr">
            <a:noAutofit/>
          </a:bodyPr>
          <a:p>
            <a:pPr>
              <a:lnSpc>
                <a:spcPct val="100000"/>
              </a:lnSpc>
              <a:tabLst>
                <a:tab algn="l" pos="0"/>
              </a:tabLst>
            </a:pPr>
            <a:endParaRPr b="0" lang="es-CO" sz="1400" strike="noStrike" u="none">
              <a:solidFill>
                <a:srgbClr val="ffffff"/>
              </a:solidFill>
              <a:effectLst/>
              <a:uFillTx/>
              <a:latin typeface="Arial"/>
            </a:endParaRPr>
          </a:p>
        </p:txBody>
      </p:sp>
      <p:sp>
        <p:nvSpPr>
          <p:cNvPr id="90" name="Google Shape;106;p4"/>
          <p:cNvSpPr/>
          <p:nvPr/>
        </p:nvSpPr>
        <p:spPr>
          <a:xfrm>
            <a:off x="885960" y="4724280"/>
            <a:ext cx="3486960" cy="311760"/>
          </a:xfrm>
          <a:prstGeom prst="rect">
            <a:avLst/>
          </a:prstGeom>
          <a:noFill/>
          <a:ln w="0">
            <a:noFill/>
          </a:ln>
        </p:spPr>
        <p:style>
          <a:lnRef idx="0"/>
          <a:fillRef idx="0"/>
          <a:effectRef idx="0"/>
          <a:fontRef idx="minor"/>
        </p:style>
        <p:txBody>
          <a:bodyPr lIns="0" rIns="0" tIns="0" bIns="0" anchor="t">
            <a:noAutofit/>
          </a:bodyPr>
          <a:p>
            <a:pPr>
              <a:lnSpc>
                <a:spcPct val="163000"/>
              </a:lnSpc>
              <a:tabLst>
                <a:tab algn="l" pos="0"/>
              </a:tabLst>
            </a:pPr>
            <a:r>
              <a:rPr b="0" lang="en-US" sz="1500" strike="noStrike" u="none">
                <a:solidFill>
                  <a:srgbClr val="39393c"/>
                </a:solidFill>
                <a:effectLst/>
                <a:uFillTx/>
                <a:latin typeface="Open Sans"/>
                <a:ea typeface="Open Sans"/>
              </a:rPr>
              <a:t>Año de Nacimiento</a:t>
            </a:r>
            <a:endParaRPr b="0" lang="es-CO" sz="1500" strike="noStrike" u="none">
              <a:solidFill>
                <a:srgbClr val="000000"/>
              </a:solidFill>
              <a:effectLst/>
              <a:uFillTx/>
              <a:latin typeface="Arial"/>
            </a:endParaRPr>
          </a:p>
        </p:txBody>
      </p:sp>
      <p:sp>
        <p:nvSpPr>
          <p:cNvPr id="91" name="Google Shape;107;p4"/>
          <p:cNvSpPr/>
          <p:nvPr/>
        </p:nvSpPr>
        <p:spPr>
          <a:xfrm>
            <a:off x="4771080" y="4724280"/>
            <a:ext cx="3486960" cy="311760"/>
          </a:xfrm>
          <a:prstGeom prst="rect">
            <a:avLst/>
          </a:prstGeom>
          <a:noFill/>
          <a:ln w="0">
            <a:noFill/>
          </a:ln>
        </p:spPr>
        <p:style>
          <a:lnRef idx="0"/>
          <a:fillRef idx="0"/>
          <a:effectRef idx="0"/>
          <a:fontRef idx="minor"/>
        </p:style>
        <p:txBody>
          <a:bodyPr lIns="0" rIns="0" tIns="0" bIns="0" anchor="t">
            <a:noAutofit/>
          </a:bodyPr>
          <a:p>
            <a:pPr>
              <a:lnSpc>
                <a:spcPct val="163000"/>
              </a:lnSpc>
              <a:tabLst>
                <a:tab algn="l" pos="0"/>
              </a:tabLst>
            </a:pPr>
            <a:r>
              <a:rPr b="0" lang="en-US" sz="1500" strike="noStrike" u="none">
                <a:solidFill>
                  <a:srgbClr val="39393c"/>
                </a:solidFill>
                <a:effectLst/>
                <a:uFillTx/>
                <a:latin typeface="Open Sans"/>
                <a:ea typeface="Open Sans"/>
              </a:rPr>
              <a:t>1990</a:t>
            </a:r>
            <a:endParaRPr b="0" lang="es-CO" sz="1500" strike="noStrike" u="none">
              <a:solidFill>
                <a:srgbClr val="000000"/>
              </a:solidFill>
              <a:effectLst/>
              <a:uFillTx/>
              <a:latin typeface="Arial"/>
            </a:endParaRPr>
          </a:p>
        </p:txBody>
      </p:sp>
      <p:sp>
        <p:nvSpPr>
          <p:cNvPr id="92" name="Google Shape;108;p4"/>
          <p:cNvSpPr/>
          <p:nvPr/>
        </p:nvSpPr>
        <p:spPr>
          <a:xfrm>
            <a:off x="690840" y="5160960"/>
            <a:ext cx="7762320" cy="561240"/>
          </a:xfrm>
          <a:prstGeom prst="rect">
            <a:avLst/>
          </a:prstGeom>
          <a:solidFill>
            <a:srgbClr val="ffffff">
              <a:alpha val="4000"/>
            </a:srgbClr>
          </a:solidFill>
          <a:ln w="0">
            <a:noFill/>
          </a:ln>
        </p:spPr>
        <p:style>
          <a:lnRef idx="0"/>
          <a:fillRef idx="0"/>
          <a:effectRef idx="0"/>
          <a:fontRef idx="minor"/>
        </p:style>
        <p:txBody>
          <a:bodyPr tIns="91440" bIns="91440" anchor="ctr">
            <a:noAutofit/>
          </a:bodyPr>
          <a:p>
            <a:pPr>
              <a:lnSpc>
                <a:spcPct val="100000"/>
              </a:lnSpc>
              <a:tabLst>
                <a:tab algn="l" pos="0"/>
              </a:tabLst>
            </a:pPr>
            <a:endParaRPr b="0" lang="es-CO" sz="1400" strike="noStrike" u="none">
              <a:solidFill>
                <a:srgbClr val="000000"/>
              </a:solidFill>
              <a:effectLst/>
              <a:uFillTx/>
              <a:latin typeface="Arial"/>
            </a:endParaRPr>
          </a:p>
        </p:txBody>
      </p:sp>
      <p:sp>
        <p:nvSpPr>
          <p:cNvPr id="93" name="Google Shape;109;p4"/>
          <p:cNvSpPr/>
          <p:nvPr/>
        </p:nvSpPr>
        <p:spPr>
          <a:xfrm>
            <a:off x="885960" y="5285880"/>
            <a:ext cx="3486960" cy="311760"/>
          </a:xfrm>
          <a:prstGeom prst="rect">
            <a:avLst/>
          </a:prstGeom>
          <a:noFill/>
          <a:ln w="0">
            <a:noFill/>
          </a:ln>
        </p:spPr>
        <p:style>
          <a:lnRef idx="0"/>
          <a:fillRef idx="0"/>
          <a:effectRef idx="0"/>
          <a:fontRef idx="minor"/>
        </p:style>
        <p:txBody>
          <a:bodyPr lIns="0" rIns="0" tIns="0" bIns="0" anchor="t">
            <a:noAutofit/>
          </a:bodyPr>
          <a:p>
            <a:pPr>
              <a:lnSpc>
                <a:spcPct val="163000"/>
              </a:lnSpc>
              <a:tabLst>
                <a:tab algn="l" pos="0"/>
              </a:tabLst>
            </a:pPr>
            <a:r>
              <a:rPr b="0" lang="en-US" sz="1500" strike="noStrike" u="none">
                <a:solidFill>
                  <a:srgbClr val="39393c"/>
                </a:solidFill>
                <a:effectLst/>
                <a:uFillTx/>
                <a:latin typeface="Open Sans"/>
                <a:ea typeface="Open Sans"/>
              </a:rPr>
              <a:t>Día Actual</a:t>
            </a:r>
            <a:endParaRPr b="0" lang="es-CO" sz="1500" strike="noStrike" u="none">
              <a:solidFill>
                <a:srgbClr val="000000"/>
              </a:solidFill>
              <a:effectLst/>
              <a:uFillTx/>
              <a:latin typeface="Arial"/>
            </a:endParaRPr>
          </a:p>
        </p:txBody>
      </p:sp>
      <p:sp>
        <p:nvSpPr>
          <p:cNvPr id="94" name="Google Shape;110;p4"/>
          <p:cNvSpPr/>
          <p:nvPr/>
        </p:nvSpPr>
        <p:spPr>
          <a:xfrm>
            <a:off x="4771080" y="5285880"/>
            <a:ext cx="3486960" cy="311760"/>
          </a:xfrm>
          <a:prstGeom prst="rect">
            <a:avLst/>
          </a:prstGeom>
          <a:noFill/>
          <a:ln w="0">
            <a:noFill/>
          </a:ln>
        </p:spPr>
        <p:style>
          <a:lnRef idx="0"/>
          <a:fillRef idx="0"/>
          <a:effectRef idx="0"/>
          <a:fontRef idx="minor"/>
        </p:style>
        <p:txBody>
          <a:bodyPr lIns="0" rIns="0" tIns="0" bIns="0" anchor="t">
            <a:noAutofit/>
          </a:bodyPr>
          <a:p>
            <a:pPr>
              <a:lnSpc>
                <a:spcPct val="163000"/>
              </a:lnSpc>
              <a:tabLst>
                <a:tab algn="l" pos="0"/>
              </a:tabLst>
            </a:pPr>
            <a:r>
              <a:rPr b="0" lang="en-US" sz="1500" strike="noStrike" u="none">
                <a:solidFill>
                  <a:srgbClr val="39393c"/>
                </a:solidFill>
                <a:effectLst/>
                <a:uFillTx/>
                <a:latin typeface="Open Sans"/>
                <a:ea typeface="Open Sans"/>
              </a:rPr>
              <a:t>20</a:t>
            </a:r>
            <a:endParaRPr b="0" lang="es-CO" sz="1500" strike="noStrike" u="none">
              <a:solidFill>
                <a:srgbClr val="000000"/>
              </a:solidFill>
              <a:effectLst/>
              <a:uFillTx/>
              <a:latin typeface="Arial"/>
            </a:endParaRPr>
          </a:p>
        </p:txBody>
      </p:sp>
      <p:sp>
        <p:nvSpPr>
          <p:cNvPr id="95" name="Google Shape;111;p4"/>
          <p:cNvSpPr/>
          <p:nvPr/>
        </p:nvSpPr>
        <p:spPr>
          <a:xfrm>
            <a:off x="690840" y="5722560"/>
            <a:ext cx="7762320" cy="561240"/>
          </a:xfrm>
          <a:prstGeom prst="rect">
            <a:avLst/>
          </a:prstGeom>
          <a:solidFill>
            <a:srgbClr val="000000">
              <a:alpha val="4000"/>
            </a:srgbClr>
          </a:solidFill>
          <a:ln w="0">
            <a:noFill/>
          </a:ln>
        </p:spPr>
        <p:style>
          <a:lnRef idx="0"/>
          <a:fillRef idx="0"/>
          <a:effectRef idx="0"/>
          <a:fontRef idx="minor"/>
        </p:style>
        <p:txBody>
          <a:bodyPr tIns="91440" bIns="91440" anchor="ctr">
            <a:noAutofit/>
          </a:bodyPr>
          <a:p>
            <a:pPr>
              <a:lnSpc>
                <a:spcPct val="100000"/>
              </a:lnSpc>
              <a:tabLst>
                <a:tab algn="l" pos="0"/>
              </a:tabLst>
            </a:pPr>
            <a:endParaRPr b="0" lang="es-CO" sz="1400" strike="noStrike" u="none">
              <a:solidFill>
                <a:srgbClr val="ffffff"/>
              </a:solidFill>
              <a:effectLst/>
              <a:uFillTx/>
              <a:latin typeface="Arial"/>
            </a:endParaRPr>
          </a:p>
        </p:txBody>
      </p:sp>
      <p:sp>
        <p:nvSpPr>
          <p:cNvPr id="96" name="Google Shape;112;p4"/>
          <p:cNvSpPr/>
          <p:nvPr/>
        </p:nvSpPr>
        <p:spPr>
          <a:xfrm>
            <a:off x="885960" y="5847120"/>
            <a:ext cx="3486960" cy="311760"/>
          </a:xfrm>
          <a:prstGeom prst="rect">
            <a:avLst/>
          </a:prstGeom>
          <a:noFill/>
          <a:ln w="0">
            <a:noFill/>
          </a:ln>
        </p:spPr>
        <p:style>
          <a:lnRef idx="0"/>
          <a:fillRef idx="0"/>
          <a:effectRef idx="0"/>
          <a:fontRef idx="minor"/>
        </p:style>
        <p:txBody>
          <a:bodyPr lIns="0" rIns="0" tIns="0" bIns="0" anchor="t">
            <a:noAutofit/>
          </a:bodyPr>
          <a:p>
            <a:pPr>
              <a:lnSpc>
                <a:spcPct val="163000"/>
              </a:lnSpc>
              <a:tabLst>
                <a:tab algn="l" pos="0"/>
              </a:tabLst>
            </a:pPr>
            <a:r>
              <a:rPr b="0" lang="en-US" sz="1500" strike="noStrike" u="none">
                <a:solidFill>
                  <a:srgbClr val="39393c"/>
                </a:solidFill>
                <a:effectLst/>
                <a:uFillTx/>
                <a:latin typeface="Open Sans"/>
                <a:ea typeface="Open Sans"/>
              </a:rPr>
              <a:t>Mes Actual</a:t>
            </a:r>
            <a:endParaRPr b="0" lang="es-CO" sz="1500" strike="noStrike" u="none">
              <a:solidFill>
                <a:srgbClr val="000000"/>
              </a:solidFill>
              <a:effectLst/>
              <a:uFillTx/>
              <a:latin typeface="Arial"/>
            </a:endParaRPr>
          </a:p>
        </p:txBody>
      </p:sp>
      <p:sp>
        <p:nvSpPr>
          <p:cNvPr id="97" name="Google Shape;113;p4"/>
          <p:cNvSpPr/>
          <p:nvPr/>
        </p:nvSpPr>
        <p:spPr>
          <a:xfrm>
            <a:off x="4771080" y="5847120"/>
            <a:ext cx="3486960" cy="311760"/>
          </a:xfrm>
          <a:prstGeom prst="rect">
            <a:avLst/>
          </a:prstGeom>
          <a:noFill/>
          <a:ln w="0">
            <a:noFill/>
          </a:ln>
        </p:spPr>
        <p:style>
          <a:lnRef idx="0"/>
          <a:fillRef idx="0"/>
          <a:effectRef idx="0"/>
          <a:fontRef idx="minor"/>
        </p:style>
        <p:txBody>
          <a:bodyPr lIns="0" rIns="0" tIns="0" bIns="0" anchor="t">
            <a:noAutofit/>
          </a:bodyPr>
          <a:p>
            <a:pPr>
              <a:lnSpc>
                <a:spcPct val="163000"/>
              </a:lnSpc>
              <a:tabLst>
                <a:tab algn="l" pos="0"/>
              </a:tabLst>
            </a:pPr>
            <a:r>
              <a:rPr b="0" lang="en-US" sz="1500" strike="noStrike" u="none">
                <a:solidFill>
                  <a:srgbClr val="39393c"/>
                </a:solidFill>
                <a:effectLst/>
                <a:uFillTx/>
                <a:latin typeface="Open Sans"/>
                <a:ea typeface="Open Sans"/>
              </a:rPr>
              <a:t>9</a:t>
            </a:r>
            <a:endParaRPr b="0" lang="es-CO" sz="1500" strike="noStrike" u="none">
              <a:solidFill>
                <a:srgbClr val="000000"/>
              </a:solidFill>
              <a:effectLst/>
              <a:uFillTx/>
              <a:latin typeface="Arial"/>
            </a:endParaRPr>
          </a:p>
        </p:txBody>
      </p:sp>
      <p:sp>
        <p:nvSpPr>
          <p:cNvPr id="98" name="Google Shape;114;p4"/>
          <p:cNvSpPr/>
          <p:nvPr/>
        </p:nvSpPr>
        <p:spPr>
          <a:xfrm>
            <a:off x="690840" y="6284160"/>
            <a:ext cx="7762320" cy="561240"/>
          </a:xfrm>
          <a:prstGeom prst="rect">
            <a:avLst/>
          </a:prstGeom>
          <a:solidFill>
            <a:srgbClr val="ffffff">
              <a:alpha val="4000"/>
            </a:srgbClr>
          </a:solidFill>
          <a:ln w="0">
            <a:noFill/>
          </a:ln>
        </p:spPr>
        <p:style>
          <a:lnRef idx="0"/>
          <a:fillRef idx="0"/>
          <a:effectRef idx="0"/>
          <a:fontRef idx="minor"/>
        </p:style>
        <p:txBody>
          <a:bodyPr tIns="91440" bIns="91440" anchor="ctr">
            <a:noAutofit/>
          </a:bodyPr>
          <a:p>
            <a:pPr>
              <a:lnSpc>
                <a:spcPct val="100000"/>
              </a:lnSpc>
              <a:tabLst>
                <a:tab algn="l" pos="0"/>
              </a:tabLst>
            </a:pPr>
            <a:endParaRPr b="0" lang="es-CO" sz="1400" strike="noStrike" u="none">
              <a:solidFill>
                <a:srgbClr val="000000"/>
              </a:solidFill>
              <a:effectLst/>
              <a:uFillTx/>
              <a:latin typeface="Arial"/>
            </a:endParaRPr>
          </a:p>
        </p:txBody>
      </p:sp>
      <p:sp>
        <p:nvSpPr>
          <p:cNvPr id="99" name="Google Shape;115;p4"/>
          <p:cNvSpPr/>
          <p:nvPr/>
        </p:nvSpPr>
        <p:spPr>
          <a:xfrm>
            <a:off x="885960" y="6408720"/>
            <a:ext cx="3486960" cy="311760"/>
          </a:xfrm>
          <a:prstGeom prst="rect">
            <a:avLst/>
          </a:prstGeom>
          <a:noFill/>
          <a:ln w="0">
            <a:noFill/>
          </a:ln>
        </p:spPr>
        <p:style>
          <a:lnRef idx="0"/>
          <a:fillRef idx="0"/>
          <a:effectRef idx="0"/>
          <a:fontRef idx="minor"/>
        </p:style>
        <p:txBody>
          <a:bodyPr lIns="0" rIns="0" tIns="0" bIns="0" anchor="t">
            <a:noAutofit/>
          </a:bodyPr>
          <a:p>
            <a:pPr>
              <a:lnSpc>
                <a:spcPct val="163000"/>
              </a:lnSpc>
              <a:tabLst>
                <a:tab algn="l" pos="0"/>
              </a:tabLst>
            </a:pPr>
            <a:r>
              <a:rPr b="0" lang="en-US" sz="1500" strike="noStrike" u="none">
                <a:solidFill>
                  <a:srgbClr val="39393c"/>
                </a:solidFill>
                <a:effectLst/>
                <a:uFillTx/>
                <a:latin typeface="Open Sans"/>
                <a:ea typeface="Open Sans"/>
              </a:rPr>
              <a:t>Año Actual</a:t>
            </a:r>
            <a:endParaRPr b="0" lang="es-CO" sz="1500" strike="noStrike" u="none">
              <a:solidFill>
                <a:srgbClr val="000000"/>
              </a:solidFill>
              <a:effectLst/>
              <a:uFillTx/>
              <a:latin typeface="Arial"/>
            </a:endParaRPr>
          </a:p>
        </p:txBody>
      </p:sp>
      <p:sp>
        <p:nvSpPr>
          <p:cNvPr id="100" name="Google Shape;116;p4"/>
          <p:cNvSpPr/>
          <p:nvPr/>
        </p:nvSpPr>
        <p:spPr>
          <a:xfrm>
            <a:off x="4771080" y="6408720"/>
            <a:ext cx="3486960" cy="311760"/>
          </a:xfrm>
          <a:prstGeom prst="rect">
            <a:avLst/>
          </a:prstGeom>
          <a:noFill/>
          <a:ln w="0">
            <a:noFill/>
          </a:ln>
        </p:spPr>
        <p:style>
          <a:lnRef idx="0"/>
          <a:fillRef idx="0"/>
          <a:effectRef idx="0"/>
          <a:fontRef idx="minor"/>
        </p:style>
        <p:txBody>
          <a:bodyPr lIns="0" rIns="0" tIns="0" bIns="0" anchor="t">
            <a:noAutofit/>
          </a:bodyPr>
          <a:p>
            <a:pPr>
              <a:lnSpc>
                <a:spcPct val="163000"/>
              </a:lnSpc>
              <a:tabLst>
                <a:tab algn="l" pos="0"/>
              </a:tabLst>
            </a:pPr>
            <a:r>
              <a:rPr b="0" lang="en-US" sz="1500" strike="noStrike" u="none">
                <a:solidFill>
                  <a:srgbClr val="39393c"/>
                </a:solidFill>
                <a:effectLst/>
                <a:uFillTx/>
                <a:latin typeface="Open Sans"/>
                <a:ea typeface="Open Sans"/>
              </a:rPr>
              <a:t>2024</a:t>
            </a:r>
            <a:endParaRPr b="0" lang="es-CO" sz="1500" strike="noStrike" u="none">
              <a:solidFill>
                <a:srgbClr val="000000"/>
              </a:solidFill>
              <a:effectLst/>
              <a:uFillTx/>
              <a:latin typeface="Arial"/>
            </a:endParaRPr>
          </a:p>
        </p:txBody>
      </p:sp>
      <p:sp>
        <p:nvSpPr>
          <p:cNvPr id="101" name="Google Shape;117;p4"/>
          <p:cNvSpPr/>
          <p:nvPr/>
        </p:nvSpPr>
        <p:spPr>
          <a:xfrm>
            <a:off x="682920" y="7072920"/>
            <a:ext cx="7777440" cy="623880"/>
          </a:xfrm>
          <a:prstGeom prst="rect">
            <a:avLst/>
          </a:prstGeom>
          <a:noFill/>
          <a:ln w="0">
            <a:noFill/>
          </a:ln>
        </p:spPr>
        <p:style>
          <a:lnRef idx="0"/>
          <a:fillRef idx="0"/>
          <a:effectRef idx="0"/>
          <a:fontRef idx="minor"/>
        </p:style>
        <p:txBody>
          <a:bodyPr lIns="0" rIns="0" tIns="0" bIns="0" anchor="t">
            <a:noAutofit/>
          </a:bodyPr>
          <a:p>
            <a:pPr>
              <a:lnSpc>
                <a:spcPct val="163000"/>
              </a:lnSpc>
              <a:tabLst>
                <a:tab algn="l" pos="0"/>
              </a:tabLst>
            </a:pPr>
            <a:r>
              <a:rPr b="0" lang="en-US" sz="1500" strike="noStrike" u="none">
                <a:solidFill>
                  <a:srgbClr val="39393c"/>
                </a:solidFill>
                <a:effectLst/>
                <a:uFillTx/>
                <a:latin typeface="Open Sans"/>
                <a:ea typeface="Open Sans"/>
              </a:rPr>
              <a:t>El algoritmo calcula la edad en meses como 414. El cumpleaños ya ha pasado en 2024, por lo que la edad se calcula con precisión.</a:t>
            </a:r>
            <a:endParaRPr b="0" lang="es-CO" sz="15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102" name="Google Shape;123;p5"/>
          <p:cNvSpPr/>
          <p:nvPr/>
        </p:nvSpPr>
        <p:spPr>
          <a:xfrm>
            <a:off x="793800" y="1266840"/>
            <a:ext cx="12705120" cy="708480"/>
          </a:xfrm>
          <a:prstGeom prst="rect">
            <a:avLst/>
          </a:prstGeom>
          <a:noFill/>
          <a:ln w="0">
            <a:noFill/>
          </a:ln>
        </p:spPr>
        <p:style>
          <a:lnRef idx="0"/>
          <a:fillRef idx="0"/>
          <a:effectRef idx="0"/>
          <a:fontRef idx="minor"/>
        </p:style>
        <p:txBody>
          <a:bodyPr lIns="0" rIns="0" tIns="0" bIns="0" anchor="t">
            <a:noAutofit/>
          </a:bodyPr>
          <a:p>
            <a:pPr>
              <a:lnSpc>
                <a:spcPct val="124000"/>
              </a:lnSpc>
              <a:tabLst>
                <a:tab algn="l" pos="0"/>
              </a:tabLst>
            </a:pPr>
            <a:r>
              <a:rPr b="1" lang="en-US" sz="4450" strike="noStrike" u="none">
                <a:solidFill>
                  <a:srgbClr val="101014"/>
                </a:solidFill>
                <a:effectLst/>
                <a:uFillTx/>
                <a:latin typeface="Playfair Display"/>
                <a:ea typeface="Playfair Display"/>
              </a:rPr>
              <a:t>Ejercicio 2: Determinación de Divisibilidad por 6</a:t>
            </a:r>
            <a:endParaRPr b="0" lang="es-CO" sz="4450" strike="noStrike" u="none">
              <a:solidFill>
                <a:srgbClr val="000000"/>
              </a:solidFill>
              <a:effectLst/>
              <a:uFillTx/>
              <a:latin typeface="Arial"/>
            </a:endParaRPr>
          </a:p>
        </p:txBody>
      </p:sp>
      <p:sp>
        <p:nvSpPr>
          <p:cNvPr id="103" name="Google Shape;124;p5"/>
          <p:cNvSpPr/>
          <p:nvPr/>
        </p:nvSpPr>
        <p:spPr>
          <a:xfrm>
            <a:off x="793800" y="2429280"/>
            <a:ext cx="13042440" cy="1088280"/>
          </a:xfrm>
          <a:prstGeom prst="rect">
            <a:avLst/>
          </a:prstGeom>
          <a:noFill/>
          <a:ln w="0">
            <a:noFill/>
          </a:ln>
        </p:spPr>
        <p:style>
          <a:lnRef idx="0"/>
          <a:fillRef idx="0"/>
          <a:effectRef idx="0"/>
          <a:fontRef idx="minor"/>
        </p:style>
        <p:txBody>
          <a:bodyPr lIns="0" rIns="0" tIns="0" bIns="0" anchor="t">
            <a:noAutofit/>
          </a:bodyPr>
          <a:p>
            <a:pPr>
              <a:lnSpc>
                <a:spcPct val="162000"/>
              </a:lnSpc>
              <a:tabLst>
                <a:tab algn="l" pos="0"/>
              </a:tabLst>
            </a:pPr>
            <a:r>
              <a:rPr b="0" lang="en-US" sz="1750" strike="noStrike" u="none">
                <a:solidFill>
                  <a:srgbClr val="39393c"/>
                </a:solidFill>
                <a:effectLst/>
                <a:uFillTx/>
                <a:latin typeface="Open Sans"/>
                <a:ea typeface="Open Sans"/>
              </a:rPr>
              <a:t>Este algoritmo determina si un número entero es divisible por 6. Se basa en la propiedad matemática de que un número es divisible por 6 si y solo si es divisible por 2 y por 3. El pseudocódigo se utiliza para describir la lógica del algoritmo, la cual se basa en la aplicación de operaciones modulares para verificar la divisibilidad.</a:t>
            </a:r>
            <a:endParaRPr b="0" lang="es-CO" sz="1750" strike="noStrike" u="none">
              <a:solidFill>
                <a:srgbClr val="000000"/>
              </a:solidFill>
              <a:effectLst/>
              <a:uFillTx/>
              <a:latin typeface="Arial"/>
            </a:endParaRPr>
          </a:p>
        </p:txBody>
      </p:sp>
      <p:sp>
        <p:nvSpPr>
          <p:cNvPr id="104" name="Google Shape;125;p5"/>
          <p:cNvSpPr/>
          <p:nvPr/>
        </p:nvSpPr>
        <p:spPr>
          <a:xfrm>
            <a:off x="793800" y="3999960"/>
            <a:ext cx="2835000" cy="353880"/>
          </a:xfrm>
          <a:prstGeom prst="rect">
            <a:avLst/>
          </a:prstGeom>
          <a:noFill/>
          <a:ln w="0">
            <a:noFill/>
          </a:ln>
        </p:spPr>
        <p:style>
          <a:lnRef idx="0"/>
          <a:fillRef idx="0"/>
          <a:effectRef idx="0"/>
          <a:fontRef idx="minor"/>
        </p:style>
        <p:txBody>
          <a:bodyPr lIns="0" rIns="0" tIns="0" bIns="0" anchor="t">
            <a:noAutofit/>
          </a:bodyPr>
          <a:p>
            <a:pPr>
              <a:lnSpc>
                <a:spcPct val="125000"/>
              </a:lnSpc>
              <a:tabLst>
                <a:tab algn="l" pos="0"/>
              </a:tabLst>
            </a:pPr>
            <a:r>
              <a:rPr b="1" lang="en-US" sz="2200" strike="noStrike" u="none">
                <a:solidFill>
                  <a:srgbClr val="101014"/>
                </a:solidFill>
                <a:effectLst/>
                <a:uFillTx/>
                <a:latin typeface="Playfair Display"/>
                <a:ea typeface="Playfair Display"/>
              </a:rPr>
              <a:t>Requisitos</a:t>
            </a:r>
            <a:endParaRPr b="0" lang="es-CO" sz="2200" strike="noStrike" u="none">
              <a:solidFill>
                <a:srgbClr val="000000"/>
              </a:solidFill>
              <a:effectLst/>
              <a:uFillTx/>
              <a:latin typeface="Arial"/>
            </a:endParaRPr>
          </a:p>
        </p:txBody>
      </p:sp>
      <p:sp>
        <p:nvSpPr>
          <p:cNvPr id="105" name="Google Shape;126;p5"/>
          <p:cNvSpPr/>
          <p:nvPr/>
        </p:nvSpPr>
        <p:spPr>
          <a:xfrm>
            <a:off x="793800" y="4581000"/>
            <a:ext cx="6244200" cy="1088280"/>
          </a:xfrm>
          <a:prstGeom prst="rect">
            <a:avLst/>
          </a:prstGeom>
          <a:noFill/>
          <a:ln w="0">
            <a:noFill/>
          </a:ln>
        </p:spPr>
        <p:style>
          <a:lnRef idx="0"/>
          <a:fillRef idx="0"/>
          <a:effectRef idx="0"/>
          <a:fontRef idx="minor"/>
        </p:style>
        <p:txBody>
          <a:bodyPr lIns="0" rIns="0" tIns="0" bIns="0" anchor="t">
            <a:noAutofit/>
          </a:bodyPr>
          <a:p>
            <a:pPr>
              <a:lnSpc>
                <a:spcPct val="162000"/>
              </a:lnSpc>
              <a:tabLst>
                <a:tab algn="l" pos="0"/>
              </a:tabLst>
            </a:pPr>
            <a:r>
              <a:rPr b="0" lang="en-US" sz="1750" strike="noStrike" u="none">
                <a:solidFill>
                  <a:srgbClr val="39393c"/>
                </a:solidFill>
                <a:effectLst/>
                <a:uFillTx/>
                <a:latin typeface="Open Sans"/>
                <a:ea typeface="Open Sans"/>
              </a:rPr>
              <a:t>El algoritmo debe tomar como entrada un número entero. La salida debe ser un mensaje que indique si el número es divisible por 6 o no.</a:t>
            </a:r>
            <a:endParaRPr b="0" lang="es-CO" sz="1750" strike="noStrike" u="none">
              <a:solidFill>
                <a:srgbClr val="000000"/>
              </a:solidFill>
              <a:effectLst/>
              <a:uFillTx/>
              <a:latin typeface="Arial"/>
            </a:endParaRPr>
          </a:p>
        </p:txBody>
      </p:sp>
      <p:sp>
        <p:nvSpPr>
          <p:cNvPr id="106" name="Google Shape;127;p5"/>
          <p:cNvSpPr/>
          <p:nvPr/>
        </p:nvSpPr>
        <p:spPr>
          <a:xfrm>
            <a:off x="7599600" y="3999960"/>
            <a:ext cx="2835000" cy="353880"/>
          </a:xfrm>
          <a:prstGeom prst="rect">
            <a:avLst/>
          </a:prstGeom>
          <a:noFill/>
          <a:ln w="0">
            <a:noFill/>
          </a:ln>
        </p:spPr>
        <p:style>
          <a:lnRef idx="0"/>
          <a:fillRef idx="0"/>
          <a:effectRef idx="0"/>
          <a:fontRef idx="minor"/>
        </p:style>
        <p:txBody>
          <a:bodyPr lIns="0" rIns="0" tIns="0" bIns="0" anchor="t">
            <a:noAutofit/>
          </a:bodyPr>
          <a:p>
            <a:pPr>
              <a:lnSpc>
                <a:spcPct val="125000"/>
              </a:lnSpc>
              <a:tabLst>
                <a:tab algn="l" pos="0"/>
              </a:tabLst>
            </a:pPr>
            <a:r>
              <a:rPr b="1" lang="en-US" sz="2200" strike="noStrike" u="none">
                <a:solidFill>
                  <a:srgbClr val="101014"/>
                </a:solidFill>
                <a:effectLst/>
                <a:uFillTx/>
                <a:latin typeface="Playfair Display"/>
                <a:ea typeface="Playfair Display"/>
              </a:rPr>
              <a:t>Algoritmo</a:t>
            </a:r>
            <a:endParaRPr b="0" lang="es-CO" sz="2200" strike="noStrike" u="none">
              <a:solidFill>
                <a:srgbClr val="000000"/>
              </a:solidFill>
              <a:effectLst/>
              <a:uFillTx/>
              <a:latin typeface="Arial"/>
            </a:endParaRPr>
          </a:p>
        </p:txBody>
      </p:sp>
      <p:sp>
        <p:nvSpPr>
          <p:cNvPr id="107" name="Google Shape;128;p5"/>
          <p:cNvSpPr/>
          <p:nvPr/>
        </p:nvSpPr>
        <p:spPr>
          <a:xfrm>
            <a:off x="7599600" y="4581000"/>
            <a:ext cx="6244200" cy="2176920"/>
          </a:xfrm>
          <a:prstGeom prst="rect">
            <a:avLst/>
          </a:prstGeom>
          <a:noFill/>
          <a:ln w="0">
            <a:noFill/>
          </a:ln>
        </p:spPr>
        <p:style>
          <a:lnRef idx="0"/>
          <a:fillRef idx="0"/>
          <a:effectRef idx="0"/>
          <a:fontRef idx="minor"/>
        </p:style>
        <p:txBody>
          <a:bodyPr lIns="0" rIns="0" tIns="0" bIns="0" anchor="t">
            <a:noAutofit/>
          </a:bodyPr>
          <a:p>
            <a:pPr>
              <a:lnSpc>
                <a:spcPct val="162000"/>
              </a:lnSpc>
              <a:tabLst>
                <a:tab algn="l" pos="0"/>
              </a:tabLst>
            </a:pPr>
            <a:r>
              <a:rPr b="0" lang="en-US" sz="1750" strike="noStrike" u="none">
                <a:solidFill>
                  <a:srgbClr val="39393c"/>
                </a:solidFill>
                <a:effectLst/>
                <a:uFillTx/>
                <a:latin typeface="Open Sans"/>
                <a:ea typeface="Open Sans"/>
              </a:rPr>
              <a:t>El algoritmo se basa en la propiedad matemática de que un número es divisible por 6 si y solo si es divisible por 2 y por 3. Para verificar la divisibilidad por 2, se utiliza la operación modular (%) para comprobar si el residuo de la división entre 2 es cero. La misma operación se utiliza para verificar la divisibilidad por 3.</a:t>
            </a:r>
            <a:endParaRPr b="0" lang="es-CO" sz="175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pic>
        <p:nvPicPr>
          <p:cNvPr id="108" name="Google Shape;134;p6" descr="preencoded.png"/>
          <p:cNvPicPr/>
          <p:nvPr/>
        </p:nvPicPr>
        <p:blipFill>
          <a:blip r:embed="rId1"/>
          <a:stretch/>
        </p:blipFill>
        <p:spPr>
          <a:xfrm>
            <a:off x="0" y="0"/>
            <a:ext cx="14630040" cy="2087640"/>
          </a:xfrm>
          <a:prstGeom prst="rect">
            <a:avLst/>
          </a:prstGeom>
          <a:noFill/>
          <a:ln w="0">
            <a:noFill/>
          </a:ln>
        </p:spPr>
      </p:pic>
      <p:sp>
        <p:nvSpPr>
          <p:cNvPr id="109" name="Google Shape;135;p6"/>
          <p:cNvSpPr/>
          <p:nvPr/>
        </p:nvSpPr>
        <p:spPr>
          <a:xfrm>
            <a:off x="584640" y="2549520"/>
            <a:ext cx="7773840" cy="521640"/>
          </a:xfrm>
          <a:prstGeom prst="rect">
            <a:avLst/>
          </a:prstGeom>
          <a:noFill/>
          <a:ln w="0">
            <a:noFill/>
          </a:ln>
        </p:spPr>
        <p:style>
          <a:lnRef idx="0"/>
          <a:fillRef idx="0"/>
          <a:effectRef idx="0"/>
          <a:fontRef idx="minor"/>
        </p:style>
        <p:txBody>
          <a:bodyPr lIns="0" rIns="0" tIns="0" bIns="0" anchor="t">
            <a:noAutofit/>
          </a:bodyPr>
          <a:p>
            <a:pPr>
              <a:lnSpc>
                <a:spcPct val="126000"/>
              </a:lnSpc>
              <a:tabLst>
                <a:tab algn="l" pos="0"/>
              </a:tabLst>
            </a:pPr>
            <a:r>
              <a:rPr b="1" lang="en-US" sz="3250" strike="noStrike" u="none">
                <a:solidFill>
                  <a:srgbClr val="101014"/>
                </a:solidFill>
                <a:effectLst/>
                <a:uFillTx/>
                <a:latin typeface="Playfair Display"/>
                <a:ea typeface="Playfair Display"/>
              </a:rPr>
              <a:t>Pseudocódigo para la Divisibilidad por 6</a:t>
            </a:r>
            <a:endParaRPr b="0" lang="es-CO" sz="3250" strike="noStrike" u="none">
              <a:solidFill>
                <a:srgbClr val="000000"/>
              </a:solidFill>
              <a:effectLst/>
              <a:uFillTx/>
              <a:latin typeface="Arial"/>
            </a:endParaRPr>
          </a:p>
        </p:txBody>
      </p:sp>
      <p:sp>
        <p:nvSpPr>
          <p:cNvPr id="110" name="Google Shape;136;p6"/>
          <p:cNvSpPr/>
          <p:nvPr/>
        </p:nvSpPr>
        <p:spPr>
          <a:xfrm>
            <a:off x="584640" y="3322080"/>
            <a:ext cx="13460760" cy="533880"/>
          </a:xfrm>
          <a:prstGeom prst="rect">
            <a:avLst/>
          </a:prstGeom>
          <a:noFill/>
          <a:ln w="0">
            <a:noFill/>
          </a:ln>
        </p:spPr>
        <p:style>
          <a:lnRef idx="0"/>
          <a:fillRef idx="0"/>
          <a:effectRef idx="0"/>
          <a:fontRef idx="minor"/>
        </p:style>
        <p:txBody>
          <a:bodyPr lIns="0" rIns="0" tIns="0" bIns="0" anchor="t">
            <a:noAutofit/>
          </a:bodyPr>
          <a:p>
            <a:pPr>
              <a:lnSpc>
                <a:spcPct val="161000"/>
              </a:lnSpc>
              <a:tabLst>
                <a:tab algn="l" pos="0"/>
              </a:tabLst>
            </a:pPr>
            <a:r>
              <a:rPr b="0" lang="en-US" sz="1300" strike="noStrike" u="none">
                <a:solidFill>
                  <a:srgbClr val="39393c"/>
                </a:solidFill>
                <a:effectLst/>
                <a:uFillTx/>
                <a:latin typeface="Open Sans"/>
                <a:ea typeface="Open Sans"/>
              </a:rPr>
              <a:t>El pseudocódigo para este algoritmo se presenta a continuación. Se utiliza una sintaxis similar a la de los lenguajes de programación para facilitar su comprensión e implementación.</a:t>
            </a:r>
            <a:endParaRPr b="0" lang="es-CO" sz="1300" strike="noStrike" u="none">
              <a:solidFill>
                <a:srgbClr val="000000"/>
              </a:solidFill>
              <a:effectLst/>
              <a:uFillTx/>
              <a:latin typeface="Arial"/>
            </a:endParaRPr>
          </a:p>
        </p:txBody>
      </p:sp>
      <p:sp>
        <p:nvSpPr>
          <p:cNvPr id="111" name="Google Shape;137;p6"/>
          <p:cNvSpPr/>
          <p:nvPr/>
        </p:nvSpPr>
        <p:spPr>
          <a:xfrm>
            <a:off x="584640" y="4044240"/>
            <a:ext cx="13460760" cy="3723480"/>
          </a:xfrm>
          <a:prstGeom prst="roundRect">
            <a:avLst>
              <a:gd name="adj" fmla="val 673"/>
            </a:avLst>
          </a:prstGeom>
          <a:solidFill>
            <a:srgbClr val="e3e3e8"/>
          </a:solidFill>
          <a:ln w="0">
            <a:noFill/>
          </a:ln>
        </p:spPr>
        <p:style>
          <a:lnRef idx="0"/>
          <a:fillRef idx="0"/>
          <a:effectRef idx="0"/>
          <a:fontRef idx="minor"/>
        </p:style>
        <p:txBody>
          <a:bodyPr tIns="91440" bIns="91440" anchor="ctr">
            <a:noAutofit/>
          </a:bodyPr>
          <a:p>
            <a:pPr>
              <a:lnSpc>
                <a:spcPct val="100000"/>
              </a:lnSpc>
              <a:tabLst>
                <a:tab algn="l" pos="0"/>
              </a:tabLst>
            </a:pPr>
            <a:endParaRPr b="0" lang="es-CO" sz="1400" strike="noStrike" u="none">
              <a:solidFill>
                <a:srgbClr val="000000"/>
              </a:solidFill>
              <a:effectLst/>
              <a:uFillTx/>
              <a:latin typeface="Arial"/>
            </a:endParaRPr>
          </a:p>
        </p:txBody>
      </p:sp>
      <p:sp>
        <p:nvSpPr>
          <p:cNvPr id="112" name="Google Shape;138;p6"/>
          <p:cNvSpPr/>
          <p:nvPr/>
        </p:nvSpPr>
        <p:spPr>
          <a:xfrm>
            <a:off x="576360" y="4044240"/>
            <a:ext cx="13477680" cy="3723480"/>
          </a:xfrm>
          <a:prstGeom prst="roundRect">
            <a:avLst>
              <a:gd name="adj" fmla="val 673"/>
            </a:avLst>
          </a:prstGeom>
          <a:solidFill>
            <a:srgbClr val="e3e3e8"/>
          </a:solidFill>
          <a:ln w="0">
            <a:noFill/>
          </a:ln>
        </p:spPr>
        <p:style>
          <a:lnRef idx="0"/>
          <a:fillRef idx="0"/>
          <a:effectRef idx="0"/>
          <a:fontRef idx="minor"/>
        </p:style>
        <p:txBody>
          <a:bodyPr tIns="91440" bIns="91440" anchor="ctr">
            <a:noAutofit/>
          </a:bodyPr>
          <a:p>
            <a:pPr>
              <a:lnSpc>
                <a:spcPct val="100000"/>
              </a:lnSpc>
              <a:tabLst>
                <a:tab algn="l" pos="0"/>
              </a:tabLst>
            </a:pPr>
            <a:endParaRPr b="0" lang="es-CO" sz="1400" strike="noStrike" u="none">
              <a:solidFill>
                <a:srgbClr val="000000"/>
              </a:solidFill>
              <a:effectLst/>
              <a:uFillTx/>
              <a:latin typeface="Arial"/>
            </a:endParaRPr>
          </a:p>
        </p:txBody>
      </p:sp>
      <p:sp>
        <p:nvSpPr>
          <p:cNvPr id="113" name="Google Shape;139;p6"/>
          <p:cNvSpPr/>
          <p:nvPr/>
        </p:nvSpPr>
        <p:spPr>
          <a:xfrm>
            <a:off x="743400" y="4169520"/>
            <a:ext cx="13143600" cy="3472920"/>
          </a:xfrm>
          <a:prstGeom prst="rect">
            <a:avLst/>
          </a:prstGeom>
          <a:noFill/>
          <a:ln w="0">
            <a:noFill/>
          </a:ln>
        </p:spPr>
        <p:style>
          <a:lnRef idx="0"/>
          <a:fillRef idx="0"/>
          <a:effectRef idx="0"/>
          <a:fontRef idx="minor"/>
        </p:style>
        <p:txBody>
          <a:bodyPr lIns="0" rIns="0" tIns="0" bIns="0" anchor="t">
            <a:noAutofit/>
          </a:bodyPr>
          <a:p>
            <a:pPr>
              <a:lnSpc>
                <a:spcPct val="161000"/>
              </a:lnSpc>
              <a:tabLst>
                <a:tab algn="l" pos="0"/>
              </a:tabLst>
            </a:pPr>
            <a:r>
              <a:rPr b="0" lang="en-US" sz="1300" strike="noStrike" u="none">
                <a:solidFill>
                  <a:srgbClr val="39393c"/>
                </a:solidFill>
                <a:effectLst/>
                <a:highlight>
                  <a:srgbClr val="e3e3e8"/>
                </a:highlight>
                <a:uFillTx/>
                <a:latin typeface="Consolas"/>
                <a:ea typeface="Consolas"/>
              </a:rPr>
              <a:t>INICIO</a:t>
            </a:r>
            <a:endParaRPr b="0" lang="es-CO" sz="1300" strike="noStrike" u="none">
              <a:solidFill>
                <a:srgbClr val="000000"/>
              </a:solidFill>
              <a:effectLst/>
              <a:uFillTx/>
              <a:latin typeface="Arial"/>
            </a:endParaRPr>
          </a:p>
          <a:p>
            <a:pPr>
              <a:lnSpc>
                <a:spcPct val="161000"/>
              </a:lnSpc>
              <a:tabLst>
                <a:tab algn="l" pos="0"/>
              </a:tabLst>
            </a:pPr>
            <a:r>
              <a:rPr b="0" lang="en-US" sz="1300" strike="noStrike" u="none">
                <a:solidFill>
                  <a:srgbClr val="39393c"/>
                </a:solidFill>
                <a:effectLst/>
                <a:highlight>
                  <a:srgbClr val="e3e3e8"/>
                </a:highlight>
                <a:uFillTx/>
                <a:latin typeface="Consolas"/>
                <a:ea typeface="Consolas"/>
              </a:rPr>
              <a:t>  LEER numero</a:t>
            </a:r>
            <a:endParaRPr b="0" lang="es-CO" sz="1300" strike="noStrike" u="none">
              <a:solidFill>
                <a:srgbClr val="000000"/>
              </a:solidFill>
              <a:effectLst/>
              <a:uFillTx/>
              <a:latin typeface="Arial"/>
            </a:endParaRPr>
          </a:p>
          <a:p>
            <a:pPr>
              <a:lnSpc>
                <a:spcPct val="161000"/>
              </a:lnSpc>
              <a:tabLst>
                <a:tab algn="l" pos="0"/>
              </a:tabLst>
            </a:pPr>
            <a:r>
              <a:rPr b="0" lang="en-US" sz="1300" strike="noStrike" u="none">
                <a:solidFill>
                  <a:srgbClr val="39393c"/>
                </a:solidFill>
                <a:effectLst/>
                <a:highlight>
                  <a:srgbClr val="e3e3e8"/>
                </a:highlight>
                <a:uFillTx/>
                <a:latin typeface="Consolas"/>
                <a:ea typeface="Consolas"/>
              </a:rPr>
              <a:t>  </a:t>
            </a:r>
            <a:endParaRPr b="0" lang="es-CO" sz="1300" strike="noStrike" u="none">
              <a:solidFill>
                <a:srgbClr val="000000"/>
              </a:solidFill>
              <a:effectLst/>
              <a:uFillTx/>
              <a:latin typeface="Arial"/>
            </a:endParaRPr>
          </a:p>
          <a:p>
            <a:pPr>
              <a:lnSpc>
                <a:spcPct val="161000"/>
              </a:lnSpc>
              <a:tabLst>
                <a:tab algn="l" pos="0"/>
              </a:tabLst>
            </a:pPr>
            <a:r>
              <a:rPr b="0" lang="en-US" sz="1300" strike="noStrike" u="none">
                <a:solidFill>
                  <a:srgbClr val="39393c"/>
                </a:solidFill>
                <a:effectLst/>
                <a:highlight>
                  <a:srgbClr val="e3e3e8"/>
                </a:highlight>
                <a:uFillTx/>
                <a:latin typeface="Consolas"/>
                <a:ea typeface="Consolas"/>
              </a:rPr>
              <a:t>  SI (numero % 2 = 0) ENTONCES</a:t>
            </a:r>
            <a:endParaRPr b="0" lang="es-CO" sz="1300" strike="noStrike" u="none">
              <a:solidFill>
                <a:srgbClr val="000000"/>
              </a:solidFill>
              <a:effectLst/>
              <a:uFillTx/>
              <a:latin typeface="Arial"/>
            </a:endParaRPr>
          </a:p>
          <a:p>
            <a:pPr>
              <a:lnSpc>
                <a:spcPct val="161000"/>
              </a:lnSpc>
              <a:tabLst>
                <a:tab algn="l" pos="0"/>
              </a:tabLst>
            </a:pPr>
            <a:r>
              <a:rPr b="0" lang="en-US" sz="1300" strike="noStrike" u="none">
                <a:solidFill>
                  <a:srgbClr val="39393c"/>
                </a:solidFill>
                <a:effectLst/>
                <a:highlight>
                  <a:srgbClr val="e3e3e8"/>
                </a:highlight>
                <a:uFillTx/>
                <a:latin typeface="Consolas"/>
                <a:ea typeface="Consolas"/>
              </a:rPr>
              <a:t>    SI (numero % 3 = 0) ENTONCES</a:t>
            </a:r>
            <a:endParaRPr b="0" lang="es-CO" sz="1300" strike="noStrike" u="none">
              <a:solidFill>
                <a:srgbClr val="000000"/>
              </a:solidFill>
              <a:effectLst/>
              <a:uFillTx/>
              <a:latin typeface="Arial"/>
            </a:endParaRPr>
          </a:p>
          <a:p>
            <a:pPr>
              <a:lnSpc>
                <a:spcPct val="161000"/>
              </a:lnSpc>
              <a:tabLst>
                <a:tab algn="l" pos="0"/>
              </a:tabLst>
            </a:pPr>
            <a:r>
              <a:rPr b="0" lang="en-US" sz="1300" strike="noStrike" u="none">
                <a:solidFill>
                  <a:srgbClr val="39393c"/>
                </a:solidFill>
                <a:effectLst/>
                <a:highlight>
                  <a:srgbClr val="e3e3e8"/>
                </a:highlight>
                <a:uFillTx/>
                <a:latin typeface="Consolas"/>
                <a:ea typeface="Consolas"/>
              </a:rPr>
              <a:t>      ESCRIBIR "El número es divisible por 6"</a:t>
            </a:r>
            <a:endParaRPr b="0" lang="es-CO" sz="1300" strike="noStrike" u="none">
              <a:solidFill>
                <a:srgbClr val="000000"/>
              </a:solidFill>
              <a:effectLst/>
              <a:uFillTx/>
              <a:latin typeface="Arial"/>
            </a:endParaRPr>
          </a:p>
          <a:p>
            <a:pPr>
              <a:lnSpc>
                <a:spcPct val="161000"/>
              </a:lnSpc>
              <a:tabLst>
                <a:tab algn="l" pos="0"/>
              </a:tabLst>
            </a:pPr>
            <a:r>
              <a:rPr b="0" lang="en-US" sz="1300" strike="noStrike" u="none">
                <a:solidFill>
                  <a:srgbClr val="39393c"/>
                </a:solidFill>
                <a:effectLst/>
                <a:highlight>
                  <a:srgbClr val="e3e3e8"/>
                </a:highlight>
                <a:uFillTx/>
                <a:latin typeface="Consolas"/>
                <a:ea typeface="Consolas"/>
              </a:rPr>
              <a:t>    SINO</a:t>
            </a:r>
            <a:endParaRPr b="0" lang="es-CO" sz="1300" strike="noStrike" u="none">
              <a:solidFill>
                <a:srgbClr val="000000"/>
              </a:solidFill>
              <a:effectLst/>
              <a:uFillTx/>
              <a:latin typeface="Arial"/>
            </a:endParaRPr>
          </a:p>
          <a:p>
            <a:pPr>
              <a:lnSpc>
                <a:spcPct val="161000"/>
              </a:lnSpc>
              <a:tabLst>
                <a:tab algn="l" pos="0"/>
              </a:tabLst>
            </a:pPr>
            <a:r>
              <a:rPr b="0" lang="en-US" sz="1300" strike="noStrike" u="none">
                <a:solidFill>
                  <a:srgbClr val="39393c"/>
                </a:solidFill>
                <a:effectLst/>
                <a:highlight>
                  <a:srgbClr val="e3e3e8"/>
                </a:highlight>
                <a:uFillTx/>
                <a:latin typeface="Consolas"/>
                <a:ea typeface="Consolas"/>
              </a:rPr>
              <a:t>      ESCRIBIR "El número no es divisible por 6"</a:t>
            </a:r>
            <a:endParaRPr b="0" lang="es-CO" sz="1300" strike="noStrike" u="none">
              <a:solidFill>
                <a:srgbClr val="000000"/>
              </a:solidFill>
              <a:effectLst/>
              <a:uFillTx/>
              <a:latin typeface="Arial"/>
            </a:endParaRPr>
          </a:p>
          <a:p>
            <a:pPr>
              <a:lnSpc>
                <a:spcPct val="161000"/>
              </a:lnSpc>
              <a:tabLst>
                <a:tab algn="l" pos="0"/>
              </a:tabLst>
            </a:pPr>
            <a:r>
              <a:rPr b="0" lang="en-US" sz="1300" strike="noStrike" u="none">
                <a:solidFill>
                  <a:srgbClr val="39393c"/>
                </a:solidFill>
                <a:effectLst/>
                <a:highlight>
                  <a:srgbClr val="e3e3e8"/>
                </a:highlight>
                <a:uFillTx/>
                <a:latin typeface="Consolas"/>
                <a:ea typeface="Consolas"/>
              </a:rPr>
              <a:t>    FIN</a:t>
            </a:r>
            <a:endParaRPr b="0" lang="es-CO" sz="1300" strike="noStrike" u="none">
              <a:solidFill>
                <a:srgbClr val="000000"/>
              </a:solidFill>
              <a:effectLst/>
              <a:uFillTx/>
              <a:latin typeface="Arial"/>
            </a:endParaRPr>
          </a:p>
          <a:p>
            <a:pPr>
              <a:lnSpc>
                <a:spcPct val="161000"/>
              </a:lnSpc>
              <a:tabLst>
                <a:tab algn="l" pos="0"/>
              </a:tabLst>
            </a:pPr>
            <a:r>
              <a:rPr b="0" lang="en-US" sz="1300" strike="noStrike" u="none">
                <a:solidFill>
                  <a:srgbClr val="39393c"/>
                </a:solidFill>
                <a:effectLst/>
                <a:highlight>
                  <a:srgbClr val="e3e3e8"/>
                </a:highlight>
                <a:uFillTx/>
                <a:latin typeface="Consolas"/>
                <a:ea typeface="Consolas"/>
              </a:rPr>
              <a:t>  SINO</a:t>
            </a:r>
            <a:endParaRPr b="0" lang="es-CO" sz="1300" strike="noStrike" u="none">
              <a:solidFill>
                <a:srgbClr val="000000"/>
              </a:solidFill>
              <a:effectLst/>
              <a:uFillTx/>
              <a:latin typeface="Arial"/>
            </a:endParaRPr>
          </a:p>
          <a:p>
            <a:pPr>
              <a:lnSpc>
                <a:spcPct val="161000"/>
              </a:lnSpc>
              <a:tabLst>
                <a:tab algn="l" pos="0"/>
              </a:tabLst>
            </a:pPr>
            <a:r>
              <a:rPr b="0" lang="en-US" sz="1300" strike="noStrike" u="none">
                <a:solidFill>
                  <a:srgbClr val="39393c"/>
                </a:solidFill>
                <a:effectLst/>
                <a:highlight>
                  <a:srgbClr val="e3e3e8"/>
                </a:highlight>
                <a:uFillTx/>
                <a:latin typeface="Consolas"/>
                <a:ea typeface="Consolas"/>
              </a:rPr>
              <a:t>    ESCRIBIR "El número no es divisible por 6"</a:t>
            </a:r>
            <a:endParaRPr b="0" lang="es-CO" sz="1300" strike="noStrike" u="none">
              <a:solidFill>
                <a:srgbClr val="000000"/>
              </a:solidFill>
              <a:effectLst/>
              <a:uFillTx/>
              <a:latin typeface="Arial"/>
            </a:endParaRPr>
          </a:p>
          <a:p>
            <a:pPr>
              <a:lnSpc>
                <a:spcPct val="161000"/>
              </a:lnSpc>
              <a:tabLst>
                <a:tab algn="l" pos="0"/>
              </a:tabLst>
            </a:pPr>
            <a:r>
              <a:rPr b="0" lang="en-US" sz="1300" strike="noStrike" u="none">
                <a:solidFill>
                  <a:srgbClr val="39393c"/>
                </a:solidFill>
                <a:effectLst/>
                <a:highlight>
                  <a:srgbClr val="e3e3e8"/>
                </a:highlight>
                <a:uFillTx/>
                <a:latin typeface="Consolas"/>
                <a:ea typeface="Consolas"/>
              </a:rPr>
              <a:t>  FIN</a:t>
            </a:r>
            <a:endParaRPr b="0" lang="es-CO" sz="1300" strike="noStrike" u="none">
              <a:solidFill>
                <a:srgbClr val="000000"/>
              </a:solidFill>
              <a:effectLst/>
              <a:uFillTx/>
              <a:latin typeface="Arial"/>
            </a:endParaRPr>
          </a:p>
          <a:p>
            <a:pPr>
              <a:lnSpc>
                <a:spcPct val="161000"/>
              </a:lnSpc>
              <a:tabLst>
                <a:tab algn="l" pos="0"/>
              </a:tabLst>
            </a:pPr>
            <a:r>
              <a:rPr b="0" lang="en-US" sz="1300" strike="noStrike" u="none">
                <a:solidFill>
                  <a:srgbClr val="39393c"/>
                </a:solidFill>
                <a:effectLst/>
                <a:highlight>
                  <a:srgbClr val="e3e3e8"/>
                </a:highlight>
                <a:uFillTx/>
                <a:latin typeface="Consolas"/>
                <a:ea typeface="Consolas"/>
              </a:rPr>
              <a:t>FIN</a:t>
            </a:r>
            <a:endParaRPr b="0" lang="es-CO" sz="13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114" name="Google Shape;145;p7"/>
          <p:cNvSpPr/>
          <p:nvPr/>
        </p:nvSpPr>
        <p:spPr>
          <a:xfrm>
            <a:off x="793800" y="1762920"/>
            <a:ext cx="5871960" cy="708480"/>
          </a:xfrm>
          <a:prstGeom prst="rect">
            <a:avLst/>
          </a:prstGeom>
          <a:noFill/>
          <a:ln w="0">
            <a:noFill/>
          </a:ln>
        </p:spPr>
        <p:style>
          <a:lnRef idx="0"/>
          <a:fillRef idx="0"/>
          <a:effectRef idx="0"/>
          <a:fontRef idx="minor"/>
        </p:style>
        <p:txBody>
          <a:bodyPr lIns="0" rIns="0" tIns="0" bIns="0" anchor="t">
            <a:noAutofit/>
          </a:bodyPr>
          <a:p>
            <a:pPr>
              <a:lnSpc>
                <a:spcPct val="124000"/>
              </a:lnSpc>
              <a:tabLst>
                <a:tab algn="l" pos="0"/>
              </a:tabLst>
            </a:pPr>
            <a:r>
              <a:rPr b="1" lang="en-US" sz="4450" strike="noStrike" u="none">
                <a:solidFill>
                  <a:srgbClr val="101014"/>
                </a:solidFill>
                <a:effectLst/>
                <a:uFillTx/>
                <a:latin typeface="Playfair Display"/>
                <a:ea typeface="Playfair Display"/>
              </a:rPr>
              <a:t>Ejemplos de Ejecución</a:t>
            </a:r>
            <a:endParaRPr b="0" lang="es-CO" sz="4450" strike="noStrike" u="none">
              <a:solidFill>
                <a:srgbClr val="000000"/>
              </a:solidFill>
              <a:effectLst/>
              <a:uFillTx/>
              <a:latin typeface="Arial"/>
            </a:endParaRPr>
          </a:p>
        </p:txBody>
      </p:sp>
      <p:sp>
        <p:nvSpPr>
          <p:cNvPr id="115" name="Google Shape;146;p7"/>
          <p:cNvSpPr/>
          <p:nvPr/>
        </p:nvSpPr>
        <p:spPr>
          <a:xfrm>
            <a:off x="793800" y="2925360"/>
            <a:ext cx="13042440" cy="725400"/>
          </a:xfrm>
          <a:prstGeom prst="rect">
            <a:avLst/>
          </a:prstGeom>
          <a:noFill/>
          <a:ln w="0">
            <a:noFill/>
          </a:ln>
        </p:spPr>
        <p:style>
          <a:lnRef idx="0"/>
          <a:fillRef idx="0"/>
          <a:effectRef idx="0"/>
          <a:fontRef idx="minor"/>
        </p:style>
        <p:txBody>
          <a:bodyPr lIns="0" rIns="0" tIns="0" bIns="0" anchor="t">
            <a:noAutofit/>
          </a:bodyPr>
          <a:p>
            <a:pPr>
              <a:lnSpc>
                <a:spcPct val="162000"/>
              </a:lnSpc>
              <a:tabLst>
                <a:tab algn="l" pos="0"/>
              </a:tabLst>
            </a:pPr>
            <a:r>
              <a:rPr b="0" lang="en-US" sz="1750" strike="noStrike" u="none">
                <a:solidFill>
                  <a:srgbClr val="39393c"/>
                </a:solidFill>
                <a:effectLst/>
                <a:uFillTx/>
                <a:latin typeface="Open Sans"/>
                <a:ea typeface="Open Sans"/>
              </a:rPr>
              <a:t>Para ilustrar el funcionamiento del algoritmo, se presentan tres ejemplos con diferentes números. El algoritmo verifica la divisibilidad por 2 y por 3, y luego indica si el número es o no divisible por 6.</a:t>
            </a:r>
            <a:endParaRPr b="0" lang="es-CO" sz="1750" strike="noStrike" u="none">
              <a:solidFill>
                <a:srgbClr val="000000"/>
              </a:solidFill>
              <a:effectLst/>
              <a:uFillTx/>
              <a:latin typeface="Arial"/>
            </a:endParaRPr>
          </a:p>
        </p:txBody>
      </p:sp>
      <p:sp>
        <p:nvSpPr>
          <p:cNvPr id="116" name="Google Shape;147;p7"/>
          <p:cNvSpPr/>
          <p:nvPr/>
        </p:nvSpPr>
        <p:spPr>
          <a:xfrm>
            <a:off x="793800" y="4161600"/>
            <a:ext cx="510120" cy="510120"/>
          </a:xfrm>
          <a:prstGeom prst="roundRect">
            <a:avLst>
              <a:gd name="adj" fmla="val 6667"/>
            </a:avLst>
          </a:prstGeom>
          <a:solidFill>
            <a:srgbClr val="e0e0ec"/>
          </a:solidFill>
          <a:ln w="0">
            <a:noFill/>
          </a:ln>
        </p:spPr>
        <p:style>
          <a:lnRef idx="0"/>
          <a:fillRef idx="0"/>
          <a:effectRef idx="0"/>
          <a:fontRef idx="minor"/>
        </p:style>
        <p:txBody>
          <a:bodyPr tIns="91440" bIns="91440" anchor="ctr">
            <a:noAutofit/>
          </a:bodyPr>
          <a:p>
            <a:pPr>
              <a:lnSpc>
                <a:spcPct val="100000"/>
              </a:lnSpc>
              <a:tabLst>
                <a:tab algn="l" pos="0"/>
              </a:tabLst>
            </a:pPr>
            <a:endParaRPr b="0" lang="es-CO" sz="1400" strike="noStrike" u="none">
              <a:solidFill>
                <a:srgbClr val="000000"/>
              </a:solidFill>
              <a:effectLst/>
              <a:uFillTx/>
              <a:latin typeface="Arial"/>
            </a:endParaRPr>
          </a:p>
        </p:txBody>
      </p:sp>
      <p:sp>
        <p:nvSpPr>
          <p:cNvPr id="117" name="Google Shape;148;p7"/>
          <p:cNvSpPr/>
          <p:nvPr/>
        </p:nvSpPr>
        <p:spPr>
          <a:xfrm>
            <a:off x="983520" y="4246560"/>
            <a:ext cx="129960" cy="339840"/>
          </a:xfrm>
          <a:prstGeom prst="rect">
            <a:avLst/>
          </a:prstGeom>
          <a:noFill/>
          <a:ln w="0">
            <a:noFill/>
          </a:ln>
        </p:spPr>
        <p:style>
          <a:lnRef idx="0"/>
          <a:fillRef idx="0"/>
          <a:effectRef idx="0"/>
          <a:fontRef idx="minor"/>
        </p:style>
        <p:txBody>
          <a:bodyPr lIns="0" rIns="0" tIns="0" bIns="0" anchor="t">
            <a:noAutofit/>
          </a:bodyPr>
          <a:p>
            <a:pPr algn="ctr">
              <a:lnSpc>
                <a:spcPct val="100000"/>
              </a:lnSpc>
              <a:tabLst>
                <a:tab algn="l" pos="0"/>
              </a:tabLst>
            </a:pPr>
            <a:r>
              <a:rPr b="1" lang="en-US" sz="2650" strike="noStrike" u="none">
                <a:solidFill>
                  <a:srgbClr val="39393c"/>
                </a:solidFill>
                <a:effectLst/>
                <a:uFillTx/>
                <a:latin typeface="Playfair Display"/>
                <a:ea typeface="Playfair Display"/>
              </a:rPr>
              <a:t>1</a:t>
            </a:r>
            <a:endParaRPr b="0" lang="es-CO" sz="2650" strike="noStrike" u="none">
              <a:solidFill>
                <a:srgbClr val="000000"/>
              </a:solidFill>
              <a:effectLst/>
              <a:uFillTx/>
              <a:latin typeface="Arial"/>
            </a:endParaRPr>
          </a:p>
        </p:txBody>
      </p:sp>
      <p:sp>
        <p:nvSpPr>
          <p:cNvPr id="118" name="Google Shape;149;p7"/>
          <p:cNvSpPr/>
          <p:nvPr/>
        </p:nvSpPr>
        <p:spPr>
          <a:xfrm>
            <a:off x="1531080" y="4161600"/>
            <a:ext cx="2835000" cy="353880"/>
          </a:xfrm>
          <a:prstGeom prst="rect">
            <a:avLst/>
          </a:prstGeom>
          <a:noFill/>
          <a:ln w="0">
            <a:noFill/>
          </a:ln>
        </p:spPr>
        <p:style>
          <a:lnRef idx="0"/>
          <a:fillRef idx="0"/>
          <a:effectRef idx="0"/>
          <a:fontRef idx="minor"/>
        </p:style>
        <p:txBody>
          <a:bodyPr lIns="0" rIns="0" tIns="0" bIns="0" anchor="t">
            <a:noAutofit/>
          </a:bodyPr>
          <a:p>
            <a:pPr>
              <a:lnSpc>
                <a:spcPct val="125000"/>
              </a:lnSpc>
              <a:tabLst>
                <a:tab algn="l" pos="0"/>
              </a:tabLst>
            </a:pPr>
            <a:r>
              <a:rPr b="1" lang="en-US" sz="2200" strike="noStrike" u="none">
                <a:solidFill>
                  <a:srgbClr val="39393c"/>
                </a:solidFill>
                <a:effectLst/>
                <a:uFillTx/>
                <a:latin typeface="Playfair Display"/>
                <a:ea typeface="Playfair Display"/>
              </a:rPr>
              <a:t>Ejemplo 1</a:t>
            </a:r>
            <a:endParaRPr b="0" lang="es-CO" sz="2200" strike="noStrike" u="none">
              <a:solidFill>
                <a:srgbClr val="000000"/>
              </a:solidFill>
              <a:effectLst/>
              <a:uFillTx/>
              <a:latin typeface="Arial"/>
            </a:endParaRPr>
          </a:p>
        </p:txBody>
      </p:sp>
      <p:sp>
        <p:nvSpPr>
          <p:cNvPr id="119" name="Google Shape;150;p7"/>
          <p:cNvSpPr/>
          <p:nvPr/>
        </p:nvSpPr>
        <p:spPr>
          <a:xfrm>
            <a:off x="1531080" y="4651920"/>
            <a:ext cx="3458880" cy="1814040"/>
          </a:xfrm>
          <a:prstGeom prst="rect">
            <a:avLst/>
          </a:prstGeom>
          <a:noFill/>
          <a:ln w="0">
            <a:noFill/>
          </a:ln>
        </p:spPr>
        <p:style>
          <a:lnRef idx="0"/>
          <a:fillRef idx="0"/>
          <a:effectRef idx="0"/>
          <a:fontRef idx="minor"/>
        </p:style>
        <p:txBody>
          <a:bodyPr lIns="0" rIns="0" tIns="0" bIns="0" anchor="t">
            <a:noAutofit/>
          </a:bodyPr>
          <a:p>
            <a:pPr>
              <a:lnSpc>
                <a:spcPct val="162000"/>
              </a:lnSpc>
              <a:tabLst>
                <a:tab algn="l" pos="0"/>
              </a:tabLst>
            </a:pPr>
            <a:r>
              <a:rPr b="0" lang="en-US" sz="1750" strike="noStrike" u="none">
                <a:solidFill>
                  <a:srgbClr val="39393c"/>
                </a:solidFill>
                <a:effectLst/>
                <a:uFillTx/>
                <a:latin typeface="Open Sans"/>
                <a:ea typeface="Open Sans"/>
              </a:rPr>
              <a:t>Entrada: Número: 18. Proceso: 18 es divisible por 2 y también por 3. Resultado: El número es divisible por 6. Salida: "El número es divisible por 6".</a:t>
            </a:r>
            <a:endParaRPr b="0" lang="es-CO" sz="1750" strike="noStrike" u="none">
              <a:solidFill>
                <a:srgbClr val="000000"/>
              </a:solidFill>
              <a:effectLst/>
              <a:uFillTx/>
              <a:latin typeface="Arial"/>
            </a:endParaRPr>
          </a:p>
        </p:txBody>
      </p:sp>
      <p:sp>
        <p:nvSpPr>
          <p:cNvPr id="120" name="Google Shape;151;p7"/>
          <p:cNvSpPr/>
          <p:nvPr/>
        </p:nvSpPr>
        <p:spPr>
          <a:xfrm>
            <a:off x="5217120" y="4161600"/>
            <a:ext cx="510120" cy="510120"/>
          </a:xfrm>
          <a:prstGeom prst="roundRect">
            <a:avLst>
              <a:gd name="adj" fmla="val 6667"/>
            </a:avLst>
          </a:prstGeom>
          <a:solidFill>
            <a:srgbClr val="e0e0ec"/>
          </a:solidFill>
          <a:ln w="0">
            <a:noFill/>
          </a:ln>
        </p:spPr>
        <p:style>
          <a:lnRef idx="0"/>
          <a:fillRef idx="0"/>
          <a:effectRef idx="0"/>
          <a:fontRef idx="minor"/>
        </p:style>
        <p:txBody>
          <a:bodyPr tIns="91440" bIns="91440" anchor="ctr">
            <a:noAutofit/>
          </a:bodyPr>
          <a:p>
            <a:pPr>
              <a:lnSpc>
                <a:spcPct val="100000"/>
              </a:lnSpc>
              <a:tabLst>
                <a:tab algn="l" pos="0"/>
              </a:tabLst>
            </a:pPr>
            <a:endParaRPr b="0" lang="es-CO" sz="1400" strike="noStrike" u="none">
              <a:solidFill>
                <a:srgbClr val="000000"/>
              </a:solidFill>
              <a:effectLst/>
              <a:uFillTx/>
              <a:latin typeface="Arial"/>
            </a:endParaRPr>
          </a:p>
        </p:txBody>
      </p:sp>
      <p:sp>
        <p:nvSpPr>
          <p:cNvPr id="121" name="Google Shape;152;p7"/>
          <p:cNvSpPr/>
          <p:nvPr/>
        </p:nvSpPr>
        <p:spPr>
          <a:xfrm>
            <a:off x="5383080" y="4246560"/>
            <a:ext cx="177480" cy="339840"/>
          </a:xfrm>
          <a:prstGeom prst="rect">
            <a:avLst/>
          </a:prstGeom>
          <a:noFill/>
          <a:ln w="0">
            <a:noFill/>
          </a:ln>
        </p:spPr>
        <p:style>
          <a:lnRef idx="0"/>
          <a:fillRef idx="0"/>
          <a:effectRef idx="0"/>
          <a:fontRef idx="minor"/>
        </p:style>
        <p:txBody>
          <a:bodyPr lIns="0" rIns="0" tIns="0" bIns="0" anchor="t">
            <a:noAutofit/>
          </a:bodyPr>
          <a:p>
            <a:pPr algn="ctr">
              <a:lnSpc>
                <a:spcPct val="100000"/>
              </a:lnSpc>
              <a:tabLst>
                <a:tab algn="l" pos="0"/>
              </a:tabLst>
            </a:pPr>
            <a:r>
              <a:rPr b="1" lang="en-US" sz="2650" strike="noStrike" u="none">
                <a:solidFill>
                  <a:srgbClr val="39393c"/>
                </a:solidFill>
                <a:effectLst/>
                <a:uFillTx/>
                <a:latin typeface="Playfair Display"/>
                <a:ea typeface="Playfair Display"/>
              </a:rPr>
              <a:t>2</a:t>
            </a:r>
            <a:endParaRPr b="0" lang="es-CO" sz="2650" strike="noStrike" u="none">
              <a:solidFill>
                <a:srgbClr val="000000"/>
              </a:solidFill>
              <a:effectLst/>
              <a:uFillTx/>
              <a:latin typeface="Arial"/>
            </a:endParaRPr>
          </a:p>
        </p:txBody>
      </p:sp>
      <p:sp>
        <p:nvSpPr>
          <p:cNvPr id="122" name="Google Shape;153;p7"/>
          <p:cNvSpPr/>
          <p:nvPr/>
        </p:nvSpPr>
        <p:spPr>
          <a:xfrm>
            <a:off x="5954040" y="4161600"/>
            <a:ext cx="2835000" cy="353880"/>
          </a:xfrm>
          <a:prstGeom prst="rect">
            <a:avLst/>
          </a:prstGeom>
          <a:noFill/>
          <a:ln w="0">
            <a:noFill/>
          </a:ln>
        </p:spPr>
        <p:style>
          <a:lnRef idx="0"/>
          <a:fillRef idx="0"/>
          <a:effectRef idx="0"/>
          <a:fontRef idx="minor"/>
        </p:style>
        <p:txBody>
          <a:bodyPr lIns="0" rIns="0" tIns="0" bIns="0" anchor="t">
            <a:noAutofit/>
          </a:bodyPr>
          <a:p>
            <a:pPr>
              <a:lnSpc>
                <a:spcPct val="125000"/>
              </a:lnSpc>
              <a:tabLst>
                <a:tab algn="l" pos="0"/>
              </a:tabLst>
            </a:pPr>
            <a:r>
              <a:rPr b="1" lang="en-US" sz="2200" strike="noStrike" u="none">
                <a:solidFill>
                  <a:srgbClr val="39393c"/>
                </a:solidFill>
                <a:effectLst/>
                <a:uFillTx/>
                <a:latin typeface="Playfair Display"/>
                <a:ea typeface="Playfair Display"/>
              </a:rPr>
              <a:t>Ejemplo 2</a:t>
            </a:r>
            <a:endParaRPr b="0" lang="es-CO" sz="2200" strike="noStrike" u="none">
              <a:solidFill>
                <a:srgbClr val="000000"/>
              </a:solidFill>
              <a:effectLst/>
              <a:uFillTx/>
              <a:latin typeface="Arial"/>
            </a:endParaRPr>
          </a:p>
        </p:txBody>
      </p:sp>
      <p:sp>
        <p:nvSpPr>
          <p:cNvPr id="123" name="Google Shape;154;p7"/>
          <p:cNvSpPr/>
          <p:nvPr/>
        </p:nvSpPr>
        <p:spPr>
          <a:xfrm>
            <a:off x="5954040" y="4651920"/>
            <a:ext cx="3458880" cy="1814040"/>
          </a:xfrm>
          <a:prstGeom prst="rect">
            <a:avLst/>
          </a:prstGeom>
          <a:noFill/>
          <a:ln w="0">
            <a:noFill/>
          </a:ln>
        </p:spPr>
        <p:style>
          <a:lnRef idx="0"/>
          <a:fillRef idx="0"/>
          <a:effectRef idx="0"/>
          <a:fontRef idx="minor"/>
        </p:style>
        <p:txBody>
          <a:bodyPr lIns="0" rIns="0" tIns="0" bIns="0" anchor="t">
            <a:noAutofit/>
          </a:bodyPr>
          <a:p>
            <a:pPr>
              <a:lnSpc>
                <a:spcPct val="162000"/>
              </a:lnSpc>
              <a:tabLst>
                <a:tab algn="l" pos="0"/>
              </a:tabLst>
            </a:pPr>
            <a:r>
              <a:rPr b="0" lang="en-US" sz="1750" strike="noStrike" u="none">
                <a:solidFill>
                  <a:srgbClr val="39393c"/>
                </a:solidFill>
                <a:effectLst/>
                <a:uFillTx/>
                <a:latin typeface="Open Sans"/>
                <a:ea typeface="Open Sans"/>
              </a:rPr>
              <a:t>Entrada: Número: 20. Proceso: 20 es divisible por 2, pero no por 3. Resultado: El número no es divisible por 6. Salida: "El número no es divisible por 6".</a:t>
            </a:r>
            <a:endParaRPr b="0" lang="es-CO" sz="1750" strike="noStrike" u="none">
              <a:solidFill>
                <a:srgbClr val="000000"/>
              </a:solidFill>
              <a:effectLst/>
              <a:uFillTx/>
              <a:latin typeface="Arial"/>
            </a:endParaRPr>
          </a:p>
        </p:txBody>
      </p:sp>
      <p:sp>
        <p:nvSpPr>
          <p:cNvPr id="124" name="Google Shape;155;p7"/>
          <p:cNvSpPr/>
          <p:nvPr/>
        </p:nvSpPr>
        <p:spPr>
          <a:xfrm>
            <a:off x="9640080" y="4161600"/>
            <a:ext cx="510120" cy="510120"/>
          </a:xfrm>
          <a:prstGeom prst="roundRect">
            <a:avLst>
              <a:gd name="adj" fmla="val 6667"/>
            </a:avLst>
          </a:prstGeom>
          <a:solidFill>
            <a:srgbClr val="e0e0ec"/>
          </a:solidFill>
          <a:ln w="0">
            <a:noFill/>
          </a:ln>
        </p:spPr>
        <p:style>
          <a:lnRef idx="0"/>
          <a:fillRef idx="0"/>
          <a:effectRef idx="0"/>
          <a:fontRef idx="minor"/>
        </p:style>
        <p:txBody>
          <a:bodyPr tIns="91440" bIns="91440" anchor="ctr">
            <a:noAutofit/>
          </a:bodyPr>
          <a:p>
            <a:pPr>
              <a:lnSpc>
                <a:spcPct val="100000"/>
              </a:lnSpc>
              <a:tabLst>
                <a:tab algn="l" pos="0"/>
              </a:tabLst>
            </a:pPr>
            <a:endParaRPr b="0" lang="es-CO" sz="1400" strike="noStrike" u="none">
              <a:solidFill>
                <a:srgbClr val="000000"/>
              </a:solidFill>
              <a:effectLst/>
              <a:uFillTx/>
              <a:latin typeface="Arial"/>
            </a:endParaRPr>
          </a:p>
        </p:txBody>
      </p:sp>
      <p:sp>
        <p:nvSpPr>
          <p:cNvPr id="125" name="Google Shape;156;p7"/>
          <p:cNvSpPr/>
          <p:nvPr/>
        </p:nvSpPr>
        <p:spPr>
          <a:xfrm>
            <a:off x="9812160" y="4246560"/>
            <a:ext cx="165600" cy="339840"/>
          </a:xfrm>
          <a:prstGeom prst="rect">
            <a:avLst/>
          </a:prstGeom>
          <a:noFill/>
          <a:ln w="0">
            <a:noFill/>
          </a:ln>
        </p:spPr>
        <p:style>
          <a:lnRef idx="0"/>
          <a:fillRef idx="0"/>
          <a:effectRef idx="0"/>
          <a:fontRef idx="minor"/>
        </p:style>
        <p:txBody>
          <a:bodyPr lIns="0" rIns="0" tIns="0" bIns="0" anchor="t">
            <a:noAutofit/>
          </a:bodyPr>
          <a:p>
            <a:pPr algn="ctr">
              <a:lnSpc>
                <a:spcPct val="100000"/>
              </a:lnSpc>
              <a:tabLst>
                <a:tab algn="l" pos="0"/>
              </a:tabLst>
            </a:pPr>
            <a:r>
              <a:rPr b="1" lang="en-US" sz="2650" strike="noStrike" u="none">
                <a:solidFill>
                  <a:srgbClr val="39393c"/>
                </a:solidFill>
                <a:effectLst/>
                <a:uFillTx/>
                <a:latin typeface="Playfair Display"/>
                <a:ea typeface="Playfair Display"/>
              </a:rPr>
              <a:t>3</a:t>
            </a:r>
            <a:endParaRPr b="0" lang="es-CO" sz="2650" strike="noStrike" u="none">
              <a:solidFill>
                <a:srgbClr val="000000"/>
              </a:solidFill>
              <a:effectLst/>
              <a:uFillTx/>
              <a:latin typeface="Arial"/>
            </a:endParaRPr>
          </a:p>
        </p:txBody>
      </p:sp>
      <p:sp>
        <p:nvSpPr>
          <p:cNvPr id="126" name="Google Shape;157;p7"/>
          <p:cNvSpPr/>
          <p:nvPr/>
        </p:nvSpPr>
        <p:spPr>
          <a:xfrm>
            <a:off x="10377360" y="4161600"/>
            <a:ext cx="2835000" cy="353880"/>
          </a:xfrm>
          <a:prstGeom prst="rect">
            <a:avLst/>
          </a:prstGeom>
          <a:noFill/>
          <a:ln w="0">
            <a:noFill/>
          </a:ln>
        </p:spPr>
        <p:style>
          <a:lnRef idx="0"/>
          <a:fillRef idx="0"/>
          <a:effectRef idx="0"/>
          <a:fontRef idx="minor"/>
        </p:style>
        <p:txBody>
          <a:bodyPr lIns="0" rIns="0" tIns="0" bIns="0" anchor="t">
            <a:noAutofit/>
          </a:bodyPr>
          <a:p>
            <a:pPr>
              <a:lnSpc>
                <a:spcPct val="125000"/>
              </a:lnSpc>
              <a:tabLst>
                <a:tab algn="l" pos="0"/>
              </a:tabLst>
            </a:pPr>
            <a:r>
              <a:rPr b="1" lang="en-US" sz="2200" strike="noStrike" u="none">
                <a:solidFill>
                  <a:srgbClr val="39393c"/>
                </a:solidFill>
                <a:effectLst/>
                <a:uFillTx/>
                <a:latin typeface="Playfair Display"/>
                <a:ea typeface="Playfair Display"/>
              </a:rPr>
              <a:t>Ejemplo 3</a:t>
            </a:r>
            <a:endParaRPr b="0" lang="es-CO" sz="2200" strike="noStrike" u="none">
              <a:solidFill>
                <a:srgbClr val="000000"/>
              </a:solidFill>
              <a:effectLst/>
              <a:uFillTx/>
              <a:latin typeface="Arial"/>
            </a:endParaRPr>
          </a:p>
        </p:txBody>
      </p:sp>
      <p:sp>
        <p:nvSpPr>
          <p:cNvPr id="127" name="Google Shape;158;p7"/>
          <p:cNvSpPr/>
          <p:nvPr/>
        </p:nvSpPr>
        <p:spPr>
          <a:xfrm>
            <a:off x="10377360" y="4651920"/>
            <a:ext cx="3458880" cy="1814040"/>
          </a:xfrm>
          <a:prstGeom prst="rect">
            <a:avLst/>
          </a:prstGeom>
          <a:noFill/>
          <a:ln w="0">
            <a:noFill/>
          </a:ln>
        </p:spPr>
        <p:style>
          <a:lnRef idx="0"/>
          <a:fillRef idx="0"/>
          <a:effectRef idx="0"/>
          <a:fontRef idx="minor"/>
        </p:style>
        <p:txBody>
          <a:bodyPr lIns="0" rIns="0" tIns="0" bIns="0" anchor="t">
            <a:noAutofit/>
          </a:bodyPr>
          <a:p>
            <a:pPr>
              <a:lnSpc>
                <a:spcPct val="162000"/>
              </a:lnSpc>
              <a:tabLst>
                <a:tab algn="l" pos="0"/>
              </a:tabLst>
            </a:pPr>
            <a:r>
              <a:rPr b="0" lang="en-US" sz="1750" strike="noStrike" u="none">
                <a:solidFill>
                  <a:srgbClr val="39393c"/>
                </a:solidFill>
                <a:effectLst/>
                <a:uFillTx/>
                <a:latin typeface="Open Sans"/>
                <a:ea typeface="Open Sans"/>
              </a:rPr>
              <a:t>Entrada: Número: 9. Proceso: 9 no es divisible por 2, aunque sí por 3. Resultado: El número no es divisible por 6. Salida: "El número no es divisible por 6".</a:t>
            </a:r>
            <a:endParaRPr b="0" lang="es-CO" sz="175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LibreOffice/25.2.4.3$Linux_X86_64 LibreOffice_project/520$Build-3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2024-11-09T01:13:49Z</dcterms:created>
  <dc:creator>PptxGenJS</dc:creator>
  <dc:description/>
  <dc:language>es-CO</dc:language>
  <cp:lastModifiedBy/>
  <dcterms:modified xsi:type="dcterms:W3CDTF">2025-06-28T05:05:16Z</dcterms:modified>
  <cp:revision>1</cp:revision>
  <dc:subject/>
  <dc:title/>
</cp:coreProperties>
</file>