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38" r:id="rId2"/>
    <p:sldId id="535" r:id="rId3"/>
    <p:sldId id="541" r:id="rId4"/>
    <p:sldId id="537" r:id="rId5"/>
    <p:sldId id="536" r:id="rId6"/>
    <p:sldId id="532" r:id="rId7"/>
    <p:sldId id="53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/>
    <p:restoredTop sz="97242"/>
  </p:normalViewPr>
  <p:slideViewPr>
    <p:cSldViewPr snapToGrid="0">
      <p:cViewPr varScale="1">
        <p:scale>
          <a:sx n="124" d="100"/>
          <a:sy n="124" d="100"/>
        </p:scale>
        <p:origin x="560" y="168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22/11/24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22/11/24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22/11/24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22/11/24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22/11/24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22/11/24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22/11/24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22/11/24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22/11/24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22/11/24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22/11/24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22/11/24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22/11/24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22/11/24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22/11/24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63672" y="2551837"/>
            <a:ext cx="64536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Título</a:t>
            </a:r>
          </a:p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presentación</a:t>
            </a:r>
            <a:endParaRPr kumimoji="0" lang="es-ES" sz="4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Work Sans Bold Roman" pitchFamily="2" charset="77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A251D5B8-73D3-B232-3C96-853C2628E8BA}"/>
              </a:ext>
            </a:extLst>
          </p:cNvPr>
          <p:cNvSpPr/>
          <p:nvPr/>
        </p:nvSpPr>
        <p:spPr>
          <a:xfrm>
            <a:off x="9105900" y="4915707"/>
            <a:ext cx="1945270" cy="829034"/>
          </a:xfrm>
          <a:prstGeom prst="rect">
            <a:avLst/>
          </a:prstGeom>
          <a:noFill/>
          <a:ln w="63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FD7CACA-9E66-4843-F102-B6D487B72843}"/>
              </a:ext>
            </a:extLst>
          </p:cNvPr>
          <p:cNvSpPr txBox="1"/>
          <p:nvPr/>
        </p:nvSpPr>
        <p:spPr>
          <a:xfrm>
            <a:off x="9105900" y="4915707"/>
            <a:ext cx="19452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600" dirty="0">
                <a:latin typeface="Work Sans Medium Roman" pitchFamily="2" charset="77"/>
              </a:rPr>
              <a:t>Marca externa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D212A190-8CFC-4264-64B1-C00E90097FC7}"/>
              </a:ext>
            </a:extLst>
          </p:cNvPr>
          <p:cNvSpPr txBox="1"/>
          <p:nvPr/>
        </p:nvSpPr>
        <p:spPr>
          <a:xfrm>
            <a:off x="9105900" y="5190743"/>
            <a:ext cx="19452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NOTA: </a:t>
            </a:r>
            <a:r>
              <a:rPr lang="es-ES_tradnl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El tamaño del logo de la marca externa no debe superar el tamaño del logo SENA.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4664579" y="2238946"/>
            <a:ext cx="2862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Título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4168816" y="3463724"/>
            <a:ext cx="3854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texto corto descriptivo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a 2 o 3 líneas</a:t>
            </a: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1149976-59ED-86DE-CAFB-F26E38C394F4}"/>
              </a:ext>
            </a:extLst>
          </p:cNvPr>
          <p:cNvSpPr/>
          <p:nvPr/>
        </p:nvSpPr>
        <p:spPr>
          <a:xfrm>
            <a:off x="3423628" y="3954050"/>
            <a:ext cx="53447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defRPr sz="4000"/>
            </a:pPr>
            <a:r>
              <a:rPr lang="es-ES_tradnl" sz="1600" b="1" dirty="0">
                <a:solidFill>
                  <a:schemeClr val="bg1"/>
                </a:solidFill>
                <a:latin typeface="WORK SANS BOLD ROMAN" pitchFamily="2" charset="77"/>
                <a:ea typeface="+mj-ea"/>
                <a:cs typeface="+mj-cs"/>
                <a:sym typeface="Calibri"/>
              </a:rPr>
              <a:t>NOTA: </a:t>
            </a:r>
            <a:r>
              <a:rPr lang="es-ES_tradnl" sz="1600" dirty="0">
                <a:solidFill>
                  <a:schemeClr val="bg1"/>
                </a:solidFill>
                <a:latin typeface="WORK SANS REGULAR ROMAN" pitchFamily="2" charset="77"/>
                <a:ea typeface="+mj-ea"/>
                <a:cs typeface="+mj-cs"/>
                <a:sym typeface="Calibri"/>
              </a:rPr>
              <a:t>Las diapositivas con fondo de color verde, deben utilizarse solo para títulos con tipografía grande en variaciones Bold, </a:t>
            </a:r>
            <a:r>
              <a:rPr lang="es-ES_tradnl" sz="1600" dirty="0" err="1">
                <a:solidFill>
                  <a:schemeClr val="bg1"/>
                </a:solidFill>
                <a:latin typeface="WORK SANS REGULAR ROMAN" pitchFamily="2" charset="77"/>
                <a:ea typeface="+mj-ea"/>
                <a:cs typeface="+mj-cs"/>
                <a:sym typeface="Calibri"/>
              </a:rPr>
              <a:t>Extrabold</a:t>
            </a:r>
            <a:r>
              <a:rPr lang="es-ES_tradnl" sz="1600" dirty="0">
                <a:solidFill>
                  <a:schemeClr val="bg1"/>
                </a:solidFill>
                <a:latin typeface="WORK SANS REGULAR ROMAN" pitchFamily="2" charset="77"/>
                <a:ea typeface="+mj-ea"/>
                <a:cs typeface="+mj-cs"/>
                <a:sym typeface="Calibri"/>
              </a:rPr>
              <a:t> o Black, para garantizar cumplimiento de criterios de accesibilidad.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5BFFB67-C3D4-337D-C327-AB25D270EADA}"/>
              </a:ext>
            </a:extLst>
          </p:cNvPr>
          <p:cNvSpPr txBox="1"/>
          <p:nvPr/>
        </p:nvSpPr>
        <p:spPr>
          <a:xfrm>
            <a:off x="4877556" y="2623935"/>
            <a:ext cx="2436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WORK SANS BOLD ROMAN" pitchFamily="2" charset="77"/>
              </a:rPr>
              <a:t>Título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38CE8666-1D2A-4D01-34E5-54FD74A39FC0}"/>
              </a:ext>
            </a:extLst>
          </p:cNvPr>
          <p:cNvCxnSpPr>
            <a:cxnSpLocks/>
          </p:cNvCxnSpPr>
          <p:nvPr/>
        </p:nvCxnSpPr>
        <p:spPr>
          <a:xfrm>
            <a:off x="5013630" y="3555133"/>
            <a:ext cx="2247544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951D1C-ACAB-30A9-933A-FC96DF28A2F0}"/>
              </a:ext>
            </a:extLst>
          </p:cNvPr>
          <p:cNvSpPr txBox="1">
            <a:spLocks/>
          </p:cNvSpPr>
          <p:nvPr/>
        </p:nvSpPr>
        <p:spPr>
          <a:xfrm>
            <a:off x="1074876" y="2027497"/>
            <a:ext cx="272355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O" sz="3600" b="1" dirty="0">
                <a:solidFill>
                  <a:srgbClr val="38AA00"/>
                </a:solidFill>
                <a:latin typeface="WORK SANS BOLD ROMAN" pitchFamily="2" charset="77"/>
              </a:rPr>
              <a:t>Título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F6697F3-B1A3-FADB-1243-D89866428CB1}"/>
              </a:ext>
            </a:extLst>
          </p:cNvPr>
          <p:cNvSpPr txBox="1"/>
          <p:nvPr/>
        </p:nvSpPr>
        <p:spPr>
          <a:xfrm>
            <a:off x="1074875" y="3054685"/>
            <a:ext cx="385436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669DD18A-AB54-34AC-A662-0BDC60B050FF}"/>
              </a:ext>
            </a:extLst>
          </p:cNvPr>
          <p:cNvCxnSpPr>
            <a:cxnSpLocks/>
          </p:cNvCxnSpPr>
          <p:nvPr/>
        </p:nvCxnSpPr>
        <p:spPr>
          <a:xfrm>
            <a:off x="1157468" y="2704095"/>
            <a:ext cx="1425934" cy="0"/>
          </a:xfrm>
          <a:prstGeom prst="line">
            <a:avLst/>
          </a:prstGeom>
          <a:ln w="12700">
            <a:solidFill>
              <a:srgbClr val="4D4D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CBB8E863-134C-047E-564D-20E4D7521C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66" r="239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CE75F1-F343-8856-BC69-4BB6B82BF3E4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9815809" cy="741563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Subtítulo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6C31FC2-6C63-0CB9-C78D-1723D5E9DD66}"/>
              </a:ext>
            </a:extLst>
          </p:cNvPr>
          <p:cNvSpPr txBox="1"/>
          <p:nvPr/>
        </p:nvSpPr>
        <p:spPr>
          <a:xfrm>
            <a:off x="456235" y="1296906"/>
            <a:ext cx="551843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endParaRPr lang="es-CO" sz="1600" dirty="0">
              <a:latin typeface="Work Sans Light Roman" pitchFamily="2" charset="77"/>
            </a:endParaRPr>
          </a:p>
          <a:p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 </a:t>
            </a: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, </a:t>
            </a: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, sed </a:t>
            </a: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  <a:p>
            <a:r>
              <a:rPr lang="es-CO" sz="1600" dirty="0">
                <a:latin typeface="Work Sans Light Roman" pitchFamily="2" charset="77"/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Lorem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ipsum</a:t>
            </a:r>
            <a:r>
              <a:rPr lang="es-CO" sz="1600" dirty="0">
                <a:latin typeface="Work Sans Light Roman" pitchFamily="2" charset="77"/>
              </a:rPr>
              <a:t> dolor </a:t>
            </a:r>
            <a:r>
              <a:rPr lang="es-CO" sz="1600" dirty="0" err="1">
                <a:latin typeface="Work Sans Light Roman" pitchFamily="2" charset="77"/>
              </a:rPr>
              <a:t>sit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amet</a:t>
            </a:r>
            <a:r>
              <a:rPr lang="es-CO" sz="1600" dirty="0">
                <a:latin typeface="Work Sans Light Roman" pitchFamily="2" charset="77"/>
              </a:rPr>
              <a:t>.	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consectetuer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adipiscing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elit</a:t>
            </a:r>
            <a:r>
              <a:rPr lang="es-CO" sz="1600" dirty="0">
                <a:latin typeface="Work Sans Light Roman" pitchFamily="2" charset="77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CO" sz="1600" dirty="0" err="1">
                <a:latin typeface="Work Sans Light Roman" pitchFamily="2" charset="77"/>
              </a:rPr>
              <a:t>diam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nonummy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nibh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euismod</a:t>
            </a:r>
            <a:r>
              <a:rPr lang="es-CO" sz="1600" dirty="0">
                <a:latin typeface="Work Sans Light Roman" pitchFamily="2" charset="77"/>
              </a:rPr>
              <a:t> </a:t>
            </a:r>
            <a:r>
              <a:rPr lang="es-CO" sz="1600" dirty="0" err="1">
                <a:latin typeface="Work Sans Light Roman" pitchFamily="2" charset="77"/>
              </a:rPr>
              <a:t>tincidunt</a:t>
            </a:r>
            <a:r>
              <a:rPr lang="es-CO" sz="1600" dirty="0">
                <a:latin typeface="Work Sans Light Roman" pitchFamily="2" charset="77"/>
              </a:rPr>
              <a:t> ut.</a:t>
            </a:r>
          </a:p>
        </p:txBody>
      </p:sp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67C6271-08B4-77E3-60B7-1B97F4CE02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09800" y="2262033"/>
            <a:ext cx="7772400" cy="3491402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Título</a:t>
            </a:r>
          </a:p>
        </p:txBody>
      </p: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3778</TotalTime>
  <Words>197</Words>
  <Application>Microsoft Macintosh PowerPoint</Application>
  <PresentationFormat>Panorámica</PresentationFormat>
  <Paragraphs>24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6" baseType="lpstr">
      <vt:lpstr>Arial</vt:lpstr>
      <vt:lpstr>Calibri</vt:lpstr>
      <vt:lpstr>Calibri Light</vt:lpstr>
      <vt:lpstr>WORK SANS BOLD ROMAN</vt:lpstr>
      <vt:lpstr>WORK SANS BOLD ROMAN</vt:lpstr>
      <vt:lpstr>Work Sans Light Roman</vt:lpstr>
      <vt:lpstr>Work Sans Medium Roman</vt:lpstr>
      <vt:lpstr>WORK SANS REGULAR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Juan Rodriguez Iglesias</cp:lastModifiedBy>
  <cp:revision>58</cp:revision>
  <dcterms:created xsi:type="dcterms:W3CDTF">2020-10-01T23:51:28Z</dcterms:created>
  <dcterms:modified xsi:type="dcterms:W3CDTF">2024-11-22T15:06:45Z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