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9E8B-1B6E-03CC-3F49-6A57922BE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8EAA8-FC72-E65F-3D2E-AA37B2BEF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804C0-F102-6B74-CCF5-E697B102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5A50C-5104-4140-D054-365C5735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D9A3C-7C3B-9C3A-2F0E-DE0D9137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72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7831-B02A-A6A5-B97A-D34AC2CA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809E47-81BF-CDCD-D5C1-11588EC8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0132E-E5B5-BD2A-7725-178CF8C3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20BDB-FE51-3F72-6023-A4F36BA9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6D42F-A7E3-C936-9649-1543FEA1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DAEBEA-EBDC-CF41-AA8F-D1352D89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F36AE9-EAED-A459-655D-07693236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4C605-FAF8-D259-342E-7CCEB4BD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6FC05-F1BF-0825-9CFA-11A13D5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217C05-599F-541C-DCAF-7E3B0318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7BFF-FC0D-1D96-9FFC-9146247A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3281E-CA17-3351-B767-95923A6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F8997-B456-3D08-6163-56429FD5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4254C-DA83-62B8-86A4-018F51D0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E6B53-36D1-8BFF-08FF-3E1C8446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13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2EEB-BAE3-294D-E388-192EE3E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3427C3-2947-9D3D-4BB9-E4F1E81A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78EDA-34D9-EB3B-617E-FEDA2929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8D961-97C3-BA77-9329-B3FA1631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E2627-F4C0-1300-666D-20392D77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E4F6-ACF7-73A9-A61C-DCB26B6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6A9AF-E5D7-3AD1-DFE7-5EEB0F041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EFF60-C28D-1137-71D1-237D27EE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370456-2159-3AD8-8CFA-70B5B4B2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D7641A-D085-412A-3B7F-DAB39285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3CBE84-6A42-0A08-0975-7189978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77056-F168-0CEC-A45D-9A7CC21D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D90B3-81DE-119C-EE4C-8049B103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11A128-0ACC-E03F-1F54-3F933BB6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F89FA5-7F5A-40EA-6E30-3DEEF3A10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5CF85B-EFE9-EEDC-0C5F-06B6DF9F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482465-7EF6-B288-AA22-222F48A8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B212EA-A744-A56C-30D8-141FD821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738905-C284-41B4-05B3-89C5EE2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7937E-A15E-E555-03B8-0BAF933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5AB764-D483-09BA-7AC0-E57F51B8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A6C883-24BC-D609-996D-CAD2AEF4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C75112-26B6-64B8-DD4F-38293468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8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D8EBEE-BC39-0B49-5B4F-51E05AC4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B96C1D-AB67-E1CD-4613-4403452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F540A4-E1DC-77F2-D093-0A9AD90A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7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6A798-3995-F9E1-5254-8C080262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BF86-9521-EA73-62DC-989A9B64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91540-37AF-A8B4-726A-DE312396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FCC14C-7193-51AE-95FD-407107C6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EFD7F-11E6-F28C-0853-57654582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BDDF0-8EBA-F6B6-99E4-DCB7AC34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18E7-99EA-F59F-EE02-476031F8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CF3E4C-C65E-AC6A-4379-1C45EC63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836FB5-E3C5-8EE4-6D42-228FE50A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276F9-8146-6C9E-03D6-CA5BC85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164F2-F019-3011-D49C-06229C02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7FF5C5-4640-EE29-B5CA-E8E02628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1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325035-E947-AEEF-4A0B-68A68396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61DF3C-6D42-B054-DF54-1BC27242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B60A7-E854-443B-3C01-6F44A092E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429A-6955-483B-A777-6FFE4B2D54B7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96E7B-144E-33C6-3C82-A39A0B32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E679F-BD9E-0D9A-DF21-150B6DFA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1EEE-128A-4B91-A8A3-70E8EC508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E3B7EC-8C9C-9527-DC40-F2F1E8B2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58" y="66374"/>
            <a:ext cx="6578354" cy="26804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976F89-B0CE-DADD-0DD8-A0D8B99AEC10}"/>
              </a:ext>
            </a:extLst>
          </p:cNvPr>
          <p:cNvSpPr txBox="1"/>
          <p:nvPr/>
        </p:nvSpPr>
        <p:spPr>
          <a:xfrm>
            <a:off x="417251" y="408372"/>
            <a:ext cx="48472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CREATE </a:t>
            </a:r>
          </a:p>
          <a:p>
            <a:r>
              <a:rPr lang="pt-BR" sz="1200" dirty="0"/>
              <a:t>	DEFINER = 'sw_gr2022'@'%'</a:t>
            </a:r>
          </a:p>
          <a:p>
            <a:r>
              <a:rPr lang="pt-BR" sz="1200" dirty="0"/>
              <a:t>TRIGGER </a:t>
            </a:r>
            <a:r>
              <a:rPr lang="pt-BR" sz="1200" dirty="0" err="1"/>
              <a:t>gr_desenv.Trg_AfIns_NotaFiscalItem</a:t>
            </a:r>
            <a:endParaRPr lang="pt-BR" sz="1200" dirty="0"/>
          </a:p>
          <a:p>
            <a:r>
              <a:rPr lang="pt-BR" sz="1200" dirty="0"/>
              <a:t>	AFTER INSERT</a:t>
            </a:r>
          </a:p>
          <a:p>
            <a:r>
              <a:rPr lang="pt-BR" sz="1200" dirty="0"/>
              <a:t>	ON </a:t>
            </a:r>
            <a:r>
              <a:rPr lang="pt-BR" sz="1200" dirty="0" err="1"/>
              <a:t>gr_desenv.nota_fiscal_item</a:t>
            </a:r>
            <a:endParaRPr lang="pt-BR" sz="1200" dirty="0"/>
          </a:p>
          <a:p>
            <a:r>
              <a:rPr lang="pt-BR" sz="1200" dirty="0"/>
              <a:t>	FOR EACH ROW</a:t>
            </a:r>
          </a:p>
          <a:p>
            <a:r>
              <a:rPr lang="pt-BR" sz="1200" dirty="0"/>
              <a:t>BEGIN</a:t>
            </a:r>
          </a:p>
          <a:p>
            <a:endParaRPr lang="pt-BR" sz="1200" dirty="0"/>
          </a:p>
          <a:p>
            <a:r>
              <a:rPr lang="pt-BR" sz="1200" dirty="0"/>
              <a:t>INSERT INTO </a:t>
            </a:r>
            <a:r>
              <a:rPr lang="pt-BR" sz="1200" dirty="0" err="1"/>
              <a:t>ProdutoExt</a:t>
            </a:r>
            <a:endParaRPr lang="pt-BR" sz="1200" dirty="0"/>
          </a:p>
          <a:p>
            <a:r>
              <a:rPr lang="pt-BR" sz="1200" dirty="0"/>
              <a:t>(</a:t>
            </a:r>
          </a:p>
          <a:p>
            <a:endParaRPr lang="pt-BR" sz="1200" dirty="0"/>
          </a:p>
          <a:p>
            <a:r>
              <a:rPr lang="pt-BR" sz="1200" dirty="0"/>
              <a:t> </a:t>
            </a:r>
            <a:r>
              <a:rPr lang="pt-BR" sz="1200" dirty="0" err="1"/>
              <a:t>prd_idproduto</a:t>
            </a:r>
            <a:endParaRPr lang="pt-BR" sz="1200" dirty="0"/>
          </a:p>
          <a:p>
            <a:r>
              <a:rPr lang="pt-BR" sz="1200" dirty="0"/>
              <a:t> ,</a:t>
            </a:r>
            <a:r>
              <a:rPr lang="pt-BR" sz="1200" dirty="0" err="1"/>
              <a:t>prd_nome</a:t>
            </a:r>
            <a:endParaRPr lang="pt-BR" sz="1200" dirty="0"/>
          </a:p>
          <a:p>
            <a:r>
              <a:rPr lang="pt-BR" sz="1200" dirty="0"/>
              <a:t> ,</a:t>
            </a:r>
            <a:r>
              <a:rPr lang="pt-BR" sz="1200" dirty="0" err="1"/>
              <a:t>prde_Id</a:t>
            </a:r>
            <a:endParaRPr lang="pt-BR" sz="1200" dirty="0"/>
          </a:p>
          <a:p>
            <a:r>
              <a:rPr lang="pt-BR" sz="1200" dirty="0"/>
              <a:t> ,</a:t>
            </a:r>
            <a:r>
              <a:rPr lang="pt-BR" sz="1200" dirty="0" err="1"/>
              <a:t>prde_descricao</a:t>
            </a:r>
            <a:endParaRPr lang="pt-BR" sz="1200" dirty="0"/>
          </a:p>
          <a:p>
            <a:r>
              <a:rPr lang="pt-BR" sz="1200" dirty="0"/>
              <a:t> ,</a:t>
            </a:r>
            <a:r>
              <a:rPr lang="pt-BR" sz="1200" dirty="0" err="1"/>
              <a:t>prx_NomeComercial</a:t>
            </a:r>
            <a:endParaRPr lang="pt-BR" sz="1200" dirty="0"/>
          </a:p>
          <a:p>
            <a:r>
              <a:rPr lang="pt-BR" sz="1200" dirty="0"/>
              <a:t>)</a:t>
            </a:r>
          </a:p>
          <a:p>
            <a:r>
              <a:rPr lang="pt-BR" sz="1200" dirty="0"/>
              <a:t>SELECT DISTINCT </a:t>
            </a:r>
            <a:r>
              <a:rPr lang="pt-BR" sz="1200" dirty="0" err="1"/>
              <a:t>p.prd_idproduto</a:t>
            </a:r>
            <a:r>
              <a:rPr lang="pt-BR" sz="1200" dirty="0"/>
              <a:t>, </a:t>
            </a:r>
            <a:r>
              <a:rPr lang="pt-BR" sz="1200" dirty="0" err="1"/>
              <a:t>p.prd_nome</a:t>
            </a:r>
            <a:r>
              <a:rPr lang="pt-BR" sz="1200" dirty="0"/>
              <a:t>, </a:t>
            </a:r>
            <a:r>
              <a:rPr lang="pt-BR" sz="1200" dirty="0" err="1"/>
              <a:t>pe.prde_Id</a:t>
            </a:r>
            <a:r>
              <a:rPr lang="pt-BR" sz="1200" dirty="0"/>
              <a:t>, </a:t>
            </a:r>
            <a:r>
              <a:rPr lang="pt-BR" sz="1200" dirty="0" err="1"/>
              <a:t>pe.prde_descricao</a:t>
            </a:r>
            <a:r>
              <a:rPr lang="pt-BR" sz="1200" dirty="0"/>
              <a:t>, CONCAT(</a:t>
            </a:r>
            <a:r>
              <a:rPr lang="pt-BR" sz="1200" dirty="0" err="1"/>
              <a:t>p.prd_nome</a:t>
            </a:r>
            <a:r>
              <a:rPr lang="pt-BR" sz="1200" dirty="0"/>
              <a:t> ,' - ',</a:t>
            </a:r>
            <a:r>
              <a:rPr lang="pt-BR" sz="1200" dirty="0" err="1"/>
              <a:t>pe.prde_descricao</a:t>
            </a:r>
            <a:r>
              <a:rPr lang="pt-BR" sz="1200" dirty="0"/>
              <a:t>) AS </a:t>
            </a:r>
            <a:r>
              <a:rPr lang="pt-BR" sz="1200" dirty="0" err="1"/>
              <a:t>prx_NomeComercial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FROM </a:t>
            </a:r>
            <a:r>
              <a:rPr lang="pt-BR" sz="1200" dirty="0" err="1"/>
              <a:t>nota_fiscal_item</a:t>
            </a:r>
            <a:r>
              <a:rPr lang="pt-BR" sz="1200" dirty="0"/>
              <a:t> </a:t>
            </a:r>
            <a:r>
              <a:rPr lang="pt-BR" sz="1200" dirty="0" err="1"/>
              <a:t>nfi</a:t>
            </a:r>
            <a:r>
              <a:rPr lang="pt-BR" sz="1200" dirty="0"/>
              <a:t> INNER JOIN </a:t>
            </a:r>
            <a:r>
              <a:rPr lang="pt-BR" sz="1200" dirty="0" err="1"/>
              <a:t>produto_embalagem</a:t>
            </a:r>
            <a:r>
              <a:rPr lang="pt-BR" sz="1200" dirty="0"/>
              <a:t> </a:t>
            </a:r>
            <a:r>
              <a:rPr lang="pt-BR" sz="1200" dirty="0" err="1"/>
              <a:t>pe</a:t>
            </a:r>
            <a:r>
              <a:rPr lang="pt-BR" sz="1200" dirty="0"/>
              <a:t> ON </a:t>
            </a:r>
            <a:r>
              <a:rPr lang="pt-BR" sz="1200" dirty="0" err="1"/>
              <a:t>nfi.prde_Id</a:t>
            </a:r>
            <a:r>
              <a:rPr lang="pt-BR" sz="1200" dirty="0"/>
              <a:t> = </a:t>
            </a:r>
            <a:r>
              <a:rPr lang="pt-BR" sz="1200" dirty="0" err="1"/>
              <a:t>pe.prde_Id</a:t>
            </a:r>
            <a:r>
              <a:rPr lang="pt-BR" sz="1200" dirty="0"/>
              <a:t> INNER JOIN produto p ON </a:t>
            </a:r>
            <a:r>
              <a:rPr lang="pt-BR" sz="1200" dirty="0" err="1"/>
              <a:t>nfi.prd_idproduto</a:t>
            </a:r>
            <a:r>
              <a:rPr lang="pt-BR" sz="1200" dirty="0"/>
              <a:t> = </a:t>
            </a:r>
            <a:r>
              <a:rPr lang="pt-BR" sz="1200" dirty="0" err="1"/>
              <a:t>p.prd_idproduto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WHERE CONCAT(</a:t>
            </a:r>
            <a:r>
              <a:rPr lang="pt-BR" sz="1200" dirty="0" err="1"/>
              <a:t>p.prd_nome</a:t>
            </a:r>
            <a:r>
              <a:rPr lang="pt-BR" sz="1200" dirty="0"/>
              <a:t> ,' - ',</a:t>
            </a:r>
            <a:r>
              <a:rPr lang="pt-BR" sz="1200" dirty="0" err="1"/>
              <a:t>pe.prde_descricao</a:t>
            </a:r>
            <a:r>
              <a:rPr lang="pt-BR" sz="1200" dirty="0"/>
              <a:t>) NOT IN (SELECT pe1.prx_NomeComercial FROM </a:t>
            </a:r>
            <a:r>
              <a:rPr lang="pt-BR" sz="1200" dirty="0" err="1"/>
              <a:t>ProdutoExt</a:t>
            </a:r>
            <a:r>
              <a:rPr lang="pt-BR" sz="1200" dirty="0"/>
              <a:t> pe1);</a:t>
            </a:r>
          </a:p>
          <a:p>
            <a:endParaRPr lang="pt-BR" sz="1200" dirty="0"/>
          </a:p>
          <a:p>
            <a:r>
              <a:rPr lang="pt-BR" sz="1200" dirty="0"/>
              <a:t>END</a:t>
            </a:r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B61434CF-442D-50AA-6CC7-DFBD179C6978}"/>
              </a:ext>
            </a:extLst>
          </p:cNvPr>
          <p:cNvSpPr/>
          <p:nvPr/>
        </p:nvSpPr>
        <p:spPr>
          <a:xfrm>
            <a:off x="5264458" y="3098307"/>
            <a:ext cx="2121763" cy="17710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3A8601-8CB1-8D3D-A7BE-8A6E0CC22DA0}"/>
              </a:ext>
            </a:extLst>
          </p:cNvPr>
          <p:cNvSpPr txBox="1"/>
          <p:nvPr/>
        </p:nvSpPr>
        <p:spPr>
          <a:xfrm>
            <a:off x="7386221" y="2894121"/>
            <a:ext cx="40837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Processo de I.A</a:t>
            </a:r>
          </a:p>
          <a:p>
            <a:r>
              <a:rPr lang="pt-BR" sz="1600" dirty="0"/>
              <a:t>As entidade Produto e </a:t>
            </a:r>
            <a:r>
              <a:rPr lang="pt-BR" sz="1600" dirty="0" err="1"/>
              <a:t>Embalagem_Produtos</a:t>
            </a:r>
            <a:r>
              <a:rPr lang="pt-BR" sz="1600" dirty="0"/>
              <a:t> são independentes na sua formação, isto é, não se cadastra o produto e nesse ato já informa a embalagem do produto, mesmo sabendo que um mesmo produto em embalagem diferente são controladas no estoque de forma individual pois possui volumes e valores distintos. Exemplo: o Roundup de 5L é um lançamento diferente do de 20L. Com isso o sistema irá fazer essa “ponte” entre produto e sua embalagem de forma automática, conforme são lançados novos itens e combinações de produtos e embalagens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543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Naves Calixto Pereira</dc:creator>
  <cp:lastModifiedBy>Marcos Naves Calixto Pereira</cp:lastModifiedBy>
  <cp:revision>1</cp:revision>
  <dcterms:created xsi:type="dcterms:W3CDTF">2022-06-28T17:17:59Z</dcterms:created>
  <dcterms:modified xsi:type="dcterms:W3CDTF">2022-06-28T17:18:46Z</dcterms:modified>
</cp:coreProperties>
</file>