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8" d="100"/>
          <a:sy n="88" d="100"/>
        </p:scale>
        <p:origin x="-32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342105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smtClean="0">
                <a:latin typeface="Calibri" panose="020F0502020204030204" pitchFamily="34" charset="0"/>
                <a:ea typeface="Calibri" panose="020F0502020204030204" pitchFamily="34" charset="0"/>
                <a:cs typeface="Calibri" panose="020F0502020204030204" pitchFamily="34" charset="0"/>
              </a:rPr>
              <a:t>Kalki</a:t>
            </a:r>
            <a:r>
              <a:rPr lang="en-US" sz="2000" b="1" smtClean="0">
                <a:latin typeface="Calibri" panose="020F0502020204030204" pitchFamily="34" charset="0"/>
                <a:ea typeface="Calibri" panose="020F0502020204030204" pitchFamily="34" charset="0"/>
                <a:cs typeface="Calibri" panose="020F0502020204030204" pitchFamily="34" charset="0"/>
              </a:rPr>
              <a:t> T</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au613021104037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 xmlns:a16="http://schemas.microsoft.com/office/drawing/2014/main" id="{28750E06-47BC-01ED-BA08-1A04618BA5A5}"/>
              </a:ext>
            </a:extLst>
          </p:cNvPr>
          <p:cNvSpPr txBox="1"/>
          <p:nvPr/>
        </p:nvSpPr>
        <p:spPr>
          <a:xfrm>
            <a:off x="1407068"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5C6E7481-DBC3-AE67-4E07-735657590E93}"/>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2179A7E0-BBAB-2FFB-441C-EA88BBE05F09}"/>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719</Words>
  <Application>Microsoft Office PowerPoint</Application>
  <PresentationFormat>Custom</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JEEVITHA</cp:lastModifiedBy>
  <cp:revision>21</cp:revision>
  <dcterms:created xsi:type="dcterms:W3CDTF">2024-04-08T08:29:47Z</dcterms:created>
  <dcterms:modified xsi:type="dcterms:W3CDTF">2024-04-09T17:32:04Z</dcterms:modified>
</cp:coreProperties>
</file>