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76" r:id="rId3"/>
    <p:sldId id="268" r:id="rId4"/>
    <p:sldId id="257" r:id="rId5"/>
    <p:sldId id="258" r:id="rId6"/>
    <p:sldId id="259" r:id="rId7"/>
    <p:sldId id="277" r:id="rId8"/>
    <p:sldId id="261" r:id="rId9"/>
    <p:sldId id="262" r:id="rId10"/>
    <p:sldId id="263" r:id="rId11"/>
    <p:sldId id="265" r:id="rId12"/>
    <p:sldId id="279" r:id="rId13"/>
    <p:sldId id="266" r:id="rId14"/>
    <p:sldId id="267" r:id="rId15"/>
    <p:sldId id="269" r:id="rId16"/>
    <p:sldId id="270" r:id="rId17"/>
    <p:sldId id="271" r:id="rId18"/>
    <p:sldId id="273" r:id="rId19"/>
    <p:sldId id="275" r:id="rId20"/>
    <p:sldId id="272" r:id="rId21"/>
    <p:sldId id="278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CE74A-8307-4784-B0BE-553539A4EDBA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46739-6B39-42BD-BBAF-A57B86E24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9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DE8C-A3CE-4981-9E9B-7A0DB774A843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7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4626-FFB2-4D9B-A01F-49AF21869109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5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1F79-E52D-443D-AD32-A31AB6207CC0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43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CFC0-5164-42A0-B234-A086EDB561FA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96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C1BE-77FB-44DF-8045-0213FC99C993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902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D251-3140-4DC7-9784-481CAB56BF6F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2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EB1-19C5-4A75-900C-92C302E60940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71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50DC-D1C0-4009-A9BF-7C35BD139E08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4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2EA5-17E6-4A38-A314-DC16BA404A95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3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0C69-C875-4075-AC19-0FF759CA95F4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0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93C0-4555-4DD0-A97B-93D72800B210}" type="datetime1">
              <a:rPr lang="de-DE" smtClean="0"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70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58C1-2892-45E0-A572-73A811E021E2}" type="datetime1">
              <a:rPr lang="de-DE" smtClean="0"/>
              <a:t>12.12.2018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5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6042-4CCE-4B93-902B-C340BAE22978}" type="datetime1">
              <a:rPr lang="de-DE" smtClean="0"/>
              <a:t>12.12.2018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F59C-EF45-4617-B68D-58D2EBF69A0E}" type="datetime1">
              <a:rPr lang="de-DE" smtClean="0"/>
              <a:t>12.12.2018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6B4C-05C9-4198-A6A8-E24006894198}" type="datetime1">
              <a:rPr lang="de-DE" smtClean="0"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2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91F-28F0-45AA-88CF-18EAFB45E74B}" type="datetime1">
              <a:rPr lang="de-DE" smtClean="0"/>
              <a:t>12.12.2018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3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C1A77-DA48-4182-8032-1D7760EAA6F5}" type="datetime1">
              <a:rPr lang="de-DE" smtClean="0"/>
              <a:t>12.12.2018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B0495-29A4-4CB2-85D0-A6F123C02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38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Deminder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 that reminds you of your deadlines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RUP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clear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member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/>
          </a:p>
          <a:p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progress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Small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a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sprint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contributes</a:t>
            </a:r>
            <a:r>
              <a:rPr lang="de-DE" dirty="0" smtClean="0"/>
              <a:t> </a:t>
            </a:r>
            <a:r>
              <a:rPr lang="de-DE" dirty="0" err="1" smtClean="0"/>
              <a:t>towards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sprint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Cumulative</a:t>
            </a:r>
            <a:r>
              <a:rPr lang="de-DE" dirty="0"/>
              <a:t> </a:t>
            </a:r>
            <a:r>
              <a:rPr lang="de-DE" dirty="0" smtClean="0"/>
              <a:t>Chart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2" y="1868986"/>
            <a:ext cx="6758439" cy="4142854"/>
          </a:xfrm>
        </p:spPr>
      </p:pic>
    </p:spTree>
    <p:extLst>
      <p:ext uri="{BB962C8B-B14F-4D97-AF65-F5344CB8AC3E}">
        <p14:creationId xmlns:p14="http://schemas.microsoft.com/office/powerpoint/2010/main" val="381222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ability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2" y="798783"/>
            <a:ext cx="7570489" cy="4312303"/>
          </a:xfrm>
        </p:spPr>
      </p:pic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7" y="1350203"/>
            <a:ext cx="5944103" cy="5176580"/>
          </a:xfrm>
        </p:spPr>
      </p:pic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Quality 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986713"/>
          </a:xfrm>
        </p:spPr>
        <p:txBody>
          <a:bodyPr>
            <a:norm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MVC</a:t>
            </a:r>
          </a:p>
          <a:p>
            <a:r>
              <a:rPr lang="de-DE" dirty="0" err="1" smtClean="0"/>
              <a:t>Written</a:t>
            </a:r>
            <a:r>
              <a:rPr lang="de-DE" dirty="0" smtClean="0"/>
              <a:t> in Java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Model View Controller</a:t>
            </a:r>
          </a:p>
          <a:p>
            <a:r>
              <a:rPr lang="de-DE" dirty="0" smtClean="0"/>
              <a:t>Goal: </a:t>
            </a:r>
            <a:r>
              <a:rPr lang="de-DE" dirty="0" err="1" smtClean="0"/>
              <a:t>seperate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/>
          </a:p>
          <a:p>
            <a:r>
              <a:rPr lang="de-DE" dirty="0" smtClean="0"/>
              <a:t>Controller </a:t>
            </a:r>
            <a:r>
              <a:rPr lang="de-DE" dirty="0" err="1" smtClean="0"/>
              <a:t>takes</a:t>
            </a:r>
            <a:r>
              <a:rPr lang="de-DE" dirty="0" smtClean="0"/>
              <a:t>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 smtClean="0"/>
          </a:p>
          <a:p>
            <a:r>
              <a:rPr lang="de-DE" dirty="0" smtClean="0"/>
              <a:t>Models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displayed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Data Storage</a:t>
            </a:r>
          </a:p>
          <a:p>
            <a:r>
              <a:rPr lang="de-DE" dirty="0" smtClean="0"/>
              <a:t>Deadlines </a:t>
            </a:r>
            <a:r>
              <a:rPr lang="de-DE" dirty="0" err="1" smtClean="0"/>
              <a:t>stored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phone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80" y="3023861"/>
            <a:ext cx="2747001" cy="2362954"/>
          </a:xfrm>
          <a:prstGeom prst="rect">
            <a:avLst/>
          </a:prstGeom>
        </p:spPr>
      </p:pic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time </a:t>
            </a:r>
            <a:r>
              <a:rPr lang="de-DE" dirty="0" err="1" smtClean="0"/>
              <a:t>tracking</a:t>
            </a:r>
            <a:endParaRPr lang="de-DE" dirty="0" smtClean="0"/>
          </a:p>
          <a:p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Espresso Framework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demindertest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1631" y="2670862"/>
            <a:ext cx="5660930" cy="318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Table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  <a:r>
              <a:rPr lang="de-DE" sz="4400" dirty="0" err="1" smtClean="0"/>
              <a:t>contents</a:t>
            </a:r>
            <a:endParaRPr lang="de-DE" sz="44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Understand</a:t>
            </a:r>
            <a:r>
              <a:rPr lang="de-DE" sz="2400" dirty="0" smtClean="0"/>
              <a:t> </a:t>
            </a:r>
            <a:r>
              <a:rPr lang="de-DE" sz="2400" dirty="0" err="1" smtClean="0"/>
              <a:t>business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endParaRPr lang="de-DE" sz="2400" dirty="0" smtClean="0"/>
          </a:p>
          <a:p>
            <a:r>
              <a:rPr lang="de-DE" sz="2400" dirty="0" smtClean="0"/>
              <a:t>Technical </a:t>
            </a:r>
            <a:r>
              <a:rPr lang="de-DE" sz="2400" dirty="0" err="1" smtClean="0"/>
              <a:t>Ability</a:t>
            </a:r>
            <a:endParaRPr lang="de-DE" sz="2400" dirty="0" smtClean="0"/>
          </a:p>
          <a:p>
            <a:r>
              <a:rPr lang="de-DE" sz="2400" dirty="0" smtClean="0"/>
              <a:t>Quality</a:t>
            </a:r>
            <a:endParaRPr lang="de-DE" sz="240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</a:t>
            </a:r>
            <a:r>
              <a:rPr lang="de-DE" dirty="0" smtClean="0"/>
              <a:t>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settings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deadline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endParaRPr lang="de-DE" dirty="0" smtClean="0"/>
          </a:p>
          <a:p>
            <a:r>
              <a:rPr lang="de-DE" dirty="0" smtClean="0"/>
              <a:t>Share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43" y="4225639"/>
            <a:ext cx="4520367" cy="22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00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need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348">
            <a:off x="7694207" y="329556"/>
            <a:ext cx="1098266" cy="12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r="6559"/>
          <a:stretch/>
        </p:blipFill>
        <p:spPr>
          <a:xfrm rot="21417830">
            <a:off x="525438" y="4303549"/>
            <a:ext cx="2053988" cy="2392908"/>
          </a:xfrm>
        </p:spPr>
      </p:pic>
      <p:sp>
        <p:nvSpPr>
          <p:cNvPr id="10" name="Textfeld 9"/>
          <p:cNvSpPr txBox="1"/>
          <p:nvPr/>
        </p:nvSpPr>
        <p:spPr>
          <a:xfrm>
            <a:off x="609599" y="1819747"/>
            <a:ext cx="6796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off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Exams</a:t>
            </a:r>
            <a:r>
              <a:rPr lang="de-DE" dirty="0" smtClean="0"/>
              <a:t>, </a:t>
            </a:r>
            <a:r>
              <a:rPr lang="de-DE" dirty="0" err="1" smtClean="0"/>
              <a:t>dates</a:t>
            </a:r>
            <a:r>
              <a:rPr lang="de-DE" dirty="0" smtClean="0"/>
              <a:t>,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e-mails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Focus on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Show an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The </a:t>
            </a:r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, manage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subtasks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Subtask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check </a:t>
            </a:r>
            <a:r>
              <a:rPr lang="de-DE" dirty="0" err="1" smtClean="0"/>
              <a:t>option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498757" y="4576673"/>
            <a:ext cx="4023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Possibility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deadlines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recurring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forget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</a:t>
            </a:r>
            <a:r>
              <a:rPr lang="de-DE" dirty="0" err="1" smtClean="0"/>
              <a:t>dates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Organize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progress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6" y="1485530"/>
            <a:ext cx="5248525" cy="5000703"/>
          </a:xfrm>
        </p:spPr>
      </p:pic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 smtClean="0"/>
              <a:t>Specification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Scope</a:t>
            </a:r>
            <a:r>
              <a:rPr lang="de-DE" dirty="0" smtClean="0"/>
              <a:t>:</a:t>
            </a:r>
          </a:p>
          <a:p>
            <a:r>
              <a:rPr lang="en-US" dirty="0" smtClean="0"/>
              <a:t>remind </a:t>
            </a:r>
            <a:r>
              <a:rPr lang="en-US" dirty="0"/>
              <a:t>the user of upcoming deadlines such as </a:t>
            </a:r>
            <a:r>
              <a:rPr lang="en-US" dirty="0" smtClean="0"/>
              <a:t>exams</a:t>
            </a:r>
          </a:p>
          <a:p>
            <a:r>
              <a:rPr lang="en-US" dirty="0" smtClean="0"/>
              <a:t>overview to show all your deadlines</a:t>
            </a:r>
          </a:p>
          <a:p>
            <a:pPr marL="0" indent="0">
              <a:buNone/>
            </a:pPr>
            <a:r>
              <a:rPr lang="de-DE" b="1" dirty="0" err="1" smtClean="0"/>
              <a:t>Functionality</a:t>
            </a:r>
            <a:r>
              <a:rPr lang="de-DE" dirty="0" smtClean="0"/>
              <a:t>:</a:t>
            </a:r>
          </a:p>
          <a:p>
            <a:r>
              <a:rPr lang="de-DE" dirty="0" smtClean="0"/>
              <a:t>Create, </a:t>
            </a:r>
            <a:r>
              <a:rPr lang="de-DE" dirty="0" err="1" smtClean="0"/>
              <a:t>edit</a:t>
            </a:r>
            <a:r>
              <a:rPr lang="de-DE" dirty="0" smtClean="0"/>
              <a:t>, </a:t>
            </a:r>
            <a:r>
              <a:rPr lang="de-DE" dirty="0" err="1" smtClean="0"/>
              <a:t>show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deadline</a:t>
            </a:r>
            <a:endParaRPr lang="de-DE" dirty="0" smtClean="0"/>
          </a:p>
          <a:p>
            <a:r>
              <a:rPr lang="de-DE" dirty="0" smtClean="0"/>
              <a:t>Add,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subtasks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subtasks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endParaRPr lang="de-DE" dirty="0" smtClean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functionals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Reliability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lost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corrupted</a:t>
            </a:r>
            <a:r>
              <a:rPr lang="de-DE" dirty="0"/>
              <a:t>, </a:t>
            </a:r>
            <a:r>
              <a:rPr lang="de-DE" dirty="0" err="1"/>
              <a:t>acurate</a:t>
            </a:r>
            <a:r>
              <a:rPr lang="de-DE" dirty="0"/>
              <a:t> time,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/>
              <a:t>active</a:t>
            </a:r>
            <a:endParaRPr lang="de-DE" dirty="0"/>
          </a:p>
          <a:p>
            <a:pPr marL="0" indent="0">
              <a:buNone/>
            </a:pPr>
            <a:r>
              <a:rPr lang="de-DE" b="1" dirty="0" smtClean="0"/>
              <a:t>Performance</a:t>
            </a:r>
          </a:p>
          <a:p>
            <a:r>
              <a:rPr lang="de-DE" dirty="0" smtClean="0"/>
              <a:t>Fast </a:t>
            </a:r>
            <a:r>
              <a:rPr lang="de-DE" dirty="0" err="1" smtClean="0"/>
              <a:t>loading</a:t>
            </a:r>
            <a:r>
              <a:rPr lang="de-DE" dirty="0" smtClean="0"/>
              <a:t>, </a:t>
            </a:r>
            <a:r>
              <a:rPr lang="de-DE" dirty="0" err="1" smtClean="0"/>
              <a:t>a</a:t>
            </a:r>
            <a:r>
              <a:rPr lang="de-DE" dirty="0" err="1"/>
              <a:t>synchronus</a:t>
            </a:r>
            <a:r>
              <a:rPr lang="de-DE" dirty="0"/>
              <a:t> </a:t>
            </a:r>
            <a:r>
              <a:rPr lang="de-DE" dirty="0" err="1" smtClean="0"/>
              <a:t>saving</a:t>
            </a:r>
            <a:r>
              <a:rPr lang="de-DE" dirty="0" smtClean="0"/>
              <a:t>,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smtClean="0"/>
              <a:t>time</a:t>
            </a:r>
          </a:p>
          <a:p>
            <a:pPr marL="0" indent="0">
              <a:buNone/>
            </a:pPr>
            <a:r>
              <a:rPr lang="de-DE" b="1" dirty="0" err="1" smtClean="0"/>
              <a:t>Supportability</a:t>
            </a:r>
            <a:endParaRPr lang="de-DE" b="1" dirty="0" smtClean="0"/>
          </a:p>
          <a:p>
            <a:r>
              <a:rPr lang="de-DE" dirty="0" err="1" smtClean="0"/>
              <a:t>Conventions</a:t>
            </a:r>
            <a:r>
              <a:rPr lang="de-DE" dirty="0" smtClean="0"/>
              <a:t>, </a:t>
            </a:r>
            <a:r>
              <a:rPr lang="en-US" dirty="0" smtClean="0"/>
              <a:t>clear </a:t>
            </a:r>
            <a:r>
              <a:rPr lang="en-US" dirty="0" err="1"/>
              <a:t>programm</a:t>
            </a:r>
            <a:r>
              <a:rPr lang="en-US" dirty="0"/>
              <a:t> structure supporting </a:t>
            </a:r>
            <a:r>
              <a:rPr lang="en-US" dirty="0" smtClean="0"/>
              <a:t>modularity, </a:t>
            </a:r>
            <a:r>
              <a:rPr lang="de-DE" dirty="0" smtClean="0"/>
              <a:t>clean </a:t>
            </a:r>
            <a:r>
              <a:rPr lang="de-DE" dirty="0" err="1" smtClean="0"/>
              <a:t>code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Design </a:t>
            </a:r>
            <a:r>
              <a:rPr lang="de-DE" b="1" dirty="0" err="1" smtClean="0"/>
              <a:t>constraints</a:t>
            </a:r>
            <a:endParaRPr lang="de-DE" b="1" dirty="0"/>
          </a:p>
          <a:p>
            <a:r>
              <a:rPr lang="de-DE" dirty="0"/>
              <a:t>Java, Android Studio, </a:t>
            </a:r>
            <a:r>
              <a:rPr lang="de-DE" dirty="0" err="1" smtClean="0"/>
              <a:t>Git</a:t>
            </a:r>
            <a:r>
              <a:rPr lang="de-DE" dirty="0"/>
              <a:t>, </a:t>
            </a:r>
            <a:r>
              <a:rPr lang="de-DE" dirty="0" err="1" smtClean="0"/>
              <a:t>YouTrack</a:t>
            </a:r>
            <a:r>
              <a:rPr lang="de-DE" dirty="0"/>
              <a:t>, </a:t>
            </a:r>
            <a:r>
              <a:rPr lang="de-DE" dirty="0" smtClean="0"/>
              <a:t>Wordpress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Tool</a:t>
            </a:r>
          </a:p>
          <a:p>
            <a:r>
              <a:rPr lang="de-DE" dirty="0" err="1" smtClean="0"/>
              <a:t>YouTrack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b="1" dirty="0" smtClean="0"/>
              <a:t>PM </a:t>
            </a:r>
            <a:r>
              <a:rPr lang="de-DE" b="1" dirty="0" err="1"/>
              <a:t>m</a:t>
            </a:r>
            <a:r>
              <a:rPr lang="de-DE" b="1" dirty="0" err="1" smtClean="0"/>
              <a:t>ethod</a:t>
            </a:r>
            <a:endParaRPr lang="de-DE" b="1" dirty="0" smtClean="0"/>
          </a:p>
          <a:p>
            <a:r>
              <a:rPr lang="de-DE" dirty="0" err="1" smtClean="0"/>
              <a:t>Scrum</a:t>
            </a: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What</a:t>
            </a:r>
            <a:r>
              <a:rPr lang="de-DE" b="1" dirty="0" smtClean="0"/>
              <a:t>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Scrum</a:t>
            </a:r>
            <a:r>
              <a:rPr lang="de-DE" b="1" dirty="0" smtClean="0"/>
              <a:t>?</a:t>
            </a:r>
          </a:p>
          <a:p>
            <a:r>
              <a:rPr lang="en-US" dirty="0" smtClean="0"/>
              <a:t>breaks </a:t>
            </a:r>
            <a:r>
              <a:rPr lang="en-US" dirty="0"/>
              <a:t>large processes down into small pieces in order to streamline </a:t>
            </a:r>
            <a:r>
              <a:rPr lang="en-US" dirty="0" smtClean="0"/>
              <a:t>efficiency</a:t>
            </a:r>
            <a:endParaRPr lang="de-DE" b="1" dirty="0" smtClean="0"/>
          </a:p>
          <a:p>
            <a:r>
              <a:rPr lang="de-DE" dirty="0" smtClean="0"/>
              <a:t>Time-tracking</a:t>
            </a:r>
          </a:p>
          <a:p>
            <a:pPr marL="0" indent="0">
              <a:buNone/>
            </a:pPr>
            <a:r>
              <a:rPr lang="de-DE" b="1" dirty="0" smtClean="0"/>
              <a:t>Advantages</a:t>
            </a:r>
          </a:p>
          <a:p>
            <a:r>
              <a:rPr lang="de-DE" dirty="0" err="1" smtClean="0"/>
              <a:t>Very</a:t>
            </a:r>
            <a:r>
              <a:rPr lang="de-DE" dirty="0" smtClean="0"/>
              <a:t> agile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21821" t="20328" r="21105" b="20806"/>
          <a:stretch/>
        </p:blipFill>
        <p:spPr>
          <a:xfrm>
            <a:off x="4882852" y="1422508"/>
            <a:ext cx="2074460" cy="21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 Project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our task list in </a:t>
            </a:r>
            <a:r>
              <a:rPr lang="en-US" dirty="0" smtClean="0"/>
              <a:t>our </a:t>
            </a:r>
            <a:r>
              <a:rPr lang="en-US" dirty="0"/>
              <a:t>IDE, Android </a:t>
            </a:r>
            <a:r>
              <a:rPr lang="en-US" dirty="0" smtClean="0"/>
              <a:t>Studio</a:t>
            </a:r>
          </a:p>
          <a:p>
            <a:r>
              <a:rPr lang="en-US" dirty="0"/>
              <a:t>track the time one of our </a:t>
            </a:r>
            <a:r>
              <a:rPr lang="en-US" dirty="0" smtClean="0"/>
              <a:t>team members </a:t>
            </a:r>
            <a:r>
              <a:rPr lang="en-US" dirty="0"/>
              <a:t>is working on a specific </a:t>
            </a:r>
            <a:r>
              <a:rPr lang="en-US" dirty="0" smtClean="0"/>
              <a:t>task</a:t>
            </a:r>
          </a:p>
          <a:p>
            <a:r>
              <a:rPr lang="en-US" dirty="0" smtClean="0"/>
              <a:t>Contributing to </a:t>
            </a:r>
            <a:r>
              <a:rPr lang="en-US" dirty="0"/>
              <a:t>our </a:t>
            </a:r>
            <a:r>
              <a:rPr lang="en-US" dirty="0" err="1"/>
              <a:t>git</a:t>
            </a:r>
            <a:r>
              <a:rPr lang="en-US" dirty="0"/>
              <a:t> repository via Android Studio </a:t>
            </a:r>
            <a:r>
              <a:rPr lang="en-US" dirty="0" smtClean="0"/>
              <a:t>directly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14064" y="6481456"/>
            <a:ext cx="6347713" cy="365125"/>
          </a:xfrm>
        </p:spPr>
        <p:txBody>
          <a:bodyPr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Thomas Malina – Tillmann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Nünninghof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Natalie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Busam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– Lea Wegner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574</Words>
  <Application>Microsoft Office PowerPoint</Application>
  <PresentationFormat>Bildschirmpräsentation (4:3)</PresentationFormat>
  <Paragraphs>102</Paragraphs>
  <Slides>21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Facette</vt:lpstr>
      <vt:lpstr>Deminder</vt:lpstr>
      <vt:lpstr>Table of contents</vt:lpstr>
      <vt:lpstr>Understand business need</vt:lpstr>
      <vt:lpstr>Vision</vt:lpstr>
      <vt:lpstr>Use cases</vt:lpstr>
      <vt:lpstr>Software Requirements Specification</vt:lpstr>
      <vt:lpstr>Non-functionals</vt:lpstr>
      <vt:lpstr>Project Methodology</vt:lpstr>
      <vt:lpstr> Project Management</vt:lpstr>
      <vt:lpstr>RUP and long-term planning</vt:lpstr>
      <vt:lpstr>Iterative Process</vt:lpstr>
      <vt:lpstr>Cumulative Chart</vt:lpstr>
      <vt:lpstr>Technical ability</vt:lpstr>
      <vt:lpstr>PowerPoint-Präsentation</vt:lpstr>
      <vt:lpstr>Class diagram</vt:lpstr>
      <vt:lpstr>Quality </vt:lpstr>
      <vt:lpstr>Architecture </vt:lpstr>
      <vt:lpstr>Automation </vt:lpstr>
      <vt:lpstr>Testing</vt:lpstr>
      <vt:lpstr> Future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Deminder</dc:title>
  <dc:creator>Lea Wegner</dc:creator>
  <cp:lastModifiedBy>Lea Wegner</cp:lastModifiedBy>
  <cp:revision>21</cp:revision>
  <dcterms:created xsi:type="dcterms:W3CDTF">2018-12-06T10:08:11Z</dcterms:created>
  <dcterms:modified xsi:type="dcterms:W3CDTF">2018-12-12T13:03:09Z</dcterms:modified>
</cp:coreProperties>
</file>