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PA2312044010040KALKIPRAASDCT-3Project/Dashboard2?:language=en-US&amp;publish=yes&amp;:sid=&amp;:display_count=n&amp;:origin=viz_share_link" TargetMode="External"/><Relationship Id="rId2" Type="http://schemas.openxmlformats.org/officeDocument/2006/relationships/hyperlink" Target="https://public.tableau.com/views/PA2312044010040KALKIPRAASDCT-3Project/Dashboard1?:language=en-US&amp;publish=yes&amp;:sid=&amp;:display_count=n&amp;:origin=viz_share_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alkiprasath/Kalk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D6C1ED5-E470-48CC-96E4-D6F2C8691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PA2312044010040 KALKI PRASAD CT-3 Project_WR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4D6770D-6CA5-488F-AF5A-942C4FC7DD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5/12/2024 4:28:11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ashboard 1">
            <a:extLst>
              <a:ext uri="{FF2B5EF4-FFF2-40B4-BE49-F238E27FC236}">
                <a16:creationId xmlns:a16="http://schemas.microsoft.com/office/drawing/2014/main" id="{39526D7E-A75E-4722-9E2F-53FCDACBE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Dashboard 2">
            <a:extLst>
              <a:ext uri="{FF2B5EF4-FFF2-40B4-BE49-F238E27FC236}">
                <a16:creationId xmlns:a16="http://schemas.microsoft.com/office/drawing/2014/main" id="{5B4FBB07-4A0E-49E6-AFEF-6865C1F15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Top N Score">
            <a:extLst>
              <a:ext uri="{FF2B5EF4-FFF2-40B4-BE49-F238E27FC236}">
                <a16:creationId xmlns:a16="http://schemas.microsoft.com/office/drawing/2014/main" id="{A60FE0D8-60CC-4DEF-BFF2-A11D3B808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424"/>
            <a:ext cx="12192000" cy="623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Top N Wicket Takers">
            <a:extLst>
              <a:ext uri="{FF2B5EF4-FFF2-40B4-BE49-F238E27FC236}">
                <a16:creationId xmlns:a16="http://schemas.microsoft.com/office/drawing/2014/main" id="{88852B6B-C41E-485A-89AA-0E78451CA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121"/>
            <a:ext cx="12192000" cy="596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Top N Strike Rates">
            <a:extLst>
              <a:ext uri="{FF2B5EF4-FFF2-40B4-BE49-F238E27FC236}">
                <a16:creationId xmlns:a16="http://schemas.microsoft.com/office/drawing/2014/main" id="{C9E6B534-BA9A-4DA2-AA53-FF4B91AEF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314"/>
            <a:ext cx="12192000" cy="632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Top N Economic Bowlers">
            <a:extLst>
              <a:ext uri="{FF2B5EF4-FFF2-40B4-BE49-F238E27FC236}">
                <a16:creationId xmlns:a16="http://schemas.microsoft.com/office/drawing/2014/main" id="{27B245D8-D983-494B-8720-C14C72C2A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879"/>
            <a:ext cx="12192000" cy="60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Total Win Percentage%">
            <a:extLst>
              <a:ext uri="{FF2B5EF4-FFF2-40B4-BE49-F238E27FC236}">
                <a16:creationId xmlns:a16="http://schemas.microsoft.com/office/drawing/2014/main" id="{4A163688-E79E-4042-BBD0-49C5173EF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862" y="0"/>
            <a:ext cx="6988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Top N Bowling Performance ">
            <a:extLst>
              <a:ext uri="{FF2B5EF4-FFF2-40B4-BE49-F238E27FC236}">
                <a16:creationId xmlns:a16="http://schemas.microsoft.com/office/drawing/2014/main" id="{52BB57ED-DD46-4200-924C-BD40CC2B5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26" y="0"/>
            <a:ext cx="10348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Top 5 Batsman (2)">
            <a:extLst>
              <a:ext uri="{FF2B5EF4-FFF2-40B4-BE49-F238E27FC236}">
                <a16:creationId xmlns:a16="http://schemas.microsoft.com/office/drawing/2014/main" id="{EB8041E3-53DC-432B-8DB5-EDA10D6E3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19050"/>
            <a:ext cx="107061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8C7A-DDDC-B77E-5C2E-9455B377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2B71-A24C-6D15-54A8-469DC1724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https://public.tableau.com/views/PA2312044010040KALKIPRAASDCT-3Project/Dashboard1?:language=en-US&amp;publish=yes&amp;:sid=&amp;:display_count=n&amp;:origin=viz_share_link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https://public.tableau.com/views/PA2312044010040KALKIPRAASDCT-3Project/Dashboard2?:language=en-US&amp;publish=yes&amp;:sid=&amp;:display_count=n&amp;:origin=viz_share_link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Githup</a:t>
            </a:r>
            <a:r>
              <a:rPr lang="en-US" dirty="0"/>
              <a:t> link: </a:t>
            </a:r>
            <a:r>
              <a:rPr lang="en-US" dirty="0">
                <a:hlinkClick r:id="rId4"/>
              </a:rPr>
              <a:t>https://github.com/Kalkiprasath/Kalki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7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Win % Home">
            <a:extLst>
              <a:ext uri="{FF2B5EF4-FFF2-40B4-BE49-F238E27FC236}">
                <a16:creationId xmlns:a16="http://schemas.microsoft.com/office/drawing/2014/main" id="{534AD58A-5C93-4014-9750-D6465F4C2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16BB-1AD6-3BE8-0985-07C4CD06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4435-CFA9-F928-EF09-D2E724B03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8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Win% Away">
            <a:extLst>
              <a:ext uri="{FF2B5EF4-FFF2-40B4-BE49-F238E27FC236}">
                <a16:creationId xmlns:a16="http://schemas.microsoft.com/office/drawing/2014/main" id="{FC6B1C59-3097-4C47-823F-0492A591C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652" y="0"/>
            <a:ext cx="6848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No. of Trophies Won">
            <a:extLst>
              <a:ext uri="{FF2B5EF4-FFF2-40B4-BE49-F238E27FC236}">
                <a16:creationId xmlns:a16="http://schemas.microsoft.com/office/drawing/2014/main" id="{398E1C1F-17FE-4A31-908C-95DF701A4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686" y="0"/>
            <a:ext cx="8712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p 5 Batsman">
            <a:extLst>
              <a:ext uri="{FF2B5EF4-FFF2-40B4-BE49-F238E27FC236}">
                <a16:creationId xmlns:a16="http://schemas.microsoft.com/office/drawing/2014/main" id="{FE1DAFF0-3AB2-4EB4-9B5E-C5D7FB23D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23812"/>
            <a:ext cx="1068705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5 Bowler">
            <a:extLst>
              <a:ext uri="{FF2B5EF4-FFF2-40B4-BE49-F238E27FC236}">
                <a16:creationId xmlns:a16="http://schemas.microsoft.com/office/drawing/2014/main" id="{2B9BFAE8-C863-4C1C-8EDC-7910DAED1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24" y="0"/>
            <a:ext cx="10542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Orange Cap">
            <a:extLst>
              <a:ext uri="{FF2B5EF4-FFF2-40B4-BE49-F238E27FC236}">
                <a16:creationId xmlns:a16="http://schemas.microsoft.com/office/drawing/2014/main" id="{F31A5864-0592-4CFB-B9EA-12AE9147A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92" y="0"/>
            <a:ext cx="1877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Purple Cap">
            <a:extLst>
              <a:ext uri="{FF2B5EF4-FFF2-40B4-BE49-F238E27FC236}">
                <a16:creationId xmlns:a16="http://schemas.microsoft.com/office/drawing/2014/main" id="{24E2F592-6DE6-4A6A-8535-200030952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1166812"/>
            <a:ext cx="23050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winner&amp;amp;loser">
            <a:extLst>
              <a:ext uri="{FF2B5EF4-FFF2-40B4-BE49-F238E27FC236}">
                <a16:creationId xmlns:a16="http://schemas.microsoft.com/office/drawing/2014/main" id="{63FF919C-A37A-4298-BE1B-7566C8FFA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980"/>
            <a:ext cx="12192000" cy="611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102</Words>
  <Application>Microsoft Office PowerPoint</Application>
  <PresentationFormat>Widescreen</PresentationFormat>
  <Paragraphs>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PA2312044010040 KALKI PRASAD CT-3 Project_WR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PA2312044010040 KALKI PRASAD CT-3 Project_WR</dc:title>
  <dc:creator/>
  <cp:lastModifiedBy>Menaka P</cp:lastModifiedBy>
  <cp:revision>2</cp:revision>
  <dcterms:created xsi:type="dcterms:W3CDTF">2024-05-12T10:58:20Z</dcterms:created>
  <dcterms:modified xsi:type="dcterms:W3CDTF">2024-05-12T11:14:11Z</dcterms:modified>
</cp:coreProperties>
</file>