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ousin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usine-regular.fntdata"/><Relationship Id="rId14" Type="http://schemas.openxmlformats.org/officeDocument/2006/relationships/slide" Target="slides/slide10.xml"/><Relationship Id="rId17" Type="http://schemas.openxmlformats.org/officeDocument/2006/relationships/font" Target="fonts/Cousine-italic.fntdata"/><Relationship Id="rId16" Type="http://schemas.openxmlformats.org/officeDocument/2006/relationships/font" Target="fonts/Cousin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usin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c42a725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4c42a72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413800" y="4483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</a:t>
            </a:r>
            <a:r>
              <a:rPr lang="en"/>
              <a:t>Engage 21</a:t>
            </a:r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738" y="1682074"/>
            <a:ext cx="5128526" cy="25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413600" y="2466600"/>
            <a:ext cx="6507900" cy="18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Finally I would like to thank my mentors at Microsoft for providing me the guidance and support </a:t>
            </a:r>
            <a:r>
              <a:rPr lang="en"/>
              <a:t>throughout</a:t>
            </a:r>
            <a:r>
              <a:rPr lang="en"/>
              <a:t> the Mentorship Programme! 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427236" y="4095002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About Me</a:t>
            </a:r>
            <a:endParaRPr sz="2200"/>
          </a:p>
        </p:txBody>
      </p:sp>
      <p:sp>
        <p:nvSpPr>
          <p:cNvPr id="72" name="Google Shape;72;p12"/>
          <p:cNvSpPr txBox="1"/>
          <p:nvPr/>
        </p:nvSpPr>
        <p:spPr>
          <a:xfrm>
            <a:off x="457200" y="983598"/>
            <a:ext cx="42879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Hey, this is Kalla Rukmini, currently enrolled as 2nd year Undergraduate in Computer Science &amp; Engineering Department at Indian Institute of Technology BHU, Varanasi. 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43075" y="2130022"/>
            <a:ext cx="82296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 am very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passionate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about Software Technologies and an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enthusiastic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learner of Web Development and Deep Learning. I mostly code in C++ and Python and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sometimes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Javascript. I like building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websites and collaborate with other people to work. 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Beside programming I am interested in sports and music.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4744975" y="983608"/>
            <a:ext cx="3941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4294967295" type="subTitle"/>
          </p:nvPr>
        </p:nvSpPr>
        <p:spPr>
          <a:xfrm>
            <a:off x="122799" y="510350"/>
            <a:ext cx="767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What is this project about?!</a:t>
            </a:r>
            <a:endParaRPr sz="3200"/>
          </a:p>
        </p:txBody>
      </p:sp>
      <p:sp>
        <p:nvSpPr>
          <p:cNvPr id="81" name="Google Shape;81;p13"/>
          <p:cNvSpPr txBox="1"/>
          <p:nvPr>
            <p:ph idx="4294967295" type="body"/>
          </p:nvPr>
        </p:nvSpPr>
        <p:spPr>
          <a:xfrm>
            <a:off x="232225" y="1447550"/>
            <a:ext cx="5009400" cy="27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fully functional video conferencing web application where 2 or more people can confer, chat, call and </a:t>
            </a:r>
            <a:r>
              <a:rPr lang="en" sz="1800"/>
              <a:t>collaborate</a:t>
            </a:r>
            <a:r>
              <a:rPr lang="en" sz="1800"/>
              <a:t> with each other(basically a clone of MS Teams) .</a:t>
            </a:r>
            <a:endParaRPr sz="1800"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625" y="1383500"/>
            <a:ext cx="3412725" cy="26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42075" y="460453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/>
              <a:t>Tech Stack</a:t>
            </a:r>
            <a:endParaRPr b="0" i="1"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12775" y="1292900"/>
            <a:ext cx="82584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main components of Web application are created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WebRTC Technology for real-time peer-to-peer audio and video communication and Node.js.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 library to serve static files for 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Socket.io library to establish connection between two devices and data exchange with WebSockets.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Features developed</a:t>
            </a:r>
            <a:endParaRPr sz="280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422964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Chat</a:t>
            </a:r>
            <a:endParaRPr sz="1200"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3223964" y="1422964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Video Conferencing</a:t>
            </a:r>
            <a:endParaRPr sz="1200"/>
          </a:p>
        </p:txBody>
      </p:sp>
      <p:sp>
        <p:nvSpPr>
          <p:cNvPr id="98" name="Google Shape;98;p15"/>
          <p:cNvSpPr txBox="1"/>
          <p:nvPr>
            <p:ph idx="3" type="body"/>
          </p:nvPr>
        </p:nvSpPr>
        <p:spPr>
          <a:xfrm>
            <a:off x="5990727" y="1422964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Collaborative Whiteboard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390988" y="1113343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37072" y="1113868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128386" y="1114677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4294967295" type="ctrTitle"/>
          </p:nvPr>
        </p:nvSpPr>
        <p:spPr>
          <a:xfrm>
            <a:off x="937075" y="2727978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 Sign ups required and user can create room or enter a room with a room code!</a:t>
            </a:r>
            <a:endParaRPr b="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subTitle"/>
          </p:nvPr>
        </p:nvSpPr>
        <p:spPr>
          <a:xfrm>
            <a:off x="667388" y="302527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/>
              <a:t>Let’s dive into the demo</a:t>
            </a:r>
            <a:endParaRPr sz="3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(deployed on Heroku)</a:t>
            </a:r>
            <a:endParaRPr sz="17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0" name="Google Shape;110;p16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5883273" y="12806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13" name="Google Shape;113;p16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14" name="Google Shape;114;p16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6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6"/>
            <p:cNvCxnSpPr>
              <a:endCxn id="110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118" name="Google Shape;118;p16"/>
            <p:cNvCxnSpPr>
              <a:stCxn id="110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6"/>
          <p:cNvSpPr/>
          <p:nvPr/>
        </p:nvSpPr>
        <p:spPr>
          <a:xfrm>
            <a:off x="4254089" y="1497787"/>
            <a:ext cx="598974" cy="59835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04325" y="493821"/>
            <a:ext cx="8229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adapted Agile methodologies during my project.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I’ve </a:t>
            </a:r>
            <a:r>
              <a:rPr lang="en" sz="1800"/>
              <a:t>thoroughly</a:t>
            </a:r>
            <a:r>
              <a:rPr lang="en" sz="1800"/>
              <a:t> gone through the theme description and got complete picture of what I am supposed to develop.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 listed the prerequisites to build this application.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 divided the work in 4 weeks.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 made daily goals and worked on learning and </a:t>
            </a:r>
            <a:r>
              <a:rPr lang="en" sz="1800"/>
              <a:t>completion</a:t>
            </a:r>
            <a:r>
              <a:rPr lang="en" sz="1800"/>
              <a:t> of the tasks.</a:t>
            </a:r>
            <a:endParaRPr sz="18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2646675" y="1992638"/>
            <a:ext cx="3744900" cy="5838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Video chat implementation by coding UI using HTML,CSS,JS creating server and several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instances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and room 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722875" y="3078075"/>
            <a:ext cx="3744900" cy="8013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Handling all the connections and implementing the features like whiteboard and worked on the </a:t>
            </a:r>
            <a:r>
              <a:rPr lang="en" sz="13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surprise feature.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4566000" y="1314338"/>
            <a:ext cx="12000" cy="6783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36" name="Google Shape;136;p18"/>
          <p:cNvCxnSpPr>
            <a:endCxn id="134" idx="0"/>
          </p:cNvCxnSpPr>
          <p:nvPr/>
        </p:nvCxnSpPr>
        <p:spPr>
          <a:xfrm>
            <a:off x="4594425" y="2576475"/>
            <a:ext cx="900" cy="5016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7" name="Google Shape;137;p18"/>
          <p:cNvSpPr txBox="1"/>
          <p:nvPr/>
        </p:nvSpPr>
        <p:spPr>
          <a:xfrm>
            <a:off x="2699550" y="907213"/>
            <a:ext cx="3744900" cy="5838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I’ve gone through various technologies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like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WebRTC, WebSockets and designed UI of the application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757700" y="992425"/>
            <a:ext cx="15000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60550" y="2061325"/>
            <a:ext cx="1381500" cy="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63375" y="3078075"/>
            <a:ext cx="15000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cxnSp>
        <p:nvCxnSpPr>
          <p:cNvPr id="142" name="Google Shape;142;p18"/>
          <p:cNvCxnSpPr/>
          <p:nvPr/>
        </p:nvCxnSpPr>
        <p:spPr>
          <a:xfrm>
            <a:off x="4567650" y="3879363"/>
            <a:ext cx="8700" cy="4221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43" name="Google Shape;143;p18"/>
          <p:cNvSpPr txBox="1"/>
          <p:nvPr>
            <p:ph type="title"/>
          </p:nvPr>
        </p:nvSpPr>
        <p:spPr>
          <a:xfrm>
            <a:off x="807800" y="4123725"/>
            <a:ext cx="15000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2646675" y="4301475"/>
            <a:ext cx="3744900" cy="5838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Deploying and improving the UI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04325" y="493821"/>
            <a:ext cx="8229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Further improvements I would like to work on :</a:t>
            </a:r>
            <a:endParaRPr sz="2500"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43225" y="1590175"/>
            <a:ext cx="82908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Screen Sharing functionality should be added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application much more interactive by adding sounds and notifications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Deploying the application on a large scale user base</a:t>
            </a:r>
            <a:endParaRPr sz="18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