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3" r:id="rId4"/>
    <p:sldId id="262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AEA7D-D8B6-464B-9F02-624E4D1E5666}" v="12" dt="2024-11-19T13:12:57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0589-87AD-D8E4-4C81-7B8EFC395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64D1A-2999-B5F4-3794-405EFCF6F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47CA1-6450-3574-116C-F33076A3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B9E2-F595-4306-A60B-95737502338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315CA-8929-5B35-8C55-4F5BD55A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13950-F201-5679-F690-978A156D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F74D-DF40-44B3-ACBC-981B64345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32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6669-7A5E-A43D-5C7C-A0B6BC92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EC97D-0A52-1D6F-DA0C-E067599EE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BE4D6-A2DA-84A2-C7AA-C6524E06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B9E2-F595-4306-A60B-95737502338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E89F0-1894-53A1-BC85-D6DB8947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6C837-5430-37D5-FB1A-08276C80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F74D-DF40-44B3-ACBC-981B64345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13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08415-499A-A796-E1B2-642D940C9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6509F-E6F4-7C15-3A03-839B2BFF9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4F200-D34E-3FF4-5786-F9ECFAE4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B9E2-F595-4306-A60B-95737502338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C5383-CFED-DB5A-E38F-25532E81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E17C6-AC49-C37C-A8DE-14F9CA7F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F74D-DF40-44B3-ACBC-981B64345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3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A342-DD14-6AD3-313B-6F2E3BDF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B68ED-2FD5-074E-CC81-BE00E6657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C3129-F31B-2F45-77FD-F4A01453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B9E2-F595-4306-A60B-95737502338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647F5-93AB-742D-A991-8C9A4A59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338FC-DD3F-8A9B-73C6-A0FAD58F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F74D-DF40-44B3-ACBC-981B64345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64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8DDD-804A-79D6-EA30-0D5E988F8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15749-1428-4D59-615C-3583C813B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4B4E5-BCE5-A570-CC63-5A3BB74E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B9E2-F595-4306-A60B-95737502338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CB98C-1490-A6CD-E1BD-379F94E3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2E1B7-B716-82CE-3FC2-274DD083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F74D-DF40-44B3-ACBC-981B64345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62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0FA-CF1C-5788-B6F5-5F5236B7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32D82-C280-A89A-7C16-CE5B865FB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1B16C-B319-DED9-1B0E-5A8C2B284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7AB56-6A07-44BD-E26B-910B3FC2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B9E2-F595-4306-A60B-95737502338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ED2FF-08B1-DDFE-6F0D-7C5D4F1E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CB5C2-7C55-84C6-2FA7-1DE37695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F74D-DF40-44B3-ACBC-981B64345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66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4813-98B0-7471-9BFB-80440F561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1C5C8-BC60-C29C-9731-1AA89CBD2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A282D-E93F-0104-282B-F8F85F6F0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5FA89-1D50-998F-7545-7125E0594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123CE-FAA4-E568-5E12-AB599A181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C9142-D91E-7A59-75E2-3CDE3B1F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B9E2-F595-4306-A60B-95737502338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F181C-06CC-93FB-08FF-3FE3C4EF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80E26-4A14-66D7-075E-EA5DC408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F74D-DF40-44B3-ACBC-981B64345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72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FA87-105D-D9CB-24FC-50BD20E1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F2E0C-CFC7-3C66-89D1-58A42E2FB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B9E2-F595-4306-A60B-95737502338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91EB8-62CF-8FD7-8B32-D259E3D7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EA8C8-5031-E7FB-A53F-EEC557FF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F74D-DF40-44B3-ACBC-981B64345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96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907E6-D1E3-ABF2-BCE7-55718533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B9E2-F595-4306-A60B-95737502338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24F94-AAC8-E9C0-E83D-BB35B924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B0170-F3D9-7B0B-F995-A15CEA74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F74D-DF40-44B3-ACBC-981B64345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50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B702-D422-F33C-826E-1F3E2DD0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9FAC8-0F06-5A15-0300-16F38B4FC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6D96B-3A7F-66B1-200A-75ED48C28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A1826-D43F-C9F0-CE80-5FFA3760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B9E2-F595-4306-A60B-95737502338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8ED94-4E9A-C716-11E1-9094335B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AB836-334F-F12E-9FA5-F21046D1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F74D-DF40-44B3-ACBC-981B64345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5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A7BA-E8C3-9E4E-676E-FEA98427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9B053-7D9D-2872-B7A1-2A8315267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9DB5C-07F5-B705-A9FA-B2929B971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991B4-25E1-DCA4-5AF8-6D81774C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B9E2-F595-4306-A60B-95737502338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CAB09-108A-C797-0B39-ED141AEA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E90BD-B2C9-9648-F0F6-6A78553B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F74D-DF40-44B3-ACBC-981B64345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31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61E83-B5E6-9AD0-7DE8-5CD58795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7A2C3-DBE1-1C45-6E0D-631E3AC99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91E5D-1273-395F-C34F-A83070EEC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BB9E2-F595-4306-A60B-95737502338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7958F-1389-726C-C2EC-DDC9CE330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39161-572C-9EBB-9706-7B7C58DF8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AF74D-DF40-44B3-ACBC-981B64345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56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DE8239-56AD-9A19-1401-B89BE9C2C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0D6E3-D9B9-970D-601B-8394D9499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D184E3-BC44-1FE1-3EBD-CAE9EC4AD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35A69-1D2C-160E-C7CE-AE4840F73718}"/>
              </a:ext>
            </a:extLst>
          </p:cNvPr>
          <p:cNvSpPr txBox="1"/>
          <p:nvPr/>
        </p:nvSpPr>
        <p:spPr>
          <a:xfrm>
            <a:off x="567792" y="512064"/>
            <a:ext cx="3986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i="0" dirty="0">
                <a:solidFill>
                  <a:srgbClr val="FFFFFF"/>
                </a:solidFill>
                <a:effectLst/>
                <a:latin typeface="Berlin Sans FB Demi" panose="020E0802020502020306" pitchFamily="34" charset="0"/>
              </a:rPr>
              <a:t>Introduction</a:t>
            </a:r>
            <a:endParaRPr lang="en-IN" sz="5400" dirty="0">
              <a:latin typeface="Berlin Sans FB Demi" panose="020E0802020502020306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831B62-FCDC-2D9E-636C-5F4BACB49C99}"/>
              </a:ext>
            </a:extLst>
          </p:cNvPr>
          <p:cNvSpPr txBox="1"/>
          <p:nvPr/>
        </p:nvSpPr>
        <p:spPr>
          <a:xfrm>
            <a:off x="567792" y="1548384"/>
            <a:ext cx="11874084" cy="13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25"/>
              </a:lnSpc>
            </a:pPr>
            <a:r>
              <a:rPr lang="en-US" sz="2800" b="0" i="0" dirty="0">
                <a:solidFill>
                  <a:srgbClr val="FFFFFF"/>
                </a:solidFill>
                <a:effectLst/>
                <a:latin typeface="Berlin Sans FB Demi" panose="020E0802020502020306" pitchFamily="34" charset="0"/>
              </a:rPr>
              <a:t>The purpose of the project :</a:t>
            </a:r>
            <a:endParaRPr lang="en-US" sz="2800" dirty="0">
              <a:solidFill>
                <a:srgbClr val="FFFFFF"/>
              </a:solidFill>
              <a:effectLst/>
              <a:latin typeface="Berlin Sans FB Demi" panose="020E0802020502020306" pitchFamily="34" charset="0"/>
            </a:endParaRPr>
          </a:p>
          <a:p>
            <a:pPr>
              <a:lnSpc>
                <a:spcPts val="3000"/>
              </a:lnSpc>
            </a:pPr>
            <a:r>
              <a:rPr lang="en-US" sz="2400" b="0" i="0" dirty="0">
                <a:solidFill>
                  <a:srgbClr val="FFFFFF"/>
                </a:solidFill>
                <a:effectLst/>
                <a:latin typeface="Berlin Sans FB Demi" panose="020E0802020502020306" pitchFamily="34" charset="0"/>
              </a:rPr>
              <a:t>       To create a structured online learning platform where students can</a:t>
            </a:r>
            <a:endParaRPr lang="en-US" sz="2400" dirty="0">
              <a:solidFill>
                <a:srgbClr val="FFFFFF"/>
              </a:solidFill>
              <a:effectLst/>
              <a:latin typeface="Berlin Sans FB Demi" panose="020E0802020502020306" pitchFamily="34" charset="0"/>
            </a:endParaRPr>
          </a:p>
          <a:p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BAB75-623D-E1E0-6AE7-35AB0929598E}"/>
              </a:ext>
            </a:extLst>
          </p:cNvPr>
          <p:cNvSpPr txBox="1"/>
          <p:nvPr/>
        </p:nvSpPr>
        <p:spPr>
          <a:xfrm>
            <a:off x="1060704" y="2969047"/>
            <a:ext cx="9851136" cy="3241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75"/>
              </a:lnSpc>
            </a:pPr>
            <a:r>
              <a:rPr lang="en-US" sz="2400" b="0" i="0" dirty="0">
                <a:solidFill>
                  <a:srgbClr val="FFFFFF"/>
                </a:solidFill>
                <a:effectLst/>
                <a:latin typeface="Berlin Sans FB Demi" panose="020E0802020502020306" pitchFamily="34" charset="0"/>
              </a:rPr>
              <a:t>Learn effectively by selecting from a variety of courses such as C,C++, Python, HTML and Data Structures.</a:t>
            </a:r>
          </a:p>
          <a:p>
            <a:pPr>
              <a:lnSpc>
                <a:spcPts val="2775"/>
              </a:lnSpc>
            </a:pPr>
            <a:endParaRPr lang="en-US" sz="2400" dirty="0">
              <a:solidFill>
                <a:srgbClr val="FFFFFF"/>
              </a:solidFill>
              <a:effectLst/>
              <a:latin typeface="Berlin Sans FB Demi" panose="020E0802020502020306" pitchFamily="34" charset="0"/>
            </a:endParaRPr>
          </a:p>
          <a:p>
            <a:pPr>
              <a:lnSpc>
                <a:spcPts val="2775"/>
              </a:lnSpc>
            </a:pPr>
            <a:r>
              <a:rPr lang="en-US" sz="2400" b="0" i="0" dirty="0">
                <a:solidFill>
                  <a:srgbClr val="FFFFFF"/>
                </a:solidFill>
                <a:effectLst/>
                <a:latin typeface="Berlin Sans FB Demi" panose="020E0802020502020306" pitchFamily="34" charset="0"/>
              </a:rPr>
              <a:t>Assess their skills through quizzes with two difficulty levels (Basic and Harder).</a:t>
            </a:r>
          </a:p>
          <a:p>
            <a:pPr>
              <a:lnSpc>
                <a:spcPts val="2775"/>
              </a:lnSpc>
            </a:pPr>
            <a:endParaRPr lang="en-US" sz="2400" dirty="0">
              <a:solidFill>
                <a:srgbClr val="FFFFFF"/>
              </a:solidFill>
              <a:effectLst/>
              <a:latin typeface="Berlin Sans FB Demi" panose="020E0802020502020306" pitchFamily="34" charset="0"/>
            </a:endParaRPr>
          </a:p>
          <a:p>
            <a:pPr>
              <a:lnSpc>
                <a:spcPts val="2775"/>
              </a:lnSpc>
            </a:pPr>
            <a:r>
              <a:rPr lang="en-US" sz="2400" b="0" i="0" dirty="0">
                <a:solidFill>
                  <a:srgbClr val="FFFFFF"/>
                </a:solidFill>
                <a:effectLst/>
                <a:latin typeface="Berlin Sans FB Demi" panose="020E0802020502020306" pitchFamily="34" charset="0"/>
              </a:rPr>
              <a:t>Track progress and earn certificates as a validation of their learning and performance.</a:t>
            </a:r>
            <a:endParaRPr lang="en-US" sz="2400" dirty="0">
              <a:solidFill>
                <a:srgbClr val="FFFFFF"/>
              </a:solidFill>
              <a:effectLst/>
              <a:latin typeface="Berlin Sans FB Demi" panose="020E0802020502020306" pitchFamily="34" charset="0"/>
            </a:endParaRPr>
          </a:p>
          <a:p>
            <a:endParaRPr lang="en-IN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43859DA-0DBA-4E52-D7CE-B5C280F32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4C7D9DD-2168-A47F-2CBF-9408501BE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AA8D60B-6086-2379-DA6B-11A16E989E71}"/>
              </a:ext>
            </a:extLst>
          </p:cNvPr>
          <p:cNvSpPr/>
          <p:nvPr/>
        </p:nvSpPr>
        <p:spPr>
          <a:xfrm>
            <a:off x="390888" y="3061373"/>
            <a:ext cx="517416" cy="42367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E101B80-9396-FC89-18DD-E18DB455151F}"/>
              </a:ext>
            </a:extLst>
          </p:cNvPr>
          <p:cNvSpPr/>
          <p:nvPr/>
        </p:nvSpPr>
        <p:spPr>
          <a:xfrm>
            <a:off x="390888" y="4123094"/>
            <a:ext cx="517416" cy="43305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2ABAA3A-F291-CC15-8989-54F95029C6E7}"/>
              </a:ext>
            </a:extLst>
          </p:cNvPr>
          <p:cNvSpPr/>
          <p:nvPr/>
        </p:nvSpPr>
        <p:spPr>
          <a:xfrm>
            <a:off x="467088" y="5154276"/>
            <a:ext cx="517416" cy="43305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95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20481-AB5B-28DA-F2AE-EBA681102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8D348-4F32-CAB2-A185-88CFFF32B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591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B33EA6-5214-86A8-BA74-90B5ADEC6772}"/>
              </a:ext>
            </a:extLst>
          </p:cNvPr>
          <p:cNvSpPr txBox="1"/>
          <p:nvPr/>
        </p:nvSpPr>
        <p:spPr>
          <a:xfrm>
            <a:off x="456185" y="292608"/>
            <a:ext cx="4188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solidFill>
                  <a:srgbClr val="000000"/>
                </a:solidFill>
                <a:latin typeface="Berlin Sans FB Demi" panose="020E0802020502020306" pitchFamily="34" charset="0"/>
              </a:rPr>
              <a:t>WORKFLOW</a:t>
            </a:r>
            <a:endParaRPr lang="en-IN" sz="5400" dirty="0">
              <a:latin typeface="Berlin Sans FB Demi" panose="020E0802020502020306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10F57-C46A-B58E-940D-774EC6428899}"/>
              </a:ext>
            </a:extLst>
          </p:cNvPr>
          <p:cNvSpPr txBox="1"/>
          <p:nvPr/>
        </p:nvSpPr>
        <p:spPr>
          <a:xfrm>
            <a:off x="329184" y="1508546"/>
            <a:ext cx="5254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rgbClr val="000000"/>
                </a:solidFill>
                <a:latin typeface="Berlin Sans FB Demi" panose="020E0802020502020306" pitchFamily="34" charset="0"/>
              </a:rPr>
              <a:t>STEP-BY-STEP PROCESS:</a:t>
            </a:r>
            <a:endParaRPr lang="en-IN" sz="3600" dirty="0">
              <a:latin typeface="Berlin Sans FB Demi" panose="020E0802020502020306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9B0BDD-A136-12B8-00EF-10D8EAD72A2D}"/>
              </a:ext>
            </a:extLst>
          </p:cNvPr>
          <p:cNvSpPr txBox="1"/>
          <p:nvPr/>
        </p:nvSpPr>
        <p:spPr>
          <a:xfrm>
            <a:off x="329184" y="2585272"/>
            <a:ext cx="8631936" cy="447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25"/>
              </a:lnSpc>
            </a:pPr>
            <a:r>
              <a:rPr lang="en-US" sz="28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Registration: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Collect name, college, email.</a:t>
            </a:r>
          </a:p>
          <a:p>
            <a:pPr>
              <a:lnSpc>
                <a:spcPts val="3225"/>
              </a:lnSpc>
            </a:pPr>
            <a:endParaRPr lang="en-US" sz="2800" dirty="0">
              <a:solidFill>
                <a:srgbClr val="000000"/>
              </a:solidFill>
              <a:effectLst/>
            </a:endParaRPr>
          </a:p>
          <a:p>
            <a:pPr>
              <a:lnSpc>
                <a:spcPts val="3225"/>
              </a:lnSpc>
            </a:pPr>
            <a:r>
              <a:rPr lang="en-US" sz="28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Selection: 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C, C++, Python, HTML, DAA.</a:t>
            </a:r>
          </a:p>
          <a:p>
            <a:pPr>
              <a:lnSpc>
                <a:spcPts val="3225"/>
              </a:lnSpc>
            </a:pPr>
            <a:endParaRPr lang="en-US" sz="2800" dirty="0">
              <a:solidFill>
                <a:srgbClr val="000000"/>
              </a:solidFill>
              <a:effectLst/>
            </a:endParaRPr>
          </a:p>
          <a:p>
            <a:pPr>
              <a:lnSpc>
                <a:spcPts val="3225"/>
              </a:lnSpc>
            </a:pPr>
            <a:r>
              <a:rPr lang="en-US" sz="28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Quizzes:</a:t>
            </a:r>
            <a:endParaRPr 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25"/>
              </a:lnSpc>
            </a:pPr>
            <a:r>
              <a:rPr lang="en-US" sz="28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Basic Quiz: 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Score &gt;60% to proceed.</a:t>
            </a:r>
          </a:p>
          <a:p>
            <a:pPr>
              <a:lnSpc>
                <a:spcPts val="3225"/>
              </a:lnSpc>
            </a:pPr>
            <a:endParaRPr lang="en-US" sz="2800" dirty="0">
              <a:solidFill>
                <a:srgbClr val="000000"/>
              </a:solidFill>
              <a:effectLst/>
            </a:endParaRPr>
          </a:p>
          <a:p>
            <a:pPr>
              <a:lnSpc>
                <a:spcPts val="3225"/>
              </a:lnSpc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               </a:t>
            </a:r>
            <a:r>
              <a:rPr lang="en-US" sz="28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Harder Quiz: 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Pass to earn a certificate.</a:t>
            </a:r>
          </a:p>
          <a:p>
            <a:pPr>
              <a:lnSpc>
                <a:spcPts val="3225"/>
              </a:lnSpc>
            </a:pPr>
            <a:endParaRPr lang="en-US" sz="2800" dirty="0">
              <a:solidFill>
                <a:srgbClr val="000000"/>
              </a:solidFill>
            </a:endParaRPr>
          </a:p>
          <a:p>
            <a:pPr>
              <a:lnSpc>
                <a:spcPts val="3225"/>
              </a:lnSpc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               </a:t>
            </a:r>
            <a:r>
              <a:rPr lang="en-US" sz="28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Certification: 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Confirms achievement.</a:t>
            </a:r>
            <a:endParaRPr lang="en-US" sz="2800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0724E1-F844-ED7C-EA3F-C9D37DA2E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84" y="0"/>
            <a:ext cx="4547616" cy="70591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7019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A82D8-E5C7-53B0-BE94-0BC410CDC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33D438-9C70-E146-2705-2E84B55B7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591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53F64B-9640-07C4-2749-A82F48D88F45}"/>
              </a:ext>
            </a:extLst>
          </p:cNvPr>
          <p:cNvSpPr txBox="1"/>
          <p:nvPr/>
        </p:nvSpPr>
        <p:spPr>
          <a:xfrm>
            <a:off x="458184" y="420731"/>
            <a:ext cx="6106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latin typeface="Berlin Sans FB Demi" panose="020E0802020502020306" pitchFamily="34" charset="0"/>
              </a:rPr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24F6B0-D50F-B4E4-53B2-5D81B4907CEE}"/>
              </a:ext>
            </a:extLst>
          </p:cNvPr>
          <p:cNvSpPr txBox="1"/>
          <p:nvPr/>
        </p:nvSpPr>
        <p:spPr>
          <a:xfrm>
            <a:off x="458184" y="1570802"/>
            <a:ext cx="88148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KEY CONCEPTS:</a:t>
            </a:r>
          </a:p>
          <a:p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Classes: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Student: </a:t>
            </a:r>
            <a:r>
              <a:rPr lang="en-IN" sz="2800" dirty="0"/>
              <a:t>Manages user data.</a:t>
            </a:r>
          </a:p>
          <a:p>
            <a:endParaRPr lang="en-IN" sz="2800" dirty="0"/>
          </a:p>
          <a:p>
            <a:r>
              <a:rPr lang="en-IN" sz="2800" dirty="0"/>
              <a:t>          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Course: </a:t>
            </a:r>
            <a:r>
              <a:rPr lang="en-IN" sz="2800" dirty="0"/>
              <a:t>Handles course information.</a:t>
            </a:r>
          </a:p>
          <a:p>
            <a:endParaRPr lang="en-IN" sz="2800" dirty="0"/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Quiz:</a:t>
            </a:r>
            <a:r>
              <a:rPr lang="en-IN" sz="2800" dirty="0"/>
              <a:t> Implements quiz logic and scoring.</a:t>
            </a:r>
          </a:p>
          <a:p>
            <a:endParaRPr lang="en-IN" sz="2800" dirty="0"/>
          </a:p>
          <a:p>
            <a:r>
              <a:rPr lang="en-IN" sz="2800" dirty="0"/>
              <a:t>          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Certificate:</a:t>
            </a:r>
            <a:r>
              <a:rPr lang="en-IN" sz="2800" dirty="0"/>
              <a:t> Generates success messages.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0D91F-AFA7-3266-F200-00C954F87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663" y="193990"/>
            <a:ext cx="4513006" cy="66711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7727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87D18-55D4-3D01-CDB9-F1299C6A0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514122-EABD-B141-661C-B8C571490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09AE3AFA-D5EC-8604-A4C3-213B926A4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B19968F-E9E1-13C2-2BC5-0878002D7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D43A85-7854-571F-5184-E805924F4FC2}"/>
              </a:ext>
            </a:extLst>
          </p:cNvPr>
          <p:cNvSpPr txBox="1"/>
          <p:nvPr/>
        </p:nvSpPr>
        <p:spPr>
          <a:xfrm>
            <a:off x="610712" y="213857"/>
            <a:ext cx="3597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CONCLUSION:</a:t>
            </a:r>
          </a:p>
          <a:p>
            <a:endParaRPr lang="en-US" sz="3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811B6D0-27CF-8A8C-D535-316C7C3CA6B2}"/>
              </a:ext>
            </a:extLst>
          </p:cNvPr>
          <p:cNvSpPr/>
          <p:nvPr/>
        </p:nvSpPr>
        <p:spPr>
          <a:xfrm>
            <a:off x="352004" y="1963534"/>
            <a:ext cx="517416" cy="42367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489D155-0ADF-3515-55E2-9D2FAC5F8E95}"/>
              </a:ext>
            </a:extLst>
          </p:cNvPr>
          <p:cNvSpPr/>
          <p:nvPr/>
        </p:nvSpPr>
        <p:spPr>
          <a:xfrm>
            <a:off x="352004" y="1125421"/>
            <a:ext cx="517416" cy="42367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656A09-EE48-469B-7A6D-7DCA119FB140}"/>
              </a:ext>
            </a:extLst>
          </p:cNvPr>
          <p:cNvSpPr txBox="1"/>
          <p:nvPr/>
        </p:nvSpPr>
        <p:spPr>
          <a:xfrm>
            <a:off x="898807" y="1058426"/>
            <a:ext cx="100179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The platform effectively combines education and technology, enabling structured learning and assessment.</a:t>
            </a:r>
          </a:p>
          <a:p>
            <a:r>
              <a:rPr lang="en-US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Demonstrates the power of C++ in creating efficient, modular, and user-friendly applications.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732560-49A8-D013-CBE7-3E1FCD3D051F}"/>
              </a:ext>
            </a:extLst>
          </p:cNvPr>
          <p:cNvSpPr txBox="1"/>
          <p:nvPr/>
        </p:nvSpPr>
        <p:spPr>
          <a:xfrm>
            <a:off x="352004" y="3029635"/>
            <a:ext cx="5681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FUTURE ENHANCEMENTS:</a:t>
            </a:r>
            <a:endParaRPr lang="en-IN" sz="3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BB614-A2A6-8FC5-A973-3C0689B05163}"/>
              </a:ext>
            </a:extLst>
          </p:cNvPr>
          <p:cNvSpPr txBox="1"/>
          <p:nvPr/>
        </p:nvSpPr>
        <p:spPr>
          <a:xfrm>
            <a:off x="435846" y="3747083"/>
            <a:ext cx="96009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Introduce a graphical user interface (GUI) for improved usability.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Implement a database to store user progress and results.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Add multilingual support to cater to a global audience.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Incorporate real-time feedback and performance analytics.</a:t>
            </a:r>
            <a:endParaRPr lang="en-IN" sz="2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1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47D0A-C9F0-FFB1-5EAD-B18394F5E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047F54-91B0-B9A2-E7F6-02FFE7FFE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C3098A-17BC-DBFE-9FA1-A4054978526A}"/>
              </a:ext>
            </a:extLst>
          </p:cNvPr>
          <p:cNvSpPr txBox="1"/>
          <p:nvPr/>
        </p:nvSpPr>
        <p:spPr>
          <a:xfrm>
            <a:off x="1995150" y="2261420"/>
            <a:ext cx="8477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Britannic Bold" panose="020B0903060703020204" pitchFamily="34" charset="0"/>
              </a:rPr>
              <a:t>THANK YOU……</a:t>
            </a:r>
            <a:endParaRPr lang="en-IN" sz="96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92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236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Berlin Sans FB Demi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Jhansi Kallagunta</dc:creator>
  <cp:lastModifiedBy>Jhansi Kallagunta</cp:lastModifiedBy>
  <cp:revision>3</cp:revision>
  <dcterms:created xsi:type="dcterms:W3CDTF">2024-11-19T06:39:43Z</dcterms:created>
  <dcterms:modified xsi:type="dcterms:W3CDTF">2024-11-19T13:31:02Z</dcterms:modified>
</cp:coreProperties>
</file>