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8FD3-532C-49B1-A0A9-D55024A92AEF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BD8-56AD-4608-AAA1-1CC959F7B243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8FD3-532C-49B1-A0A9-D55024A92AEF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BD8-56AD-4608-AAA1-1CC959F7B243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8FD3-532C-49B1-A0A9-D55024A92AEF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BD8-56AD-4608-AAA1-1CC959F7B243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8FD3-532C-49B1-A0A9-D55024A92AEF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BD8-56AD-4608-AAA1-1CC959F7B243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8FD3-532C-49B1-A0A9-D55024A92AEF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BD8-56AD-4608-AAA1-1CC959F7B243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8FD3-532C-49B1-A0A9-D55024A92AEF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BD8-56AD-4608-AAA1-1CC959F7B243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8FD3-532C-49B1-A0A9-D55024A92AEF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BD8-56AD-4608-AAA1-1CC959F7B243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8FD3-532C-49B1-A0A9-D55024A92AEF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BD8-56AD-4608-AAA1-1CC959F7B243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8FD3-532C-49B1-A0A9-D55024A92AEF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BD8-56AD-4608-AAA1-1CC959F7B243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8FD3-532C-49B1-A0A9-D55024A92AEF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BD8-56AD-4608-AAA1-1CC959F7B243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8FD3-532C-49B1-A0A9-D55024A92AEF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BD8-56AD-4608-AAA1-1CC959F7B243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48FD3-532C-49B1-A0A9-D55024A92AEF}" type="datetimeFigureOut">
              <a:rPr lang="de-AT" smtClean="0"/>
              <a:t>11.11.2014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6BD8-56AD-4608-AAA1-1CC959F7B243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Allgemeines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Open Source Software</a:t>
            </a:r>
          </a:p>
          <a:p>
            <a:r>
              <a:rPr lang="de-AT" dirty="0" smtClean="0"/>
              <a:t>Virtuelle Maschine</a:t>
            </a:r>
          </a:p>
          <a:p>
            <a:r>
              <a:rPr lang="de-AT" dirty="0" smtClean="0"/>
              <a:t>Verwendung in Android</a:t>
            </a:r>
          </a:p>
          <a:p>
            <a:pPr lvl="1"/>
            <a:r>
              <a:rPr lang="de-AT" dirty="0" smtClean="0"/>
              <a:t>Smartphones</a:t>
            </a:r>
          </a:p>
          <a:p>
            <a:pPr lvl="1"/>
            <a:r>
              <a:rPr lang="de-AT" dirty="0" err="1" smtClean="0"/>
              <a:t>Tablets</a:t>
            </a:r>
            <a:endParaRPr lang="de-AT" dirty="0"/>
          </a:p>
          <a:p>
            <a:pPr lvl="1"/>
            <a:r>
              <a:rPr lang="de-AT" dirty="0" err="1" smtClean="0"/>
              <a:t>Smartwatches</a:t>
            </a:r>
            <a:endParaRPr lang="de-AT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Architektur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de-AT" dirty="0" smtClean="0"/>
              <a:t>Java VM</a:t>
            </a:r>
          </a:p>
          <a:p>
            <a:pPr marL="742950" lvl="2" indent="-342900"/>
            <a:r>
              <a:rPr lang="de-AT" dirty="0" smtClean="0"/>
              <a:t>Stapelbasiert</a:t>
            </a:r>
          </a:p>
          <a:p>
            <a:endParaRPr lang="de-AT" dirty="0" smtClean="0"/>
          </a:p>
          <a:p>
            <a:r>
              <a:rPr lang="de-AT" dirty="0" err="1" smtClean="0"/>
              <a:t>Dalvik</a:t>
            </a:r>
            <a:r>
              <a:rPr lang="de-AT" dirty="0" smtClean="0"/>
              <a:t> VM</a:t>
            </a:r>
          </a:p>
          <a:p>
            <a:pPr lvl="1"/>
            <a:r>
              <a:rPr lang="de-AT" dirty="0" smtClean="0"/>
              <a:t>Registerbasiert</a:t>
            </a:r>
          </a:p>
          <a:p>
            <a:pPr lvl="1"/>
            <a:r>
              <a:rPr lang="de-AT" dirty="0" smtClean="0"/>
              <a:t>Registermaschinencode</a:t>
            </a:r>
          </a:p>
          <a:p>
            <a:pPr lvl="1"/>
            <a:r>
              <a:rPr lang="de-AT" dirty="0" smtClean="0"/>
              <a:t>Ressourcenschonender</a:t>
            </a:r>
          </a:p>
          <a:p>
            <a:endParaRPr lang="de-AT" dirty="0"/>
          </a:p>
          <a:p>
            <a:pPr lvl="1"/>
            <a:endParaRPr lang="de-AT" dirty="0"/>
          </a:p>
        </p:txBody>
      </p:sp>
      <p:pic>
        <p:nvPicPr>
          <p:cNvPr id="9" name="Inhaltsplatzhalter 8" descr="AndroidArchitectur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416691"/>
            <a:ext cx="4038600" cy="289298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Kompiliervorgang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47248" cy="2476871"/>
          </a:xfrm>
        </p:spPr>
        <p:txBody>
          <a:bodyPr/>
          <a:lstStyle/>
          <a:p>
            <a:r>
              <a:rPr lang="de-AT" dirty="0" err="1" smtClean="0"/>
              <a:t>dx</a:t>
            </a:r>
            <a:r>
              <a:rPr lang="de-AT" dirty="0" smtClean="0"/>
              <a:t> Tool</a:t>
            </a:r>
          </a:p>
          <a:p>
            <a:pPr lvl="1"/>
            <a:r>
              <a:rPr lang="de-AT" dirty="0" smtClean="0"/>
              <a:t>Konvertiert .</a:t>
            </a:r>
            <a:r>
              <a:rPr lang="de-AT" dirty="0" err="1" smtClean="0"/>
              <a:t>class</a:t>
            </a:r>
            <a:r>
              <a:rPr lang="de-AT" dirty="0" smtClean="0"/>
              <a:t> in .</a:t>
            </a:r>
            <a:r>
              <a:rPr lang="de-AT" dirty="0" err="1" smtClean="0"/>
              <a:t>dex</a:t>
            </a:r>
            <a:endParaRPr lang="de-AT" dirty="0" smtClean="0"/>
          </a:p>
          <a:p>
            <a:pPr lvl="1"/>
            <a:r>
              <a:rPr lang="de-AT" dirty="0" smtClean="0"/>
              <a:t>.</a:t>
            </a:r>
            <a:r>
              <a:rPr lang="de-AT" dirty="0" err="1" smtClean="0"/>
              <a:t>dex</a:t>
            </a:r>
            <a:r>
              <a:rPr lang="de-AT" dirty="0" smtClean="0"/>
              <a:t> auf </a:t>
            </a:r>
            <a:r>
              <a:rPr lang="de-AT" dirty="0" err="1" smtClean="0"/>
              <a:t>Dalvik</a:t>
            </a:r>
            <a:r>
              <a:rPr lang="de-AT" dirty="0" smtClean="0"/>
              <a:t> VM ausführbar</a:t>
            </a:r>
          </a:p>
          <a:p>
            <a:pPr lvl="1"/>
            <a:r>
              <a:rPr lang="de-AT" dirty="0" smtClean="0"/>
              <a:t>Zum installieren in APK verpackt</a:t>
            </a:r>
            <a:endParaRPr lang="de-AT" dirty="0"/>
          </a:p>
          <a:p>
            <a:pPr lvl="1"/>
            <a:endParaRPr lang="de-AT" dirty="0"/>
          </a:p>
        </p:txBody>
      </p:sp>
      <p:pic>
        <p:nvPicPr>
          <p:cNvPr id="5" name="Inhaltsplatzhalter 4" descr="ClassToDex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7544" y="4149080"/>
            <a:ext cx="8208912" cy="24826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.</a:t>
            </a:r>
            <a:r>
              <a:rPr lang="de-AT" dirty="0" err="1" smtClean="0"/>
              <a:t>dex</a:t>
            </a:r>
            <a:r>
              <a:rPr lang="de-AT" dirty="0" smtClean="0"/>
              <a:t> Dateiformat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Aufgebaut auf mehreren Listen</a:t>
            </a:r>
          </a:p>
          <a:p>
            <a:pPr lvl="1"/>
            <a:r>
              <a:rPr lang="de-AT" dirty="0" smtClean="0"/>
              <a:t>Keine doppelten Einträge</a:t>
            </a:r>
          </a:p>
          <a:p>
            <a:r>
              <a:rPr lang="de-AT" dirty="0" smtClean="0"/>
              <a:t>Header</a:t>
            </a:r>
          </a:p>
          <a:p>
            <a:pPr lvl="1"/>
            <a:r>
              <a:rPr lang="de-AT" dirty="0" smtClean="0"/>
              <a:t>Bytefolge</a:t>
            </a:r>
          </a:p>
          <a:p>
            <a:r>
              <a:rPr lang="de-AT" dirty="0" err="1" smtClean="0"/>
              <a:t>String_ids</a:t>
            </a:r>
            <a:endParaRPr lang="de-AT" dirty="0" smtClean="0"/>
          </a:p>
          <a:p>
            <a:pPr lvl="1"/>
            <a:r>
              <a:rPr lang="de-AT" dirty="0" smtClean="0"/>
              <a:t>Liste aller Strings</a:t>
            </a:r>
          </a:p>
          <a:p>
            <a:r>
              <a:rPr lang="de-AT" dirty="0" err="1" smtClean="0"/>
              <a:t>Type_ids</a:t>
            </a:r>
            <a:endParaRPr lang="de-AT" dirty="0" smtClean="0"/>
          </a:p>
          <a:p>
            <a:pPr lvl="1"/>
            <a:r>
              <a:rPr lang="de-AT" dirty="0" smtClean="0"/>
              <a:t>Liste aller Typen</a:t>
            </a:r>
          </a:p>
          <a:p>
            <a:pPr lvl="2"/>
            <a:r>
              <a:rPr lang="de-AT" dirty="0" smtClean="0"/>
              <a:t>Klassen, Arrays &amp; primitive Datentypen</a:t>
            </a:r>
          </a:p>
          <a:p>
            <a:pPr lvl="2"/>
            <a:r>
              <a:rPr lang="de-AT" dirty="0" smtClean="0"/>
              <a:t>Nach </a:t>
            </a:r>
            <a:r>
              <a:rPr lang="de-AT" dirty="0" err="1" smtClean="0"/>
              <a:t>String_ids</a:t>
            </a:r>
            <a:r>
              <a:rPr lang="de-AT" dirty="0" smtClean="0"/>
              <a:t> geordnet</a:t>
            </a:r>
          </a:p>
        </p:txBody>
      </p:sp>
      <p:pic>
        <p:nvPicPr>
          <p:cNvPr id="7" name="Inhaltsplatzhalter 6" descr="DexFileFormat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508940" y="1600200"/>
            <a:ext cx="231712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.</a:t>
            </a:r>
            <a:r>
              <a:rPr lang="de-AT" dirty="0" err="1" smtClean="0"/>
              <a:t>dex</a:t>
            </a:r>
            <a:r>
              <a:rPr lang="de-AT" dirty="0" smtClean="0"/>
              <a:t> Dateiformat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 err="1" smtClean="0"/>
              <a:t>Proto_ids</a:t>
            </a:r>
            <a:endParaRPr lang="de-AT" dirty="0" smtClean="0"/>
          </a:p>
          <a:p>
            <a:pPr lvl="1"/>
            <a:r>
              <a:rPr lang="de-AT" dirty="0" smtClean="0"/>
              <a:t>Liste aller Methodenprototypen</a:t>
            </a:r>
          </a:p>
          <a:p>
            <a:pPr lvl="1"/>
            <a:r>
              <a:rPr lang="de-AT" dirty="0" smtClean="0"/>
              <a:t>Sortiert nach Rückgabewert und Argumente</a:t>
            </a:r>
          </a:p>
          <a:p>
            <a:r>
              <a:rPr lang="de-AT" dirty="0" err="1" smtClean="0"/>
              <a:t>Field_ids</a:t>
            </a:r>
            <a:endParaRPr lang="de-AT" dirty="0" smtClean="0"/>
          </a:p>
          <a:p>
            <a:pPr lvl="1"/>
            <a:r>
              <a:rPr lang="de-AT" dirty="0" smtClean="0"/>
              <a:t>Liste aller Felder</a:t>
            </a:r>
          </a:p>
          <a:p>
            <a:pPr lvl="1"/>
            <a:r>
              <a:rPr lang="de-AT" dirty="0" smtClean="0"/>
              <a:t>Sortiert nach </a:t>
            </a:r>
            <a:r>
              <a:rPr lang="de-AT" dirty="0" err="1" smtClean="0"/>
              <a:t>Feldtyp</a:t>
            </a:r>
            <a:r>
              <a:rPr lang="de-AT" dirty="0" smtClean="0"/>
              <a:t> und Feldname</a:t>
            </a:r>
          </a:p>
          <a:p>
            <a:r>
              <a:rPr lang="de-AT" dirty="0" err="1" smtClean="0"/>
              <a:t>Method_ids</a:t>
            </a:r>
            <a:endParaRPr lang="de-AT" dirty="0" smtClean="0"/>
          </a:p>
          <a:p>
            <a:pPr lvl="1"/>
            <a:r>
              <a:rPr lang="de-AT" dirty="0" smtClean="0"/>
              <a:t>Liste aller Methoden</a:t>
            </a:r>
          </a:p>
          <a:p>
            <a:pPr lvl="1"/>
            <a:r>
              <a:rPr lang="de-AT" dirty="0" smtClean="0"/>
              <a:t>Sortiert nach Methodennamen und Prototypen</a:t>
            </a:r>
          </a:p>
        </p:txBody>
      </p:sp>
      <p:pic>
        <p:nvPicPr>
          <p:cNvPr id="7" name="Inhaltsplatzhalter 6" descr="DexFileFormat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508940" y="1600200"/>
            <a:ext cx="2317120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.</a:t>
            </a:r>
            <a:r>
              <a:rPr lang="de-AT" dirty="0" err="1" smtClean="0"/>
              <a:t>dex</a:t>
            </a:r>
            <a:r>
              <a:rPr lang="de-AT" dirty="0" smtClean="0"/>
              <a:t> Dateiformat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Class_defs</a:t>
            </a:r>
            <a:endParaRPr lang="de-AT" dirty="0" smtClean="0"/>
          </a:p>
          <a:p>
            <a:pPr lvl="1"/>
            <a:r>
              <a:rPr lang="de-AT" dirty="0" smtClean="0"/>
              <a:t>Liste aller Klassen</a:t>
            </a:r>
          </a:p>
          <a:p>
            <a:pPr lvl="1"/>
            <a:r>
              <a:rPr lang="de-AT" dirty="0" smtClean="0"/>
              <a:t>Zuerst übergeordnete Klassen und Interfaces</a:t>
            </a:r>
          </a:p>
          <a:p>
            <a:r>
              <a:rPr lang="de-AT" dirty="0" smtClean="0"/>
              <a:t>Data</a:t>
            </a:r>
          </a:p>
          <a:p>
            <a:pPr lvl="1"/>
            <a:r>
              <a:rPr lang="de-AT" dirty="0" smtClean="0"/>
              <a:t>Daten von statisch verlinkten Dateien</a:t>
            </a:r>
          </a:p>
          <a:p>
            <a:pPr lvl="1"/>
            <a:r>
              <a:rPr lang="de-AT" dirty="0" smtClean="0"/>
              <a:t>Wenn keine Dateien verlinkt dann leer</a:t>
            </a:r>
            <a:endParaRPr lang="de-AT" dirty="0" smtClean="0"/>
          </a:p>
        </p:txBody>
      </p:sp>
      <p:pic>
        <p:nvPicPr>
          <p:cNvPr id="7" name="Inhaltsplatzhalter 6" descr="DexFileFormat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508940" y="1600200"/>
            <a:ext cx="2317120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Bytecode &amp; </a:t>
            </a:r>
            <a:r>
              <a:rPr lang="de-AT" dirty="0" err="1" smtClean="0"/>
              <a:t>Instruction</a:t>
            </a:r>
            <a:r>
              <a:rPr lang="de-AT" dirty="0" smtClean="0"/>
              <a:t> Format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AT" dirty="0" smtClean="0"/>
              <a:t>Frame besteht aus bestimmter Anzahl von Register</a:t>
            </a:r>
          </a:p>
          <a:p>
            <a:pPr lvl="1"/>
            <a:r>
              <a:rPr lang="de-AT" dirty="0" smtClean="0"/>
              <a:t>Anzahl wird von Methode aus Bytecode Set vorgegeben</a:t>
            </a:r>
          </a:p>
          <a:p>
            <a:r>
              <a:rPr lang="de-AT" dirty="0" smtClean="0"/>
              <a:t>Register sind 32-Bit lang</a:t>
            </a:r>
          </a:p>
          <a:p>
            <a:pPr lvl="1"/>
            <a:r>
              <a:rPr lang="de-AT" dirty="0" smtClean="0"/>
              <a:t>64-Bit Werte mit Registerpaaren dargestellt</a:t>
            </a:r>
          </a:p>
          <a:p>
            <a:r>
              <a:rPr lang="de-AT" dirty="0" smtClean="0"/>
              <a:t>Instruktionen nicht auf Datentyp limitiert, solange Daten nicht interpretiert werden</a:t>
            </a:r>
          </a:p>
          <a:p>
            <a:pPr lvl="1"/>
            <a:r>
              <a:rPr lang="de-AT" dirty="0" smtClean="0"/>
              <a:t>Zum Beispiel: </a:t>
            </a:r>
            <a:r>
              <a:rPr lang="de-AT" dirty="0" err="1" smtClean="0"/>
              <a:t>move</a:t>
            </a:r>
            <a:endParaRPr lang="de-AT" dirty="0" smtClean="0"/>
          </a:p>
          <a:p>
            <a:r>
              <a:rPr lang="de-AT" dirty="0" smtClean="0"/>
              <a:t>Meisten Instruktionen auf die ersten 16 Register limitiert</a:t>
            </a:r>
          </a:p>
          <a:p>
            <a:pPr lvl="1"/>
            <a:r>
              <a:rPr lang="de-AT" dirty="0" smtClean="0"/>
              <a:t>Ausnahmen: erste 256 Register bis zu speziellen </a:t>
            </a:r>
            <a:r>
              <a:rPr lang="de-AT" dirty="0" err="1" smtClean="0"/>
              <a:t>move</a:t>
            </a:r>
            <a:r>
              <a:rPr lang="de-AT" dirty="0" smtClean="0"/>
              <a:t> Instruktionen die auf v0-v65535 zugreifen können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Beispielinstruktion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err="1" smtClean="0"/>
              <a:t>move-wide</a:t>
            </a:r>
            <a:r>
              <a:rPr lang="de-AT" dirty="0" smtClean="0"/>
              <a:t>/from16 </a:t>
            </a:r>
            <a:r>
              <a:rPr lang="de-AT" dirty="0" err="1"/>
              <a:t>vAA</a:t>
            </a:r>
            <a:r>
              <a:rPr lang="de-AT" dirty="0"/>
              <a:t>, </a:t>
            </a:r>
            <a:r>
              <a:rPr lang="de-AT" dirty="0" err="1" smtClean="0"/>
              <a:t>vBBBB</a:t>
            </a:r>
            <a:endParaRPr lang="de-AT" dirty="0" smtClean="0"/>
          </a:p>
          <a:p>
            <a:pPr lvl="1"/>
            <a:r>
              <a:rPr lang="de-AT" dirty="0" err="1" smtClean="0"/>
              <a:t>move</a:t>
            </a:r>
            <a:r>
              <a:rPr lang="de-AT" dirty="0" smtClean="0"/>
              <a:t> - Move Befehl</a:t>
            </a:r>
          </a:p>
          <a:p>
            <a:pPr lvl="1"/>
            <a:r>
              <a:rPr lang="de-AT" dirty="0" err="1" smtClean="0"/>
              <a:t>wide</a:t>
            </a:r>
            <a:r>
              <a:rPr lang="de-AT" dirty="0" smtClean="0"/>
              <a:t> - 64 Bit werden verschoben</a:t>
            </a:r>
          </a:p>
          <a:p>
            <a:pPr lvl="1"/>
            <a:r>
              <a:rPr lang="de-AT" dirty="0" smtClean="0"/>
              <a:t>from16 - Quellregister zwischen v0-v65535</a:t>
            </a:r>
          </a:p>
          <a:p>
            <a:pPr lvl="1"/>
            <a:r>
              <a:rPr lang="de-AT" dirty="0" err="1" smtClean="0"/>
              <a:t>vAA</a:t>
            </a:r>
            <a:r>
              <a:rPr lang="de-AT" dirty="0" smtClean="0"/>
              <a:t> Zielregister</a:t>
            </a:r>
          </a:p>
          <a:p>
            <a:pPr lvl="1"/>
            <a:r>
              <a:rPr lang="de-AT" dirty="0" err="1" smtClean="0"/>
              <a:t>vBBBB</a:t>
            </a:r>
            <a:r>
              <a:rPr lang="de-AT" smtClean="0"/>
              <a:t> Quellregister</a:t>
            </a:r>
            <a:endParaRPr lang="de-AT" dirty="0"/>
          </a:p>
        </p:txBody>
      </p:sp>
      <p:pic>
        <p:nvPicPr>
          <p:cNvPr id="5" name="Inhaltsplatzhalter 4" descr="ByteCod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667796"/>
            <a:ext cx="4038600" cy="439077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Bildschirmpräsentation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Allgemeines</vt:lpstr>
      <vt:lpstr>Architektur</vt:lpstr>
      <vt:lpstr>Kompiliervorgang</vt:lpstr>
      <vt:lpstr>.dex Dateiformat</vt:lpstr>
      <vt:lpstr>.dex Dateiformat</vt:lpstr>
      <vt:lpstr>.dex Dateiformat</vt:lpstr>
      <vt:lpstr>Bytecode &amp; Instruction Format</vt:lpstr>
      <vt:lpstr>Beispielinstruktion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Allgemeines</dc:title>
  <dc:creator>Reinhard</dc:creator>
  <cp:lastModifiedBy>Reinhard</cp:lastModifiedBy>
  <cp:revision>24</cp:revision>
  <dcterms:created xsi:type="dcterms:W3CDTF">2014-11-11T22:03:12Z</dcterms:created>
  <dcterms:modified xsi:type="dcterms:W3CDTF">2014-11-11T23:38:19Z</dcterms:modified>
</cp:coreProperties>
</file>