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9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41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60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52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912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61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11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3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20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14BE-8485-4772-AE2F-A126C8DA4D7A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22E1-A4A8-4D8C-9B18-4BA567C8AD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4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Teil 2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653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Dalvik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Runtime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Vergleich zwischen </a:t>
            </a:r>
            <a:r>
              <a:rPr lang="de-AT" dirty="0" err="1" smtClean="0"/>
              <a:t>Dalvik</a:t>
            </a:r>
            <a:r>
              <a:rPr lang="de-AT" dirty="0" smtClean="0"/>
              <a:t> und der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Runtime</a:t>
            </a:r>
            <a:r>
              <a:rPr lang="de-AT" dirty="0" smtClean="0"/>
              <a:t> (ART), sind kompatibel</a:t>
            </a:r>
          </a:p>
          <a:p>
            <a:r>
              <a:rPr lang="de-AT" dirty="0" err="1" smtClean="0"/>
              <a:t>Dalvik</a:t>
            </a:r>
            <a:r>
              <a:rPr lang="de-AT" dirty="0" smtClean="0"/>
              <a:t>: (Just-in-time-Compiler) JIT-Compiler, Programme oder Programmteile zur Laufzeit in Maschinencode übersetzt</a:t>
            </a:r>
          </a:p>
          <a:p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Runtime</a:t>
            </a:r>
            <a:r>
              <a:rPr lang="de-AT" dirty="0" smtClean="0"/>
              <a:t> (ART): Laufzeitumgebung als </a:t>
            </a:r>
            <a:r>
              <a:rPr lang="de-AT" dirty="0" err="1" smtClean="0"/>
              <a:t>ersatz</a:t>
            </a:r>
            <a:r>
              <a:rPr lang="de-AT" dirty="0" smtClean="0"/>
              <a:t> für </a:t>
            </a:r>
            <a:r>
              <a:rPr lang="de-AT" dirty="0" err="1" smtClean="0"/>
              <a:t>Dalvik</a:t>
            </a:r>
            <a:r>
              <a:rPr lang="de-AT" dirty="0" smtClean="0"/>
              <a:t>, </a:t>
            </a:r>
            <a:r>
              <a:rPr lang="de-AT" dirty="0" err="1" smtClean="0"/>
              <a:t>Ahead</a:t>
            </a:r>
            <a:r>
              <a:rPr lang="de-AT" dirty="0" smtClean="0"/>
              <a:t>-</a:t>
            </a:r>
            <a:r>
              <a:rPr lang="de-AT" dirty="0" err="1" smtClean="0"/>
              <a:t>of</a:t>
            </a:r>
            <a:r>
              <a:rPr lang="de-AT" dirty="0" smtClean="0"/>
              <a:t>-time-Compiler, Programmcode wird vor der Ausführung in native Maschinensprache übersetzt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75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Vergleich </a:t>
            </a:r>
            <a:r>
              <a:rPr lang="de-AT" dirty="0" err="1" smtClean="0"/>
              <a:t>Quicksort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Messung der Rechenzeit für </a:t>
            </a:r>
            <a:r>
              <a:rPr lang="de-AT" dirty="0" err="1" smtClean="0"/>
              <a:t>Dalvik</a:t>
            </a:r>
            <a:r>
              <a:rPr lang="de-AT" dirty="0" smtClean="0"/>
              <a:t>, ART und Java Native Interface für </a:t>
            </a:r>
            <a:r>
              <a:rPr lang="de-AT" dirty="0" err="1" smtClean="0"/>
              <a:t>Quicksort</a:t>
            </a:r>
            <a:endParaRPr lang="de-AT" dirty="0" smtClean="0"/>
          </a:p>
          <a:p>
            <a:endParaRPr lang="de-AT" dirty="0"/>
          </a:p>
        </p:txBody>
      </p:sp>
      <p:pic>
        <p:nvPicPr>
          <p:cNvPr id="3074" name="Picture 2" descr="C:\Users\Basti\Documents\Hagenberg\Master\1.Semester\EOS\EOS\Präsentation\quicksort-art-vs-dalvik-500x2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544616" cy="30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4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 der ART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Prozessorauslastung wird verringert und Akkulaufzeit verbessert, da die Kompilierung nicht bei jeder Ausführung einer Applikation durchgeführt werden muss</a:t>
            </a:r>
          </a:p>
          <a:p>
            <a:r>
              <a:rPr lang="de-AT" dirty="0" smtClean="0"/>
              <a:t>Maschinennäher, daher werden Ressourcen effizienter ausgenutzt, Performance steigt</a:t>
            </a:r>
          </a:p>
        </p:txBody>
      </p:sp>
    </p:spTree>
    <p:extLst>
      <p:ext uri="{BB962C8B-B14F-4D97-AF65-F5344CB8AC3E}">
        <p14:creationId xmlns:p14="http://schemas.microsoft.com/office/powerpoint/2010/main" val="26413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Nachteile der ART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Code nicht mehr plattformunabhängig,</a:t>
            </a:r>
          </a:p>
          <a:p>
            <a:r>
              <a:rPr lang="de-AT" dirty="0" smtClean="0"/>
              <a:t>Größe kann bis zu zusätzlich 20 % ansteigen</a:t>
            </a:r>
          </a:p>
          <a:p>
            <a:r>
              <a:rPr lang="de-AT" dirty="0" smtClean="0"/>
              <a:t>Installation dauert länger als mit </a:t>
            </a:r>
            <a:r>
              <a:rPr lang="de-AT" dirty="0" err="1" smtClean="0"/>
              <a:t>Dalvik</a:t>
            </a:r>
            <a:r>
              <a:rPr lang="de-AT" dirty="0" smtClean="0"/>
              <a:t> Virtual </a:t>
            </a:r>
            <a:r>
              <a:rPr lang="de-AT" dirty="0" err="1" smtClean="0"/>
              <a:t>Machine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747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Neuheiten in ART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Verbesserte </a:t>
            </a:r>
            <a:r>
              <a:rPr lang="de-AT" dirty="0" err="1" smtClean="0"/>
              <a:t>Garbage</a:t>
            </a:r>
            <a:r>
              <a:rPr lang="de-AT" dirty="0" smtClean="0"/>
              <a:t> </a:t>
            </a:r>
            <a:r>
              <a:rPr lang="de-AT" dirty="0" err="1" smtClean="0"/>
              <a:t>Collec</a:t>
            </a:r>
            <a:endParaRPr lang="de-AT" dirty="0" smtClean="0"/>
          </a:p>
          <a:p>
            <a:r>
              <a:rPr lang="de-AT" dirty="0" smtClean="0"/>
              <a:t>Verbesserungen für Entwicklung und </a:t>
            </a:r>
            <a:r>
              <a:rPr lang="de-AT" dirty="0" err="1" smtClean="0"/>
              <a:t>Debuggingtion</a:t>
            </a:r>
            <a:endParaRPr lang="de-AT" dirty="0" smtClean="0"/>
          </a:p>
          <a:p>
            <a:r>
              <a:rPr lang="de-AT" dirty="0" smtClean="0"/>
              <a:t>Mehr Debugging Features</a:t>
            </a:r>
          </a:p>
          <a:p>
            <a:r>
              <a:rPr lang="de-AT" dirty="0" smtClean="0"/>
              <a:t>Verbesserte Diagnose in </a:t>
            </a:r>
            <a:r>
              <a:rPr lang="de-AT" dirty="0" err="1" smtClean="0"/>
              <a:t>Exceptions</a:t>
            </a:r>
            <a:r>
              <a:rPr lang="de-AT" dirty="0" smtClean="0"/>
              <a:t> und Crash</a:t>
            </a:r>
            <a:br>
              <a:rPr lang="de-AT" dirty="0" smtClean="0"/>
            </a:br>
            <a:r>
              <a:rPr lang="de-AT" dirty="0" smtClean="0"/>
              <a:t>Reports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230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Traceview</a:t>
            </a:r>
            <a:r>
              <a:rPr lang="de-AT" dirty="0" smtClean="0"/>
              <a:t>-Timeline Panel</a:t>
            </a:r>
            <a:endParaRPr lang="de-AT" dirty="0"/>
          </a:p>
        </p:txBody>
      </p:sp>
      <p:pic>
        <p:nvPicPr>
          <p:cNvPr id="5" name="Picture 2" descr="C:\Users\Basti\Documents\Hagenberg\Master\1.Semester\EOS\EOS\Präsentation\DalvikVM\traceview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29600" cy="318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4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Traceview</a:t>
            </a:r>
            <a:r>
              <a:rPr lang="de-AT" dirty="0" smtClean="0"/>
              <a:t> – Profile Panel</a:t>
            </a:r>
            <a:endParaRPr lang="de-AT" dirty="0"/>
          </a:p>
        </p:txBody>
      </p:sp>
      <p:pic>
        <p:nvPicPr>
          <p:cNvPr id="2050" name="Picture 2" descr="C:\Users\Basti\Documents\Hagenberg\Master\1.Semester\EOS\EOS\Präsentation\DalvikVM\traceview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88114"/>
            <a:ext cx="6480720" cy="45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62208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Teil 2</vt:lpstr>
      <vt:lpstr>Dalvik vs Android Runtime</vt:lpstr>
      <vt:lpstr>Vergleich Quicksort</vt:lpstr>
      <vt:lpstr>Vorteile der ART</vt:lpstr>
      <vt:lpstr>Nachteile der ART</vt:lpstr>
      <vt:lpstr>Neuheiten in ART</vt:lpstr>
      <vt:lpstr>Traceview-Timeline Panel</vt:lpstr>
      <vt:lpstr>Traceview – Profile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 2</dc:title>
  <dc:creator>Basti</dc:creator>
  <cp:lastModifiedBy>Basti</cp:lastModifiedBy>
  <cp:revision>3</cp:revision>
  <dcterms:created xsi:type="dcterms:W3CDTF">2014-11-11T21:20:54Z</dcterms:created>
  <dcterms:modified xsi:type="dcterms:W3CDTF">2014-11-11T21:42:37Z</dcterms:modified>
</cp:coreProperties>
</file>