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D6F8-4631-40A4-9E3E-0B7C6A2248CB}" type="datetimeFigureOut">
              <a:rPr lang="de-AT" smtClean="0"/>
              <a:pPr/>
              <a:t>21.05.2015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7BD9-D953-46C8-B0E8-2C14D02BF6E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SPV - Projekt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Bernhard Selymes</a:t>
            </a:r>
          </a:p>
          <a:p>
            <a:r>
              <a:rPr lang="de-AT" dirty="0" smtClean="0"/>
              <a:t>Reinhard Penn</a:t>
            </a:r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WPF Anwendung</a:t>
            </a:r>
            <a:endParaRPr lang="de-A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7" y="2248694"/>
            <a:ext cx="61055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Testclient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Zufallsgenerierte Testwerte an WPF Anwendung senden</a:t>
            </a:r>
          </a:p>
          <a:p>
            <a:r>
              <a:rPr lang="de-AT" dirty="0" smtClean="0"/>
              <a:t>Testwerte als XML gepackt</a:t>
            </a:r>
            <a:endParaRPr lang="de-A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843092"/>
            <a:ext cx="4038600" cy="204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ToDo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Kommunikation zwischen Android </a:t>
            </a:r>
            <a:r>
              <a:rPr lang="de-AT" dirty="0" err="1" smtClean="0"/>
              <a:t>App</a:t>
            </a:r>
            <a:r>
              <a:rPr lang="de-AT" dirty="0" smtClean="0"/>
              <a:t> und WPF Anwendung</a:t>
            </a:r>
          </a:p>
          <a:p>
            <a:r>
              <a:rPr lang="de-AT" dirty="0" smtClean="0"/>
              <a:t>Auslesen und darstellen von </a:t>
            </a:r>
            <a:r>
              <a:rPr lang="de-AT" smtClean="0"/>
              <a:t>mehreren Sensordaten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Projektziel</a:t>
            </a:r>
          </a:p>
          <a:p>
            <a:r>
              <a:rPr lang="de-AT" dirty="0" smtClean="0"/>
              <a:t>Android Applikation</a:t>
            </a:r>
          </a:p>
          <a:p>
            <a:r>
              <a:rPr lang="de-AT" dirty="0" smtClean="0"/>
              <a:t>WPF Anwendung</a:t>
            </a:r>
          </a:p>
          <a:p>
            <a:r>
              <a:rPr lang="de-AT" dirty="0" smtClean="0"/>
              <a:t>Testclient</a:t>
            </a:r>
          </a:p>
          <a:p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Projektziel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Auslesen von Sensordaten mittels Android</a:t>
            </a:r>
          </a:p>
          <a:p>
            <a:r>
              <a:rPr lang="de-AT" dirty="0" smtClean="0"/>
              <a:t>Kommunikation der Sensordaten zwischen Android und der WPF Anwendung</a:t>
            </a:r>
          </a:p>
          <a:p>
            <a:r>
              <a:rPr lang="de-AT" dirty="0" smtClean="0"/>
              <a:t>Visuelle Darstellung der Sensordaten</a:t>
            </a:r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Android Applikation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Textfeld zur </a:t>
            </a:r>
            <a:r>
              <a:rPr lang="de-AT" dirty="0" err="1" smtClean="0"/>
              <a:t>Ip</a:t>
            </a:r>
            <a:r>
              <a:rPr lang="de-AT" dirty="0" smtClean="0"/>
              <a:t> Eingabe</a:t>
            </a:r>
          </a:p>
          <a:p>
            <a:r>
              <a:rPr lang="de-AT" dirty="0" smtClean="0"/>
              <a:t>Button für Verbindungsaufbau</a:t>
            </a:r>
          </a:p>
          <a:p>
            <a:r>
              <a:rPr lang="de-AT" dirty="0" smtClean="0"/>
              <a:t>Testausgabe</a:t>
            </a:r>
            <a:endParaRPr lang="de-AT" dirty="0"/>
          </a:p>
        </p:txBody>
      </p:sp>
      <p:pic>
        <p:nvPicPr>
          <p:cNvPr id="6" name="Inhaltsplatzhalter 5" descr="Screenshot_2015-05-21-12-14-08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09711" y="1600200"/>
            <a:ext cx="2715578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Android Applikation</a:t>
            </a:r>
            <a:endParaRPr lang="de-AT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2" y="2310606"/>
            <a:ext cx="67341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Android Applikation</a:t>
            </a:r>
            <a:endParaRPr lang="de-A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5" y="2201069"/>
            <a:ext cx="58864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WPF Anwendung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Darstellung der Lage im Raum mittels Beschleunigungssensordaten</a:t>
            </a:r>
          </a:p>
          <a:p>
            <a:r>
              <a:rPr lang="de-AT" dirty="0" smtClean="0"/>
              <a:t>3D Objekt rendern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843881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WPF Anwendung</a:t>
            </a:r>
            <a:endParaRPr lang="de-A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7" y="2824956"/>
            <a:ext cx="6791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WPF Anwendung</a:t>
            </a:r>
            <a:endParaRPr lang="de-A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2" y="2558256"/>
            <a:ext cx="80295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SPV - Projekt</vt:lpstr>
      <vt:lpstr>Inhalt</vt:lpstr>
      <vt:lpstr>Projektziel</vt:lpstr>
      <vt:lpstr>Android Applikation</vt:lpstr>
      <vt:lpstr>Android Applikation</vt:lpstr>
      <vt:lpstr>Android Applikation</vt:lpstr>
      <vt:lpstr>WPF Anwendung</vt:lpstr>
      <vt:lpstr>WPF Anwendung</vt:lpstr>
      <vt:lpstr>WPF Anwendung</vt:lpstr>
      <vt:lpstr>WPF Anwendung</vt:lpstr>
      <vt:lpstr>Testclient</vt:lpstr>
      <vt:lpstr>ToDo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SPV - Projekt</dc:title>
  <dc:creator>Reinhard</dc:creator>
  <cp:lastModifiedBy>Reinhard</cp:lastModifiedBy>
  <cp:revision>5</cp:revision>
  <dcterms:created xsi:type="dcterms:W3CDTF">2015-05-21T10:07:19Z</dcterms:created>
  <dcterms:modified xsi:type="dcterms:W3CDTF">2015-05-21T10:53:12Z</dcterms:modified>
</cp:coreProperties>
</file>