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58" r:id="rId4"/>
    <p:sldId id="259" r:id="rId5"/>
    <p:sldId id="260" r:id="rId6"/>
    <p:sldId id="275" r:id="rId7"/>
    <p:sldId id="261" r:id="rId8"/>
    <p:sldId id="262" r:id="rId9"/>
    <p:sldId id="268" r:id="rId10"/>
    <p:sldId id="263" r:id="rId11"/>
    <p:sldId id="274" r:id="rId12"/>
    <p:sldId id="264" r:id="rId13"/>
    <p:sldId id="265" r:id="rId14"/>
    <p:sldId id="266" r:id="rId15"/>
    <p:sldId id="276" r:id="rId16"/>
    <p:sldId id="267" r:id="rId17"/>
    <p:sldId id="269" r:id="rId18"/>
    <p:sldId id="270" r:id="rId19"/>
    <p:sldId id="271" r:id="rId20"/>
    <p:sldId id="272" r:id="rId21"/>
    <p:sldId id="273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B0D8-C284-4930-AD23-C5D9CF4DDF15}" type="datetimeFigureOut">
              <a:rPr lang="en-CA" smtClean="0"/>
              <a:t>2022-06-07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5E2B-3100-4BED-A8FA-5FA0E2A9FE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48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B0D8-C284-4930-AD23-C5D9CF4DDF15}" type="datetimeFigureOut">
              <a:rPr lang="en-CA" smtClean="0"/>
              <a:t>2022-06-07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5E2B-3100-4BED-A8FA-5FA0E2A9FE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528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10FB0D8-C284-4930-AD23-C5D9CF4DDF15}" type="datetimeFigureOut">
              <a:rPr lang="en-CA" smtClean="0"/>
              <a:t>2022-06-07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7A35E2B-3100-4BED-A8FA-5FA0E2A9FE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854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B0D8-C284-4930-AD23-C5D9CF4DDF15}" type="datetimeFigureOut">
              <a:rPr lang="en-CA" smtClean="0"/>
              <a:t>2022-06-07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5E2B-3100-4BED-A8FA-5FA0E2A9FE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586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0FB0D8-C284-4930-AD23-C5D9CF4DDF15}" type="datetimeFigureOut">
              <a:rPr lang="en-CA" smtClean="0"/>
              <a:t>2022-06-07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A35E2B-3100-4BED-A8FA-5FA0E2A9FE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430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B0D8-C284-4930-AD23-C5D9CF4DDF15}" type="datetimeFigureOut">
              <a:rPr lang="en-CA" smtClean="0"/>
              <a:t>2022-06-07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5E2B-3100-4BED-A8FA-5FA0E2A9FE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72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B0D8-C284-4930-AD23-C5D9CF4DDF15}" type="datetimeFigureOut">
              <a:rPr lang="en-CA" smtClean="0"/>
              <a:t>2022-06-07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5E2B-3100-4BED-A8FA-5FA0E2A9FE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488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B0D8-C284-4930-AD23-C5D9CF4DDF15}" type="datetimeFigureOut">
              <a:rPr lang="en-CA" smtClean="0"/>
              <a:t>2022-06-07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5E2B-3100-4BED-A8FA-5FA0E2A9FE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112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B0D8-C284-4930-AD23-C5D9CF4DDF15}" type="datetimeFigureOut">
              <a:rPr lang="en-CA" smtClean="0"/>
              <a:t>2022-06-07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5E2B-3100-4BED-A8FA-5FA0E2A9FE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160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B0D8-C284-4930-AD23-C5D9CF4DDF15}" type="datetimeFigureOut">
              <a:rPr lang="en-CA" smtClean="0"/>
              <a:t>2022-06-07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5E2B-3100-4BED-A8FA-5FA0E2A9FE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060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B0D8-C284-4930-AD23-C5D9CF4DDF15}" type="datetimeFigureOut">
              <a:rPr lang="en-CA" smtClean="0"/>
              <a:t>2022-06-07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5E2B-3100-4BED-A8FA-5FA0E2A9FE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19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10FB0D8-C284-4930-AD23-C5D9CF4DDF15}" type="datetimeFigureOut">
              <a:rPr lang="en-CA" smtClean="0"/>
              <a:t>2022-06-07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7A35E2B-3100-4BED-A8FA-5FA0E2A9FE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5705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5A5B-8EAB-B1E5-9F37-0874FE2D6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Fruit ‘n’ Local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B9A32-9EEC-5946-987B-60E496E41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Keenan Allcott</a:t>
            </a:r>
          </a:p>
          <a:p>
            <a:r>
              <a:rPr lang="en-CA" dirty="0"/>
              <a:t>2022-06-07</a:t>
            </a:r>
          </a:p>
        </p:txBody>
      </p:sp>
    </p:spTree>
    <p:extLst>
      <p:ext uri="{BB962C8B-B14F-4D97-AF65-F5344CB8AC3E}">
        <p14:creationId xmlns:p14="http://schemas.microsoft.com/office/powerpoint/2010/main" val="1444475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2C1F0-FA3E-F092-F93E-DB5AABD3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 page menu 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FC0E6-8468-6FD7-2C36-6C8CF232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6850218" cy="420624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Allows user to quick access items like the toolbar</a:t>
            </a:r>
          </a:p>
          <a:p>
            <a:pPr marL="0" indent="0">
              <a:buNone/>
            </a:pPr>
            <a:r>
              <a:rPr lang="en-CA" dirty="0"/>
              <a:t>From top to bottom:</a:t>
            </a:r>
          </a:p>
          <a:p>
            <a:pPr>
              <a:buFontTx/>
              <a:buChar char="-"/>
            </a:pPr>
            <a:r>
              <a:rPr lang="en-CA" dirty="0"/>
              <a:t>Browse fruits</a:t>
            </a:r>
          </a:p>
          <a:p>
            <a:pPr>
              <a:buFontTx/>
              <a:buChar char="-"/>
            </a:pPr>
            <a:r>
              <a:rPr lang="en-CA" dirty="0"/>
              <a:t>Browse Location</a:t>
            </a:r>
          </a:p>
          <a:p>
            <a:pPr>
              <a:buFontTx/>
              <a:buChar char="-"/>
            </a:pPr>
            <a:r>
              <a:rPr lang="en-CA" dirty="0"/>
              <a:t>Edit Fruits</a:t>
            </a:r>
          </a:p>
          <a:p>
            <a:pPr>
              <a:buFontTx/>
              <a:buChar char="-"/>
            </a:pPr>
            <a:r>
              <a:rPr lang="en-CA" dirty="0"/>
              <a:t>Edit Regions</a:t>
            </a:r>
          </a:p>
          <a:p>
            <a:pPr>
              <a:buFontTx/>
              <a:buChar char="-"/>
            </a:pPr>
            <a:r>
              <a:rPr lang="en-CA" dirty="0"/>
              <a:t>Edit </a:t>
            </a:r>
            <a:r>
              <a:rPr lang="en-CA" dirty="0" err="1"/>
              <a:t>Fruits_Regions</a:t>
            </a:r>
            <a:endParaRPr lang="en-CA" dirty="0"/>
          </a:p>
          <a:p>
            <a:pPr>
              <a:buFontTx/>
              <a:buChar char="-"/>
            </a:pPr>
            <a:r>
              <a:rPr lang="en-CA" dirty="0"/>
              <a:t>Account Setting (admin)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BAA68-B5A7-AF3B-3F7B-5FEF28D61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892" y="1792936"/>
            <a:ext cx="12954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12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1CA3-FE0E-4466-1A95-3E84A56C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Navigation Button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85AB8-7967-B889-72EF-F97EDBBC7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Navigation buttons will disable:</a:t>
            </a:r>
          </a:p>
          <a:p>
            <a:pPr>
              <a:buFontTx/>
              <a:buChar char="-"/>
            </a:pPr>
            <a:r>
              <a:rPr lang="en-CA" dirty="0"/>
              <a:t>When on first record</a:t>
            </a:r>
          </a:p>
          <a:p>
            <a:pPr>
              <a:buFontTx/>
              <a:buChar char="-"/>
            </a:pPr>
            <a:r>
              <a:rPr lang="en-CA" dirty="0"/>
              <a:t>When on last record</a:t>
            </a:r>
          </a:p>
          <a:p>
            <a:pPr>
              <a:buFontTx/>
              <a:buChar char="-"/>
            </a:pPr>
            <a:r>
              <a:rPr lang="en-CA" dirty="0"/>
              <a:t>When on add</a:t>
            </a:r>
          </a:p>
          <a:p>
            <a:pPr marL="0" indent="0">
              <a:buNone/>
            </a:pPr>
            <a:r>
              <a:rPr lang="en-CA" dirty="0"/>
              <a:t>    - Note changed “Create”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- Return to normal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C79F3-19B1-4E4D-E49F-6C7BFD941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648" y="2400300"/>
            <a:ext cx="3409950" cy="102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2E48A3-8B3D-D3A7-1AB4-4A21BA1D2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237" y="2363203"/>
            <a:ext cx="3514725" cy="1123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328F67-BF0B-51BC-B0FB-153919825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967" y="3590925"/>
            <a:ext cx="3438525" cy="1047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DB9342-1C70-E940-0B12-FE06ECD6D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199" y="4857419"/>
            <a:ext cx="34575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2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2B38-E171-994B-1AA1-B9DE82DA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Browse Fruits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8D174-E7F8-E57D-7D0E-56FC1717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315" y="2011680"/>
            <a:ext cx="3160295" cy="4164531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Allows user to browse all fruits:</a:t>
            </a:r>
          </a:p>
          <a:p>
            <a:pPr>
              <a:buFontTx/>
              <a:buChar char="-"/>
            </a:pPr>
            <a:r>
              <a:rPr lang="en-CA" dirty="0"/>
              <a:t>Same for users and Admin</a:t>
            </a:r>
          </a:p>
          <a:p>
            <a:pPr>
              <a:buFontTx/>
              <a:buChar char="-"/>
            </a:pPr>
            <a:r>
              <a:rPr lang="en-CA" dirty="0"/>
              <a:t>The data grid is rotated and skimmed to show only relevant data.</a:t>
            </a:r>
          </a:p>
          <a:p>
            <a:pPr marL="0" indent="0">
              <a:buNone/>
            </a:pPr>
            <a:r>
              <a:rPr lang="en-CA" dirty="0"/>
              <a:t>Fruit Drop down: (left)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No Region: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B71AA-3F6C-616C-01A7-BC6EE201A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611" y="865547"/>
            <a:ext cx="6368716" cy="5126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56B254-CB7A-AE16-AD6F-4E6DD578E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74" y="2127257"/>
            <a:ext cx="1526995" cy="4164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F8B0E3-9659-63EA-1F40-706FE2D2F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462" y="5489249"/>
            <a:ext cx="1545665" cy="68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83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DD2E-A634-8EA2-DA0B-4A61E750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Browse Region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F4BF2-7388-0ED0-835A-81FCC2DFD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62" y="1933991"/>
            <a:ext cx="4042849" cy="420624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Allows users to browse regions</a:t>
            </a:r>
          </a:p>
          <a:p>
            <a:pPr>
              <a:buFontTx/>
              <a:buChar char="-"/>
            </a:pPr>
            <a:r>
              <a:rPr lang="en-CA" dirty="0"/>
              <a:t>Note rotated data grid view will begin a new row on the 5</a:t>
            </a:r>
            <a:r>
              <a:rPr lang="en-CA" baseline="30000" dirty="0"/>
              <a:t>th</a:t>
            </a:r>
            <a:r>
              <a:rPr lang="en-CA" dirty="0"/>
              <a:t> column</a:t>
            </a:r>
          </a:p>
          <a:p>
            <a:pPr marL="0" indent="0">
              <a:buNone/>
            </a:pPr>
            <a:r>
              <a:rPr lang="en-CA" dirty="0"/>
              <a:t>No Origin: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No Producer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Region Dropdown: </a:t>
            </a:r>
          </a:p>
          <a:p>
            <a:pPr>
              <a:buFontTx/>
              <a:buChar char="-"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43DCA-6D35-42C4-A02C-4C2DB23EF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787" y="926331"/>
            <a:ext cx="6761213" cy="53549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238D7B-F90A-2582-171D-22F49E1BF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282" y="3460805"/>
            <a:ext cx="1209675" cy="600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F20096-0045-7A2B-6A8C-10CBBEDEE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282" y="4286575"/>
            <a:ext cx="1638300" cy="6953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09E894-5025-A405-B4EE-B07449425D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904" y="3774840"/>
            <a:ext cx="1034822" cy="258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60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F265-9E26-1A67-BF6F-CAD91CE3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Account Settings (Admin only)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6E907-D49A-FE4A-6034-C615D5D36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82" y="1987867"/>
            <a:ext cx="3000113" cy="420624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Allows admin to create new users, and change user passwords.</a:t>
            </a:r>
          </a:p>
          <a:p>
            <a:pPr marL="0" indent="0">
              <a:buNone/>
            </a:pPr>
            <a:r>
              <a:rPr lang="en-CA" dirty="0"/>
              <a:t>User Dropdown: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On Add Click: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Cancel will revert previously selected record if available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4E9AA9-80FD-0808-A972-FED15B80C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321" y="2938462"/>
            <a:ext cx="1447800" cy="981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6B837E-6BD1-8B77-3D03-DEB623521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361" y="4090987"/>
            <a:ext cx="1943578" cy="15087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8C8755-5FC7-7314-4BAF-ED4C11C41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831" y="1258252"/>
            <a:ext cx="68199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30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60328-2B8B-F086-C30A-B642039A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Account Settings (User)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3319A-E9DE-C926-154C-B0A012BA7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4058892" cy="420624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User’s only option is to change their password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954A8-5E57-4784-776C-F8756EF83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481" y="1792936"/>
            <a:ext cx="6241381" cy="471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52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36E2-3236-1CA3-C555-9F896860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Edit Fruits (admin Only)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43D5B-B960-B088-04EB-9EEA35233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727097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Allows Admin to edit fruits</a:t>
            </a:r>
          </a:p>
          <a:p>
            <a:pPr marL="0" indent="0">
              <a:buNone/>
            </a:pPr>
            <a:r>
              <a:rPr lang="en-CA" dirty="0"/>
              <a:t>- Largest producer dropdown: (left)</a:t>
            </a:r>
          </a:p>
          <a:p>
            <a:pPr>
              <a:buFontTx/>
              <a:buChar char="-"/>
            </a:pPr>
            <a:r>
              <a:rPr lang="en-CA" dirty="0"/>
              <a:t>On Add:</a:t>
            </a:r>
          </a:p>
          <a:p>
            <a:pPr>
              <a:buFontTx/>
              <a:buChar char="-"/>
            </a:pPr>
            <a:endParaRPr lang="en-CA" dirty="0"/>
          </a:p>
          <a:p>
            <a:pPr>
              <a:buFontTx/>
              <a:buChar char="-"/>
            </a:pPr>
            <a:endParaRPr lang="en-CA" dirty="0"/>
          </a:p>
          <a:p>
            <a:pPr>
              <a:buFontTx/>
              <a:buChar char="-"/>
            </a:pPr>
            <a:endParaRPr lang="en-CA" dirty="0"/>
          </a:p>
          <a:p>
            <a:pPr>
              <a:buFontTx/>
              <a:buChar char="-"/>
            </a:pPr>
            <a:endParaRPr lang="en-CA" dirty="0"/>
          </a:p>
          <a:p>
            <a:pPr>
              <a:buFontTx/>
              <a:buChar char="-"/>
            </a:pPr>
            <a:endParaRPr lang="en-CA" dirty="0"/>
          </a:p>
          <a:p>
            <a:pPr>
              <a:buFontTx/>
              <a:buChar char="-"/>
            </a:pPr>
            <a:r>
              <a:rPr lang="en-CA" dirty="0"/>
              <a:t>On Save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C89D1-AD03-AAB7-ED72-09A5C16F5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823" y="1287950"/>
            <a:ext cx="6399620" cy="5285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7EC343-AE4D-818B-A7E3-B950CF646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197" y="3106273"/>
            <a:ext cx="3083283" cy="25379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B70A91-B0FF-62B8-A5E4-D48B99221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12" y="2217590"/>
            <a:ext cx="999664" cy="34265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1017E1-8148-FB01-777B-448740B8BD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2197" y="5704061"/>
            <a:ext cx="1041143" cy="1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6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C5D0-A98E-D937-5E83-CB7EC8B7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Edit Fruits Validation (admin Only)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7B713-DF05-5C3B-10BE-404B76B5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When records are required:</a:t>
            </a:r>
          </a:p>
          <a:p>
            <a:pPr>
              <a:buFontTx/>
              <a:buChar char="-"/>
            </a:pPr>
            <a:r>
              <a:rPr lang="en-CA" dirty="0"/>
              <a:t>Fruit:</a:t>
            </a:r>
          </a:p>
          <a:p>
            <a:pPr>
              <a:buFontTx/>
              <a:buChar char="-"/>
            </a:pPr>
            <a:r>
              <a:rPr lang="en-CA" dirty="0"/>
              <a:t>Producer:</a:t>
            </a:r>
          </a:p>
          <a:p>
            <a:pPr>
              <a:buFontTx/>
              <a:buChar char="-"/>
            </a:pPr>
            <a:r>
              <a:rPr lang="en-CA" dirty="0"/>
              <a:t>Season:</a:t>
            </a:r>
          </a:p>
          <a:p>
            <a:pPr>
              <a:buFontTx/>
              <a:buChar char="-"/>
            </a:pPr>
            <a:endParaRPr lang="en-CA" dirty="0"/>
          </a:p>
          <a:p>
            <a:pPr marL="0" indent="0">
              <a:buNone/>
            </a:pPr>
            <a:r>
              <a:rPr lang="en-CA" dirty="0"/>
              <a:t>Cannot delete with Dependencies:</a:t>
            </a:r>
          </a:p>
          <a:p>
            <a:pPr marL="0" indent="0">
              <a:buNone/>
            </a:pPr>
            <a:r>
              <a:rPr lang="en-CA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A4837F-42FF-50B0-7AC9-420A4C2DD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234" y="2366093"/>
            <a:ext cx="3624766" cy="5298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1E027A-08EF-B030-7BAC-640633CC7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686" y="2942163"/>
            <a:ext cx="3888958" cy="542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1F964E-9D30-F9B6-B7E3-37F054827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686" y="3550753"/>
            <a:ext cx="5610225" cy="742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66BCFB-E928-DE7A-8D38-0BC9FE5E4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211" y="4967272"/>
            <a:ext cx="39052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27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12D8-4297-5A6F-5D00-737589E5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Edit Regions (Admin Only)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C8D8F-9A05-CC19-20FF-5D0949C1D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4021795" cy="420624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Allows admins to edit Regions</a:t>
            </a:r>
          </a:p>
          <a:p>
            <a:pPr marL="0" indent="0">
              <a:buNone/>
            </a:pPr>
            <a:r>
              <a:rPr lang="en-CA" dirty="0"/>
              <a:t>Is A Primary producer cannot be clicked, it to indicator if there is a dependency in fruits table</a:t>
            </a:r>
          </a:p>
          <a:p>
            <a:pPr marL="0" indent="0">
              <a:buNone/>
            </a:pPr>
            <a:r>
              <a:rPr lang="en-CA" dirty="0"/>
              <a:t>No origin: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On Save: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On Validation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6D294E-DE8C-EDFF-5B16-60BA7945D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714" y="1220704"/>
            <a:ext cx="6838950" cy="5476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963A6D-DE43-E950-14F4-5BDE187F6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961" y="3536282"/>
            <a:ext cx="1219200" cy="590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EE3B55-9B0D-903D-8CE1-15555FE66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154" y="4317131"/>
            <a:ext cx="1628775" cy="1409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CA6274-FF69-246C-F155-AE9CAD9889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2919" y="6026317"/>
            <a:ext cx="37814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24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9716-8507-241E-84B2-A0A639A5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978428" cy="1508760"/>
          </a:xfrm>
        </p:spPr>
        <p:txBody>
          <a:bodyPr/>
          <a:lstStyle/>
          <a:p>
            <a:r>
              <a:rPr lang="en-CA" dirty="0"/>
              <a:t>Edit Regions Dependency (admin Only)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A1CD6-E0CE-7013-EBC6-DD5874A9E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On Dependency: No origin, but is primary producer</a:t>
            </a:r>
          </a:p>
          <a:p>
            <a:pPr marL="0" indent="0">
              <a:buNone/>
            </a:pPr>
            <a:r>
              <a:rPr lang="en-CA" dirty="0"/>
              <a:t>On Dependency : No origin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On dependency: Both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5EE6FA-B8CB-F231-21CF-D8320B469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349" y="1782837"/>
            <a:ext cx="4043651" cy="15621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4BF561-B6DF-6266-6FD9-F0A9D1C69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125" y="2539867"/>
            <a:ext cx="3415263" cy="1302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CADE6A-2D8E-E286-7EEE-4888C196B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073" y="3928811"/>
            <a:ext cx="4727498" cy="143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4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E6965-BFC4-8B03-41B1-223A980F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 Of </a:t>
            </a:r>
            <a:r>
              <a:rPr lang="en-CA" dirty="0" err="1"/>
              <a:t>Fruits’n’Local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1C193-3325-ECEF-C4A3-0A6501CDC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3898470" cy="4206240"/>
          </a:xfrm>
        </p:spPr>
        <p:txBody>
          <a:bodyPr/>
          <a:lstStyle/>
          <a:p>
            <a:pPr>
              <a:buFontTx/>
              <a:buChar char="-"/>
            </a:pPr>
            <a:r>
              <a:rPr lang="en-CA" dirty="0"/>
              <a:t>The purpose is providing an app to inform our users what fruits are currently in season!</a:t>
            </a:r>
          </a:p>
          <a:p>
            <a:pPr>
              <a:buFontTx/>
              <a:buChar char="-"/>
            </a:pPr>
            <a:endParaRPr lang="en-CA" dirty="0"/>
          </a:p>
          <a:p>
            <a:pPr marL="0" indent="0">
              <a:buNone/>
            </a:pPr>
            <a:r>
              <a:rPr lang="en-CA" dirty="0"/>
              <a:t>To do so we provide info on a fruits:</a:t>
            </a:r>
          </a:p>
          <a:p>
            <a:pPr>
              <a:buFontTx/>
              <a:buChar char="-"/>
            </a:pPr>
            <a:r>
              <a:rPr lang="en-CA" dirty="0"/>
              <a:t>Season</a:t>
            </a:r>
          </a:p>
          <a:p>
            <a:pPr>
              <a:buFontTx/>
              <a:buChar char="-"/>
            </a:pPr>
            <a:r>
              <a:rPr lang="en-CA" dirty="0"/>
              <a:t>Region of origin</a:t>
            </a:r>
          </a:p>
          <a:p>
            <a:pPr>
              <a:buFontTx/>
              <a:buChar char="-"/>
            </a:pPr>
            <a:r>
              <a:rPr lang="en-CA" dirty="0"/>
              <a:t>Largest producer</a:t>
            </a:r>
          </a:p>
        </p:txBody>
      </p:sp>
      <p:pic>
        <p:nvPicPr>
          <p:cNvPr id="4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24275AD1-214D-ED74-BA9F-AFCB6072B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308" y="1574192"/>
            <a:ext cx="6725400" cy="464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0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34AD0-2EF4-FFB1-8A7D-C05E232A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Edit </a:t>
            </a:r>
            <a:r>
              <a:rPr lang="en-CA" dirty="0" err="1"/>
              <a:t>Fruits_Regions</a:t>
            </a:r>
            <a:r>
              <a:rPr lang="en-CA" dirty="0"/>
              <a:t> (admin Only)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41C1-75CE-459A-27DA-D64CE8CA9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4207281" cy="420624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Allows admin to edit linking table between Fruits &amp; Regions</a:t>
            </a:r>
          </a:p>
          <a:p>
            <a:pPr marL="0" indent="0">
              <a:buNone/>
            </a:pPr>
            <a:r>
              <a:rPr lang="en-CA" dirty="0"/>
              <a:t>Fruit Dropdown:</a:t>
            </a:r>
          </a:p>
          <a:p>
            <a:pPr marL="0" indent="0">
              <a:buNone/>
            </a:pPr>
            <a:r>
              <a:rPr lang="en-CA" dirty="0"/>
              <a:t>Region Dropdown (left):</a:t>
            </a:r>
          </a:p>
          <a:p>
            <a:pPr marL="0" indent="0">
              <a:buNone/>
            </a:pPr>
            <a:r>
              <a:rPr lang="en-CA" dirty="0"/>
              <a:t>On failed add (below):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1C0828-45C3-436A-6776-B7A1ABDCB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423987"/>
            <a:ext cx="6781800" cy="5381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F92B4F-0C2D-0C53-D92D-542A34838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905" y="2651578"/>
            <a:ext cx="1008826" cy="3857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BE3DE3-556D-22D8-938C-EE4BD1093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4" y="284176"/>
            <a:ext cx="943298" cy="38329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7D1013-40DC-82D2-1B22-42ECB48FD5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777" y="4378010"/>
            <a:ext cx="3335413" cy="219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34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192DE-8EC2-BF49-9144-7E9F8630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Window Tiling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A5C34-ECFD-1271-5A98-B5D7D1FA7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4652449" cy="420624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The intended us is to compare two forms, as when a form is clicked it will maximize.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7FC583-2EFB-0578-C12E-03D776F69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959" y="1678144"/>
            <a:ext cx="5773581" cy="480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40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E822-AED2-BB22-7BF0-AE7676A9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Business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0B25F-6827-1713-25AE-D4272FFC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CA" dirty="0"/>
              <a:t>All in the data base is treated as All seasons selected</a:t>
            </a:r>
          </a:p>
          <a:p>
            <a:pPr>
              <a:buFontTx/>
              <a:buChar char="-"/>
            </a:pPr>
            <a:r>
              <a:rPr lang="en-CA" dirty="0"/>
              <a:t>Only Admin can access maintenance forms: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8FD8A-0DDC-6F36-5956-F5D1A3501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959" y="3164128"/>
            <a:ext cx="3635793" cy="3053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9072C6-A5B5-2E12-E75B-14588EC07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63" y="3606092"/>
            <a:ext cx="3951121" cy="3121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14A0F3-9EA6-1D4A-E8CA-7E13F7529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023" y="3091742"/>
            <a:ext cx="28384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3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F13DE-592C-3573-F3B6-2EEE05CF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Lets Get into the App!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85C68-8EF4-C37B-412C-DD3BB3100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Splash Screen</a:t>
            </a:r>
          </a:p>
          <a:p>
            <a:pPr>
              <a:buFontTx/>
              <a:buChar char="-"/>
            </a:pPr>
            <a:r>
              <a:rPr lang="en-CA" dirty="0"/>
              <a:t>Note Version number</a:t>
            </a:r>
          </a:p>
          <a:p>
            <a:pPr>
              <a:buFontTx/>
              <a:buChar char="-"/>
            </a:pPr>
            <a:r>
              <a:rPr lang="en-CA" dirty="0"/>
              <a:t>Company Name</a:t>
            </a:r>
          </a:p>
          <a:p>
            <a:pPr>
              <a:buFontTx/>
              <a:buChar char="-"/>
            </a:pPr>
            <a:r>
              <a:rPr lang="en-CA" dirty="0"/>
              <a:t>Product 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AD208-EC81-4A6F-C5CA-77AFA3191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178" y="1547385"/>
            <a:ext cx="6757988" cy="502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9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5AE95-FF8D-8BD1-A6AA-AAA5304A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Login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E3371-E831-0A49-5695-5DD9EE224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077" y="2011680"/>
            <a:ext cx="4283481" cy="420624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There Are two login paths after the login screen</a:t>
            </a:r>
          </a:p>
          <a:p>
            <a:pPr>
              <a:buFontTx/>
              <a:buChar char="-"/>
            </a:pPr>
            <a:r>
              <a:rPr lang="en-CA" dirty="0"/>
              <a:t>One for user level privileges</a:t>
            </a:r>
          </a:p>
          <a:p>
            <a:pPr>
              <a:buFontTx/>
              <a:buChar char="-"/>
            </a:pPr>
            <a:r>
              <a:rPr lang="en-CA" dirty="0"/>
              <a:t>One for admin level privileges</a:t>
            </a:r>
          </a:p>
          <a:p>
            <a:pPr marL="0" indent="0">
              <a:buNone/>
            </a:pPr>
            <a:r>
              <a:rPr lang="en-CA" dirty="0"/>
              <a:t>First we shall show off the admin login.</a:t>
            </a:r>
          </a:p>
          <a:p>
            <a:pPr marL="0" indent="0">
              <a:buNone/>
            </a:pPr>
            <a:r>
              <a:rPr lang="en-CA" dirty="0"/>
              <a:t>Mr. Murry your login will be an admin account.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744CF5-AD1C-6157-C69B-533F5DCB6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037" y="2353425"/>
            <a:ext cx="5562528" cy="32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7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DBFA-0622-6FEC-B489-14D1AAB6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Admin Landing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B75E1-8830-B62D-D2C9-61514542E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189" y="2011680"/>
            <a:ext cx="4042611" cy="420624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Opens to the midi form with the about page loaded in.</a:t>
            </a:r>
          </a:p>
          <a:p>
            <a:pPr marL="0" indent="0">
              <a:buNone/>
            </a:pPr>
            <a:r>
              <a:rPr lang="en-CA" dirty="0"/>
              <a:t>For admins the maintenance menu strips, tool strip, and about page icon are available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A981CD-FAC7-B6BB-8057-241C17831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553" y="1395412"/>
            <a:ext cx="68675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25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93E6-37F8-81DD-F917-998B06A3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landing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E3885-AB09-C061-45E8-97A638CB1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414" y="2011679"/>
            <a:ext cx="9784080" cy="4206240"/>
          </a:xfrm>
        </p:spPr>
        <p:txBody>
          <a:bodyPr/>
          <a:lstStyle/>
          <a:p>
            <a:r>
              <a:rPr lang="en-CA" dirty="0"/>
              <a:t>Note Maintenance is hidden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C845B5-33DE-3038-B6C9-C784E40F3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753" y="1423987"/>
            <a:ext cx="67818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7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05FC-D19B-0266-3896-75B6BABC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Admin Menu Strip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6AFAC-D3E3-5942-CDC6-AA04A4985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3144492" cy="420624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Allows the user to access any feature within the app.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B2718-238D-E52C-A55D-E816ABC3B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356" y="2011680"/>
            <a:ext cx="6753225" cy="41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CB9D55-8894-FE5C-FFE9-24209249F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356" y="2649524"/>
            <a:ext cx="1409700" cy="1362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26EB58-87D0-EB8C-305D-2CE1F6267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415" y="2857830"/>
            <a:ext cx="1362075" cy="828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F3AE0E-2B15-4199-425D-84AC5CB2D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5797" y="2610179"/>
            <a:ext cx="1647825" cy="1323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A7933D-D66F-A8D3-65AF-70ED290D93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3586" y="2810205"/>
            <a:ext cx="12668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6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A436-FF82-8D0F-D5AF-761AB76A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Admin Toolstrip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122E4-631C-34F8-D64C-4EC51361E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826990"/>
            <a:ext cx="9784080" cy="33909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From left to right:</a:t>
            </a:r>
          </a:p>
          <a:p>
            <a:pPr>
              <a:buFontTx/>
              <a:buChar char="-"/>
            </a:pPr>
            <a:r>
              <a:rPr lang="en-CA" dirty="0"/>
              <a:t>About page</a:t>
            </a:r>
          </a:p>
          <a:p>
            <a:pPr>
              <a:buFontTx/>
              <a:buChar char="-"/>
            </a:pPr>
            <a:r>
              <a:rPr lang="en-CA" dirty="0"/>
              <a:t>Browse Fruits</a:t>
            </a:r>
          </a:p>
          <a:p>
            <a:pPr>
              <a:buFontTx/>
              <a:buChar char="-"/>
            </a:pPr>
            <a:r>
              <a:rPr lang="en-CA" dirty="0"/>
              <a:t>Browse Region</a:t>
            </a:r>
          </a:p>
          <a:p>
            <a:pPr>
              <a:buFontTx/>
              <a:buChar char="-"/>
            </a:pPr>
            <a:r>
              <a:rPr lang="en-CA" dirty="0"/>
              <a:t>Account setting (admin)</a:t>
            </a:r>
          </a:p>
          <a:p>
            <a:pPr>
              <a:buFontTx/>
              <a:buChar char="-"/>
            </a:pPr>
            <a:r>
              <a:rPr lang="en-CA" dirty="0"/>
              <a:t>Edit Fruits</a:t>
            </a:r>
          </a:p>
          <a:p>
            <a:pPr>
              <a:buFontTx/>
              <a:buChar char="-"/>
            </a:pPr>
            <a:r>
              <a:rPr lang="en-CA" dirty="0"/>
              <a:t>Edit Regions</a:t>
            </a:r>
          </a:p>
          <a:p>
            <a:pPr>
              <a:buFontTx/>
              <a:buChar char="-"/>
            </a:pPr>
            <a:r>
              <a:rPr lang="en-CA" dirty="0"/>
              <a:t>Edit </a:t>
            </a:r>
            <a:r>
              <a:rPr lang="en-CA" dirty="0" err="1"/>
              <a:t>Fruits_Regions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65DEA-8218-E4EA-4655-6F707D49D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449" y="2071838"/>
            <a:ext cx="66484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8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A484-1E33-2C27-FDC8-7A05C89C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Status Strip 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FEE19-9501-0D4B-17C7-A244AB0EF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437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Same for all users</a:t>
            </a:r>
          </a:p>
          <a:p>
            <a:pPr marL="0" indent="0">
              <a:buNone/>
            </a:pPr>
            <a:r>
              <a:rPr lang="en-CA" dirty="0"/>
              <a:t>Form Change / Load</a:t>
            </a:r>
          </a:p>
          <a:p>
            <a:pPr marL="0" indent="0">
              <a:buNone/>
            </a:pPr>
            <a:r>
              <a:rPr lang="en-CA" dirty="0"/>
              <a:t>Browse Form:   </a:t>
            </a:r>
          </a:p>
          <a:p>
            <a:pPr marL="0" indent="0">
              <a:buNone/>
            </a:pPr>
            <a:r>
              <a:rPr lang="en-CA" dirty="0"/>
              <a:t>First Record Click: </a:t>
            </a:r>
          </a:p>
          <a:p>
            <a:pPr marL="0" indent="0">
              <a:buNone/>
            </a:pPr>
            <a:r>
              <a:rPr lang="en-CA" dirty="0"/>
              <a:t>Last Record Click: </a:t>
            </a:r>
          </a:p>
          <a:p>
            <a:pPr marL="0" indent="0">
              <a:buNone/>
            </a:pPr>
            <a:r>
              <a:rPr lang="en-CA" dirty="0"/>
              <a:t>On Save/Create:  - On click</a:t>
            </a:r>
          </a:p>
          <a:p>
            <a:pPr marL="0" indent="0">
              <a:buNone/>
            </a:pPr>
            <a:r>
              <a:rPr lang="en-CA" dirty="0"/>
              <a:t>                                    - On Complete</a:t>
            </a:r>
          </a:p>
          <a:p>
            <a:pPr marL="0" indent="0">
              <a:buNone/>
            </a:pPr>
            <a:r>
              <a:rPr lang="en-CA" dirty="0"/>
              <a:t>                                    - After small delay</a:t>
            </a:r>
          </a:p>
          <a:p>
            <a:pPr marL="0" indent="0">
              <a:buNone/>
            </a:pPr>
            <a:r>
              <a:rPr lang="en-CA" dirty="0"/>
              <a:t>On Add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4BE8F3-4EAD-FB6F-8137-D886F2C1E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777" y="2447171"/>
            <a:ext cx="2067068" cy="424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8DEDEA-99F5-D328-DA2A-B7C406D32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11" y="2994481"/>
            <a:ext cx="2895600" cy="2860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45953B-80C3-4A1F-4829-67A2C6FD3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638" y="3481639"/>
            <a:ext cx="4429125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86EF8A-C551-791C-2245-E1052CBC1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638" y="3968465"/>
            <a:ext cx="4343400" cy="323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B92ECE-F51A-14BC-CBCA-56B0EB9131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8963" y="4865427"/>
            <a:ext cx="5210175" cy="533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45E24B-45AE-1C46-8A17-4DA0DD0AD1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1338" y="4341495"/>
            <a:ext cx="5257800" cy="4476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71D80B-84B6-83A3-7FA3-491A2D684D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4200" y="5475084"/>
            <a:ext cx="4000500" cy="4000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C9B833-CBF3-A464-5006-EB06F69C48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9852" y="5976676"/>
            <a:ext cx="25717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08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101</TotalTime>
  <Words>582</Words>
  <Application>Microsoft Office PowerPoint</Application>
  <PresentationFormat>Widescreen</PresentationFormat>
  <Paragraphs>130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Corbel</vt:lpstr>
      <vt:lpstr>Wingdings</vt:lpstr>
      <vt:lpstr>Banded</vt:lpstr>
      <vt:lpstr>Fruit ‘n’ Local</vt:lpstr>
      <vt:lpstr>Goal Of Fruits’n’Local</vt:lpstr>
      <vt:lpstr>Lets Get into the App!</vt:lpstr>
      <vt:lpstr>Login Screen</vt:lpstr>
      <vt:lpstr>Admin Landing page</vt:lpstr>
      <vt:lpstr>User landing page</vt:lpstr>
      <vt:lpstr>Admin Menu Strip</vt:lpstr>
      <vt:lpstr>Admin Toolstrip</vt:lpstr>
      <vt:lpstr>Status Strip Bar</vt:lpstr>
      <vt:lpstr>About page menu bar</vt:lpstr>
      <vt:lpstr>Navigation Button Management</vt:lpstr>
      <vt:lpstr>Browse Fruits</vt:lpstr>
      <vt:lpstr>Browse Region </vt:lpstr>
      <vt:lpstr>Account Settings (Admin only)</vt:lpstr>
      <vt:lpstr>Account Settings (User)</vt:lpstr>
      <vt:lpstr>Edit Fruits (admin Only)</vt:lpstr>
      <vt:lpstr>Edit Fruits Validation (admin Only)</vt:lpstr>
      <vt:lpstr>Edit Regions (Admin Only)</vt:lpstr>
      <vt:lpstr>Edit Regions Dependency (admin Only)</vt:lpstr>
      <vt:lpstr>Edit Fruits_Regions (admin Only)</vt:lpstr>
      <vt:lpstr>Window Tiling</vt:lpstr>
      <vt:lpstr>Business Rule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 ‘n’ Local</dc:title>
  <dc:creator>Keenan Allcott</dc:creator>
  <cp:lastModifiedBy>Keenan Allcott</cp:lastModifiedBy>
  <cp:revision>6</cp:revision>
  <dcterms:created xsi:type="dcterms:W3CDTF">2022-06-07T12:20:33Z</dcterms:created>
  <dcterms:modified xsi:type="dcterms:W3CDTF">2022-06-07T14:02:25Z</dcterms:modified>
</cp:coreProperties>
</file>