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2290B4-FADC-40C4-A187-5E1F88656867}" v="6" dt="2019-01-23T10:33:57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oristo Kalle Mikael" userId="S::kalle.vuoristo@edu.tampere.fi::ce25211f-7cd0-4b40-8da0-3f3d9821fe38" providerId="AD" clId="Web-{442290B4-FADC-40C4-A187-5E1F88656867}"/>
    <pc:docChg chg="modSld">
      <pc:chgData name="Vuoristo Kalle Mikael" userId="S::kalle.vuoristo@edu.tampere.fi::ce25211f-7cd0-4b40-8da0-3f3d9821fe38" providerId="AD" clId="Web-{442290B4-FADC-40C4-A187-5E1F88656867}" dt="2019-01-23T10:34:04.336" v="12" actId="14100"/>
      <pc:docMkLst>
        <pc:docMk/>
      </pc:docMkLst>
      <pc:sldChg chg="modSp">
        <pc:chgData name="Vuoristo Kalle Mikael" userId="S::kalle.vuoristo@edu.tampere.fi::ce25211f-7cd0-4b40-8da0-3f3d9821fe38" providerId="AD" clId="Web-{442290B4-FADC-40C4-A187-5E1F88656867}" dt="2019-01-23T10:34:04.336" v="12" actId="14100"/>
        <pc:sldMkLst>
          <pc:docMk/>
          <pc:sldMk cId="2817918202" sldId="256"/>
        </pc:sldMkLst>
        <pc:spChg chg="mod">
          <ac:chgData name="Vuoristo Kalle Mikael" userId="S::kalle.vuoristo@edu.tampere.fi::ce25211f-7cd0-4b40-8da0-3f3d9821fe38" providerId="AD" clId="Web-{442290B4-FADC-40C4-A187-5E1F88656867}" dt="2019-01-23T10:33:55.992" v="10" actId="20577"/>
          <ac:spMkLst>
            <pc:docMk/>
            <pc:sldMk cId="2817918202" sldId="256"/>
            <ac:spMk id="4" creationId="{4BB8F2D8-1EEC-4CF2-9710-433120DB4582}"/>
          </ac:spMkLst>
        </pc:spChg>
        <pc:spChg chg="mod">
          <ac:chgData name="Vuoristo Kalle Mikael" userId="S::kalle.vuoristo@edu.tampere.fi::ce25211f-7cd0-4b40-8da0-3f3d9821fe38" providerId="AD" clId="Web-{442290B4-FADC-40C4-A187-5E1F88656867}" dt="2019-01-23T10:34:04.336" v="12" actId="14100"/>
          <ac:spMkLst>
            <pc:docMk/>
            <pc:sldMk cId="2817918202" sldId="256"/>
            <ac:spMk id="5" creationId="{68FB2E75-8088-490E-94FC-8392693CD23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3800600-80E4-49BD-A66A-EE3FC6A9F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E7512500-A82C-4CFF-A2B7-B7181E03D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1D470D0-328A-46EC-B4C6-9EA8333F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476D-E43B-49AB-90DC-B3DB7E7D149B}" type="datetimeFigureOut">
              <a:rPr lang="fi-FI" smtClean="0"/>
              <a:t>23.1.2019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8D59045-CEC4-48F4-92BA-65A8C6F2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28488C2-13CC-44E0-8599-32ADA9BA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CCC8-2EDF-4593-A52D-7BB4801326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9750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AD15BE6-EADA-4BC4-976A-17F9A0E74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CE4AAF72-47FC-4A20-9290-C6A9C54A2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D63E512-1168-4EC6-83C6-C450E78A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476D-E43B-49AB-90DC-B3DB7E7D149B}" type="datetimeFigureOut">
              <a:rPr lang="fi-FI" smtClean="0"/>
              <a:t>23.1.2019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28B5E10-56D3-4592-BD0E-3D7F8EA1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DE3EB56-456D-4891-868D-2752F59CE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CCC8-2EDF-4593-A52D-7BB4801326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8943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FE6E3650-CAC4-479F-9A5D-49E1EFE30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B90D05AE-0485-4BD3-8EC2-A95BC36A6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6FA131C-3CC2-4100-BFE2-DE483D6CB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476D-E43B-49AB-90DC-B3DB7E7D149B}" type="datetimeFigureOut">
              <a:rPr lang="fi-FI" smtClean="0"/>
              <a:t>23.1.2019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D8C2F74-F0DC-4843-86C9-3EFEA65E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ABCFBAF-BB50-4FE9-8602-F4B81474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CCC8-2EDF-4593-A52D-7BB4801326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728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31EF353-8FCD-461D-8364-406F2350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B79B376-BB3E-4F5D-A314-E95DF97B9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C524AB2-25EA-4167-BC13-066497BBB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476D-E43B-49AB-90DC-B3DB7E7D149B}" type="datetimeFigureOut">
              <a:rPr lang="fi-FI" smtClean="0"/>
              <a:t>23.1.2019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6CE0115-3551-4079-BA9D-66470A2D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A941942-0722-4094-92C8-935228B6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CCC8-2EDF-4593-A52D-7BB4801326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416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8CCF02F-B54D-4745-B38B-0072227E0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856794C0-708A-448C-99AF-10B7334E1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53136305-8D8F-413E-9A90-C47B63A9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476D-E43B-49AB-90DC-B3DB7E7D149B}" type="datetimeFigureOut">
              <a:rPr lang="fi-FI" smtClean="0"/>
              <a:t>23.1.2019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375A32D-6DB5-4E22-98F7-43553AD2F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79343AB-2EB4-4569-9605-40F1521B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CCC8-2EDF-4593-A52D-7BB4801326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2890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CD520FF-41A9-4603-8DF5-369F0BF1E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53E1ABF-4EFD-407E-A4EE-C8216870D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C973D44B-9B5E-4511-8381-8D7D7A51E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D2604909-55E2-459D-9F9C-0A13D6784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476D-E43B-49AB-90DC-B3DB7E7D149B}" type="datetimeFigureOut">
              <a:rPr lang="fi-FI" smtClean="0"/>
              <a:t>23.1.2019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330D598A-31CC-47BE-A044-1CCAA059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D506454B-4A4A-4429-94E6-343E6FF9B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CCC8-2EDF-4593-A52D-7BB4801326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9861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19B4519-7525-4756-B92B-F8B0C0901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8415462F-31C4-446C-9B45-276CC05D6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5ACCAA2B-2FDC-4B71-BA13-1BDFF9B28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84911C56-89D8-4E8E-935A-ED2423343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6A602DEB-D7E2-477E-B25D-4D35A0848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0E11B47E-53B3-4BBE-82CC-FB6240CE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476D-E43B-49AB-90DC-B3DB7E7D149B}" type="datetimeFigureOut">
              <a:rPr lang="fi-FI" smtClean="0"/>
              <a:t>23.1.2019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76D0EA04-1E4A-4BF3-8BA2-05005A26F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ADB0D933-7700-449B-8BA2-D5F0B9BC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CCC8-2EDF-4593-A52D-7BB4801326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99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66C5DC4-81D3-4C15-9568-56F55DF6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E6C25E8D-8BCC-4EB9-93E3-7CEF80F5F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476D-E43B-49AB-90DC-B3DB7E7D149B}" type="datetimeFigureOut">
              <a:rPr lang="fi-FI" smtClean="0"/>
              <a:t>23.1.2019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6CB913E8-4471-44A0-BA58-23D3F5DE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FD252B31-875A-4D55-AFE5-699C1751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CCC8-2EDF-4593-A52D-7BB4801326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226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505D151D-98CB-4AED-8302-F46DC347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476D-E43B-49AB-90DC-B3DB7E7D149B}" type="datetimeFigureOut">
              <a:rPr lang="fi-FI" smtClean="0"/>
              <a:t>23.1.2019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BCB7C10C-BF60-4FE2-8820-E160416C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06675144-0D06-411F-A668-CC9B95F2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CCC8-2EDF-4593-A52D-7BB4801326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8315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F0A85FC-847F-460A-B918-AEE153E87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7CD8F5A-136D-467C-8FF8-C168575C6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D4492CDC-BCAF-4710-B768-A73B54157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537CFEB0-5897-4B60-AAFC-10572564D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476D-E43B-49AB-90DC-B3DB7E7D149B}" type="datetimeFigureOut">
              <a:rPr lang="fi-FI" smtClean="0"/>
              <a:t>23.1.2019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06C6A625-9766-487D-8B45-4F26C3AD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2A6474F0-D975-490A-B97F-8A241297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CCC8-2EDF-4593-A52D-7BB4801326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3515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66EF625-B452-4265-82DD-73292FFE0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F2D8FC87-A2BE-4886-A308-E0BACE005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90CD4D8A-5F2D-4C4E-9D21-D30C273CD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3055DD95-3426-4B64-A33D-3469B019C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476D-E43B-49AB-90DC-B3DB7E7D149B}" type="datetimeFigureOut">
              <a:rPr lang="fi-FI" smtClean="0"/>
              <a:t>23.1.2019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A8F09C9D-8013-495D-864E-24AF99D7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FA0CDFB6-5CC8-42D0-B8F7-16555950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CCC8-2EDF-4593-A52D-7BB4801326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5182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7DD17415-6386-44F0-B1B8-C1224A4E1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6F79B04D-04C7-42D3-842B-0FE388572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E2278AD-4444-487B-BF86-CD9F3EE6E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476D-E43B-49AB-90DC-B3DB7E7D149B}" type="datetimeFigureOut">
              <a:rPr lang="fi-FI" smtClean="0"/>
              <a:t>23.1.2019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DE864B7-0DF1-4701-9A98-84BDE84CF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68A2C2D-3F85-49BD-AC03-66D8F47D7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4CCC8-2EDF-4593-A52D-7BB4801326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8559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orakulmio 3">
            <a:extLst>
              <a:ext uri="{FF2B5EF4-FFF2-40B4-BE49-F238E27FC236}">
                <a16:creationId xmlns:a16="http://schemas.microsoft.com/office/drawing/2014/main" id="{4BB8F2D8-1EEC-4CF2-9710-433120DB4582}"/>
              </a:ext>
            </a:extLst>
          </p:cNvPr>
          <p:cNvSpPr/>
          <p:nvPr/>
        </p:nvSpPr>
        <p:spPr>
          <a:xfrm>
            <a:off x="0" y="0"/>
            <a:ext cx="12192000" cy="131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Header</a:t>
            </a:r>
            <a:endParaRPr lang="fi-FI" dirty="0"/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68FB2E75-8088-490E-94FC-8392693CD23F}"/>
              </a:ext>
            </a:extLst>
          </p:cNvPr>
          <p:cNvSpPr/>
          <p:nvPr/>
        </p:nvSpPr>
        <p:spPr>
          <a:xfrm>
            <a:off x="0" y="1317071"/>
            <a:ext cx="1996580" cy="244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Navigointi:</a:t>
            </a:r>
          </a:p>
          <a:p>
            <a:pPr algn="ctr"/>
            <a:r>
              <a:rPr lang="fi-FI" dirty="0"/>
              <a:t>Etusivu</a:t>
            </a:r>
          </a:p>
          <a:p>
            <a:pPr algn="ctr"/>
            <a:r>
              <a:rPr lang="fi-FI" dirty="0"/>
              <a:t>Tietoa jaksosta</a:t>
            </a:r>
          </a:p>
          <a:p>
            <a:pPr algn="ctr"/>
            <a:r>
              <a:rPr lang="fi-FI" dirty="0"/>
              <a:t>Kurssisuunnitelma</a:t>
            </a:r>
          </a:p>
          <a:p>
            <a:pPr algn="ctr"/>
            <a:r>
              <a:rPr lang="fi-FI" dirty="0" err="1"/>
              <a:t>yms</a:t>
            </a:r>
            <a:endParaRPr lang="fi-FI" dirty="0"/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F47DC6C1-09A9-4F2B-9CCC-5CD36495905C}"/>
              </a:ext>
            </a:extLst>
          </p:cNvPr>
          <p:cNvSpPr/>
          <p:nvPr/>
        </p:nvSpPr>
        <p:spPr>
          <a:xfrm>
            <a:off x="0" y="6065240"/>
            <a:ext cx="12192000" cy="792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Footer</a:t>
            </a:r>
            <a:endParaRPr lang="fi-FI" dirty="0"/>
          </a:p>
        </p:txBody>
      </p:sp>
      <p:sp>
        <p:nvSpPr>
          <p:cNvPr id="7" name="Tekstiruutu 6">
            <a:extLst>
              <a:ext uri="{FF2B5EF4-FFF2-40B4-BE49-F238E27FC236}">
                <a16:creationId xmlns:a16="http://schemas.microsoft.com/office/drawing/2014/main" id="{4407DDF9-B2C1-4A6C-8A9C-0E19963CB172}"/>
              </a:ext>
            </a:extLst>
          </p:cNvPr>
          <p:cNvSpPr txBox="1"/>
          <p:nvPr/>
        </p:nvSpPr>
        <p:spPr>
          <a:xfrm>
            <a:off x="3598877" y="1753299"/>
            <a:ext cx="47481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Tekstiä………………...</a:t>
            </a:r>
          </a:p>
          <a:p>
            <a:r>
              <a:rPr lang="fi-FI" dirty="0" err="1"/>
              <a:t>Lorem</a:t>
            </a:r>
            <a:r>
              <a:rPr lang="fi-FI" dirty="0"/>
              <a:t> </a:t>
            </a:r>
            <a:r>
              <a:rPr lang="fi-FI" dirty="0" err="1"/>
              <a:t>ipsum</a:t>
            </a:r>
            <a:r>
              <a:rPr lang="fi-FI" dirty="0"/>
              <a:t> </a:t>
            </a:r>
            <a:r>
              <a:rPr lang="fi-FI" dirty="0" err="1"/>
              <a:t>dolor</a:t>
            </a:r>
            <a:r>
              <a:rPr lang="fi-FI" dirty="0"/>
              <a:t> </a:t>
            </a:r>
            <a:r>
              <a:rPr lang="fi-FI" dirty="0" err="1"/>
              <a:t>sit</a:t>
            </a:r>
            <a:r>
              <a:rPr lang="fi-FI" dirty="0"/>
              <a:t> </a:t>
            </a:r>
            <a:r>
              <a:rPr lang="fi-FI" dirty="0" err="1"/>
              <a:t>amet</a:t>
            </a:r>
            <a:r>
              <a:rPr lang="fi-FI" dirty="0"/>
              <a:t>, </a:t>
            </a:r>
            <a:r>
              <a:rPr lang="fi-FI" dirty="0" err="1"/>
              <a:t>consectetur</a:t>
            </a:r>
            <a:r>
              <a:rPr lang="fi-FI" dirty="0"/>
              <a:t> </a:t>
            </a:r>
            <a:r>
              <a:rPr lang="fi-FI" dirty="0" err="1"/>
              <a:t>adipisci</a:t>
            </a:r>
            <a:r>
              <a:rPr lang="fi-FI" dirty="0"/>
              <a:t> elit, </a:t>
            </a:r>
            <a:r>
              <a:rPr lang="fi-FI" dirty="0" err="1"/>
              <a:t>sed</a:t>
            </a:r>
            <a:r>
              <a:rPr lang="fi-FI" dirty="0"/>
              <a:t> </a:t>
            </a:r>
            <a:r>
              <a:rPr lang="fi-FI" dirty="0" err="1"/>
              <a:t>eiusmod</a:t>
            </a:r>
            <a:r>
              <a:rPr lang="fi-FI" dirty="0"/>
              <a:t> </a:t>
            </a:r>
            <a:r>
              <a:rPr lang="fi-FI" dirty="0" err="1"/>
              <a:t>tempor</a:t>
            </a:r>
            <a:r>
              <a:rPr lang="fi-FI" dirty="0"/>
              <a:t> </a:t>
            </a:r>
            <a:r>
              <a:rPr lang="fi-FI" dirty="0" err="1"/>
              <a:t>incidunt</a:t>
            </a:r>
            <a:r>
              <a:rPr lang="fi-FI" dirty="0"/>
              <a:t> </a:t>
            </a:r>
            <a:r>
              <a:rPr lang="fi-FI" dirty="0" err="1"/>
              <a:t>ut</a:t>
            </a:r>
            <a:r>
              <a:rPr lang="fi-FI" dirty="0"/>
              <a:t> </a:t>
            </a:r>
            <a:r>
              <a:rPr lang="fi-FI" dirty="0" err="1"/>
              <a:t>labore</a:t>
            </a:r>
            <a:r>
              <a:rPr lang="fi-FI" dirty="0"/>
              <a:t> et </a:t>
            </a:r>
            <a:r>
              <a:rPr lang="fi-FI" dirty="0" err="1"/>
              <a:t>dolore</a:t>
            </a:r>
            <a:r>
              <a:rPr lang="fi-FI" dirty="0"/>
              <a:t> magna </a:t>
            </a:r>
            <a:r>
              <a:rPr lang="fi-FI" dirty="0" err="1"/>
              <a:t>aliqua</a:t>
            </a:r>
            <a:r>
              <a:rPr lang="fi-FI" dirty="0"/>
              <a:t>. </a:t>
            </a:r>
            <a:r>
              <a:rPr lang="fi-FI" dirty="0" err="1"/>
              <a:t>Ut</a:t>
            </a:r>
            <a:r>
              <a:rPr lang="fi-FI" dirty="0"/>
              <a:t> </a:t>
            </a:r>
            <a:r>
              <a:rPr lang="fi-FI" dirty="0" err="1"/>
              <a:t>enim</a:t>
            </a:r>
            <a:r>
              <a:rPr lang="fi-FI" dirty="0"/>
              <a:t> </a:t>
            </a:r>
            <a:r>
              <a:rPr lang="fi-FI" dirty="0" err="1"/>
              <a:t>ad</a:t>
            </a:r>
            <a:r>
              <a:rPr lang="fi-FI" dirty="0"/>
              <a:t> </a:t>
            </a:r>
            <a:r>
              <a:rPr lang="fi-FI" dirty="0" err="1"/>
              <a:t>minim</a:t>
            </a:r>
            <a:r>
              <a:rPr lang="fi-FI" dirty="0"/>
              <a:t> </a:t>
            </a:r>
            <a:r>
              <a:rPr lang="fi-FI" dirty="0" err="1"/>
              <a:t>veniam</a:t>
            </a:r>
            <a:r>
              <a:rPr lang="fi-FI" dirty="0"/>
              <a:t>, </a:t>
            </a:r>
            <a:r>
              <a:rPr lang="fi-FI" dirty="0" err="1"/>
              <a:t>quis</a:t>
            </a:r>
            <a:r>
              <a:rPr lang="fi-FI" dirty="0"/>
              <a:t> </a:t>
            </a:r>
            <a:r>
              <a:rPr lang="fi-FI" dirty="0" err="1"/>
              <a:t>nostrud</a:t>
            </a:r>
            <a:r>
              <a:rPr lang="fi-FI" dirty="0"/>
              <a:t> </a:t>
            </a:r>
            <a:r>
              <a:rPr lang="fi-FI" dirty="0" err="1"/>
              <a:t>exercitation</a:t>
            </a:r>
            <a:r>
              <a:rPr lang="fi-FI" dirty="0"/>
              <a:t> </a:t>
            </a:r>
            <a:r>
              <a:rPr lang="fi-FI" dirty="0" err="1"/>
              <a:t>ullamco</a:t>
            </a:r>
            <a:r>
              <a:rPr lang="fi-FI" dirty="0"/>
              <a:t> </a:t>
            </a:r>
            <a:r>
              <a:rPr lang="fi-FI" dirty="0" err="1"/>
              <a:t>laboris</a:t>
            </a:r>
            <a:r>
              <a:rPr lang="fi-FI" dirty="0"/>
              <a:t> </a:t>
            </a:r>
            <a:r>
              <a:rPr lang="fi-FI" dirty="0" err="1"/>
              <a:t>nisi</a:t>
            </a:r>
            <a:r>
              <a:rPr lang="fi-FI" dirty="0"/>
              <a:t> </a:t>
            </a:r>
            <a:r>
              <a:rPr lang="fi-FI" dirty="0" err="1"/>
              <a:t>ut</a:t>
            </a:r>
            <a:r>
              <a:rPr lang="fi-FI" dirty="0"/>
              <a:t> </a:t>
            </a:r>
            <a:r>
              <a:rPr lang="fi-FI" dirty="0" err="1"/>
              <a:t>aliquid</a:t>
            </a:r>
            <a:r>
              <a:rPr lang="fi-FI" dirty="0"/>
              <a:t> ex </a:t>
            </a:r>
            <a:r>
              <a:rPr lang="fi-FI" dirty="0" err="1"/>
              <a:t>ea</a:t>
            </a:r>
            <a:r>
              <a:rPr lang="fi-FI" dirty="0"/>
              <a:t> </a:t>
            </a:r>
            <a:r>
              <a:rPr lang="fi-FI" dirty="0" err="1"/>
              <a:t>commodi</a:t>
            </a:r>
            <a:r>
              <a:rPr lang="fi-FI" dirty="0"/>
              <a:t> </a:t>
            </a:r>
            <a:r>
              <a:rPr lang="fi-FI" dirty="0" err="1"/>
              <a:t>consequat</a:t>
            </a:r>
            <a:r>
              <a:rPr lang="fi-FI" dirty="0"/>
              <a:t>. </a:t>
            </a:r>
            <a:r>
              <a:rPr lang="fi-FI" dirty="0" err="1"/>
              <a:t>Quis</a:t>
            </a:r>
            <a:r>
              <a:rPr lang="fi-FI" dirty="0"/>
              <a:t> </a:t>
            </a:r>
            <a:r>
              <a:rPr lang="fi-FI" dirty="0" err="1"/>
              <a:t>aute</a:t>
            </a:r>
            <a:r>
              <a:rPr lang="fi-FI" dirty="0"/>
              <a:t> </a:t>
            </a:r>
            <a:r>
              <a:rPr lang="fi-FI" dirty="0" err="1"/>
              <a:t>iure</a:t>
            </a:r>
            <a:r>
              <a:rPr lang="fi-FI" dirty="0"/>
              <a:t> </a:t>
            </a:r>
            <a:r>
              <a:rPr lang="fi-FI" dirty="0" err="1"/>
              <a:t>reprehenderit</a:t>
            </a:r>
            <a:r>
              <a:rPr lang="fi-FI" dirty="0"/>
              <a:t> in </a:t>
            </a:r>
            <a:r>
              <a:rPr lang="fi-FI" dirty="0" err="1"/>
              <a:t>voluptate</a:t>
            </a:r>
            <a:r>
              <a:rPr lang="fi-FI" dirty="0"/>
              <a:t> </a:t>
            </a:r>
            <a:r>
              <a:rPr lang="fi-FI" dirty="0" err="1"/>
              <a:t>velit</a:t>
            </a:r>
            <a:r>
              <a:rPr lang="fi-FI" dirty="0"/>
              <a:t> </a:t>
            </a:r>
            <a:r>
              <a:rPr lang="fi-FI" dirty="0" err="1"/>
              <a:t>esse</a:t>
            </a:r>
            <a:r>
              <a:rPr lang="fi-FI" dirty="0"/>
              <a:t> </a:t>
            </a:r>
            <a:r>
              <a:rPr lang="fi-FI" dirty="0" err="1"/>
              <a:t>cillum</a:t>
            </a:r>
            <a:r>
              <a:rPr lang="fi-FI" dirty="0"/>
              <a:t> </a:t>
            </a:r>
            <a:r>
              <a:rPr lang="fi-FI" dirty="0" err="1"/>
              <a:t>dolore</a:t>
            </a:r>
            <a:r>
              <a:rPr lang="fi-FI" dirty="0"/>
              <a:t> </a:t>
            </a:r>
            <a:r>
              <a:rPr lang="fi-FI" dirty="0" err="1"/>
              <a:t>eu</a:t>
            </a:r>
            <a:r>
              <a:rPr lang="fi-FI" dirty="0"/>
              <a:t> </a:t>
            </a:r>
            <a:r>
              <a:rPr lang="fi-FI" dirty="0" err="1"/>
              <a:t>fugiat</a:t>
            </a:r>
            <a:r>
              <a:rPr lang="fi-FI" dirty="0"/>
              <a:t> </a:t>
            </a:r>
            <a:r>
              <a:rPr lang="fi-FI" dirty="0" err="1"/>
              <a:t>nulla</a:t>
            </a:r>
            <a:r>
              <a:rPr lang="fi-FI" dirty="0"/>
              <a:t> </a:t>
            </a:r>
            <a:r>
              <a:rPr lang="fi-FI" dirty="0" err="1"/>
              <a:t>pariatur</a:t>
            </a:r>
            <a:r>
              <a:rPr lang="fi-FI" dirty="0"/>
              <a:t>. </a:t>
            </a:r>
            <a:r>
              <a:rPr lang="fi-FI" dirty="0" err="1"/>
              <a:t>Excepteur</a:t>
            </a:r>
            <a:r>
              <a:rPr lang="fi-FI" dirty="0"/>
              <a:t> </a:t>
            </a:r>
            <a:r>
              <a:rPr lang="fi-FI" dirty="0" err="1"/>
              <a:t>sint</a:t>
            </a:r>
            <a:r>
              <a:rPr lang="fi-FI" dirty="0"/>
              <a:t> </a:t>
            </a:r>
            <a:r>
              <a:rPr lang="fi-FI" dirty="0" err="1"/>
              <a:t>obcaecat</a:t>
            </a:r>
            <a:r>
              <a:rPr lang="fi-FI" dirty="0"/>
              <a:t> </a:t>
            </a:r>
            <a:r>
              <a:rPr lang="fi-FI" dirty="0" err="1"/>
              <a:t>cupiditat</a:t>
            </a:r>
            <a:r>
              <a:rPr lang="fi-FI" dirty="0"/>
              <a:t> </a:t>
            </a:r>
            <a:r>
              <a:rPr lang="fi-FI" dirty="0" err="1"/>
              <a:t>non</a:t>
            </a:r>
            <a:r>
              <a:rPr lang="fi-FI" dirty="0"/>
              <a:t> </a:t>
            </a:r>
            <a:r>
              <a:rPr lang="fi-FI" dirty="0" err="1"/>
              <a:t>proident</a:t>
            </a:r>
            <a:r>
              <a:rPr lang="fi-FI" dirty="0"/>
              <a:t>, </a:t>
            </a:r>
            <a:r>
              <a:rPr lang="fi-FI" dirty="0" err="1"/>
              <a:t>sunt</a:t>
            </a:r>
            <a:r>
              <a:rPr lang="fi-FI" dirty="0"/>
              <a:t> in </a:t>
            </a:r>
            <a:r>
              <a:rPr lang="fi-FI" dirty="0" err="1"/>
              <a:t>culpa</a:t>
            </a:r>
            <a:r>
              <a:rPr lang="fi-FI" dirty="0"/>
              <a:t> </a:t>
            </a:r>
            <a:r>
              <a:rPr lang="fi-FI" dirty="0" err="1"/>
              <a:t>qui</a:t>
            </a:r>
            <a:r>
              <a:rPr lang="fi-FI" dirty="0"/>
              <a:t> </a:t>
            </a:r>
            <a:r>
              <a:rPr lang="fi-FI" dirty="0" err="1"/>
              <a:t>officia</a:t>
            </a:r>
            <a:r>
              <a:rPr lang="fi-FI" dirty="0"/>
              <a:t> </a:t>
            </a:r>
            <a:r>
              <a:rPr lang="fi-FI" dirty="0" err="1"/>
              <a:t>deserunt</a:t>
            </a:r>
            <a:r>
              <a:rPr lang="fi-FI" dirty="0"/>
              <a:t> mollit </a:t>
            </a:r>
            <a:r>
              <a:rPr lang="fi-FI" dirty="0" err="1"/>
              <a:t>anim</a:t>
            </a:r>
            <a:r>
              <a:rPr lang="fi-FI" dirty="0"/>
              <a:t> id </a:t>
            </a:r>
            <a:r>
              <a:rPr lang="fi-FI" dirty="0" err="1"/>
              <a:t>est</a:t>
            </a:r>
            <a:r>
              <a:rPr lang="fi-FI" dirty="0"/>
              <a:t> </a:t>
            </a:r>
            <a:r>
              <a:rPr lang="fi-FI" dirty="0" err="1"/>
              <a:t>laborum</a:t>
            </a:r>
            <a:r>
              <a:rPr lang="fi-FI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791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orakulmio 7">
            <a:extLst>
              <a:ext uri="{FF2B5EF4-FFF2-40B4-BE49-F238E27FC236}">
                <a16:creationId xmlns:a16="http://schemas.microsoft.com/office/drawing/2014/main" id="{F4BC5A54-E119-4E2E-8E88-85C1235D3628}"/>
              </a:ext>
            </a:extLst>
          </p:cNvPr>
          <p:cNvSpPr/>
          <p:nvPr/>
        </p:nvSpPr>
        <p:spPr>
          <a:xfrm>
            <a:off x="0" y="0"/>
            <a:ext cx="12192000" cy="131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Header</a:t>
            </a:r>
            <a:endParaRPr lang="fi-FI" dirty="0"/>
          </a:p>
        </p:txBody>
      </p:sp>
      <p:sp>
        <p:nvSpPr>
          <p:cNvPr id="9" name="Suorakulmio 8">
            <a:extLst>
              <a:ext uri="{FF2B5EF4-FFF2-40B4-BE49-F238E27FC236}">
                <a16:creationId xmlns:a16="http://schemas.microsoft.com/office/drawing/2014/main" id="{2AC6B9CE-97E3-4FB4-88D0-40F4B60FDE01}"/>
              </a:ext>
            </a:extLst>
          </p:cNvPr>
          <p:cNvSpPr/>
          <p:nvPr/>
        </p:nvSpPr>
        <p:spPr>
          <a:xfrm>
            <a:off x="0" y="1317072"/>
            <a:ext cx="1996580" cy="2348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Navigointi:</a:t>
            </a:r>
          </a:p>
          <a:p>
            <a:pPr algn="ctr"/>
            <a:r>
              <a:rPr lang="fi-FI" dirty="0"/>
              <a:t>Etusivu</a:t>
            </a:r>
          </a:p>
          <a:p>
            <a:pPr algn="ctr"/>
            <a:r>
              <a:rPr lang="fi-FI" dirty="0"/>
              <a:t>Tietoa jaksosta</a:t>
            </a:r>
          </a:p>
          <a:p>
            <a:pPr algn="ctr"/>
            <a:r>
              <a:rPr lang="fi-FI" dirty="0"/>
              <a:t>Kurssisuunnitelma</a:t>
            </a:r>
          </a:p>
          <a:p>
            <a:pPr algn="ctr"/>
            <a:r>
              <a:rPr lang="fi-FI" dirty="0" err="1"/>
              <a:t>yms</a:t>
            </a:r>
            <a:endParaRPr lang="fi-FI" dirty="0"/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C204078C-6837-4C28-A5DC-740B796CF70D}"/>
              </a:ext>
            </a:extLst>
          </p:cNvPr>
          <p:cNvSpPr/>
          <p:nvPr/>
        </p:nvSpPr>
        <p:spPr>
          <a:xfrm>
            <a:off x="0" y="6065240"/>
            <a:ext cx="12192000" cy="792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Footer</a:t>
            </a:r>
            <a:endParaRPr lang="fi-FI" dirty="0"/>
          </a:p>
        </p:txBody>
      </p:sp>
      <p:sp>
        <p:nvSpPr>
          <p:cNvPr id="11" name="Tekstiruutu 10">
            <a:extLst>
              <a:ext uri="{FF2B5EF4-FFF2-40B4-BE49-F238E27FC236}">
                <a16:creationId xmlns:a16="http://schemas.microsoft.com/office/drawing/2014/main" id="{3CA3CC87-67E9-4DD9-BEBD-06702421F9E3}"/>
              </a:ext>
            </a:extLst>
          </p:cNvPr>
          <p:cNvSpPr txBox="1"/>
          <p:nvPr/>
        </p:nvSpPr>
        <p:spPr>
          <a:xfrm>
            <a:off x="5025006" y="1545454"/>
            <a:ext cx="261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Rekisteröidy</a:t>
            </a:r>
          </a:p>
        </p:txBody>
      </p:sp>
      <p:sp>
        <p:nvSpPr>
          <p:cNvPr id="12" name="Suorakulmio 11">
            <a:extLst>
              <a:ext uri="{FF2B5EF4-FFF2-40B4-BE49-F238E27FC236}">
                <a16:creationId xmlns:a16="http://schemas.microsoft.com/office/drawing/2014/main" id="{9A2089F3-1DF8-428F-89F0-FB584620E4DD}"/>
              </a:ext>
            </a:extLst>
          </p:cNvPr>
          <p:cNvSpPr/>
          <p:nvPr/>
        </p:nvSpPr>
        <p:spPr>
          <a:xfrm>
            <a:off x="3833767" y="2122630"/>
            <a:ext cx="1694578" cy="276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Etunimi</a:t>
            </a:r>
          </a:p>
        </p:txBody>
      </p:sp>
      <p:sp>
        <p:nvSpPr>
          <p:cNvPr id="13" name="Suorakulmio 12">
            <a:extLst>
              <a:ext uri="{FF2B5EF4-FFF2-40B4-BE49-F238E27FC236}">
                <a16:creationId xmlns:a16="http://schemas.microsoft.com/office/drawing/2014/main" id="{1B1CFFE0-1A4A-404E-83FF-FFA765B66960}"/>
              </a:ext>
            </a:extLst>
          </p:cNvPr>
          <p:cNvSpPr/>
          <p:nvPr/>
        </p:nvSpPr>
        <p:spPr>
          <a:xfrm>
            <a:off x="3833766" y="2574937"/>
            <a:ext cx="1694579" cy="276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Sukunimi</a:t>
            </a:r>
          </a:p>
        </p:txBody>
      </p:sp>
      <p:sp>
        <p:nvSpPr>
          <p:cNvPr id="14" name="Suorakulmio 13">
            <a:extLst>
              <a:ext uri="{FF2B5EF4-FFF2-40B4-BE49-F238E27FC236}">
                <a16:creationId xmlns:a16="http://schemas.microsoft.com/office/drawing/2014/main" id="{DA8C3810-2CAC-4200-A612-FF6D6ECB005A}"/>
              </a:ext>
            </a:extLst>
          </p:cNvPr>
          <p:cNvSpPr/>
          <p:nvPr/>
        </p:nvSpPr>
        <p:spPr>
          <a:xfrm>
            <a:off x="3833766" y="3006270"/>
            <a:ext cx="1694579" cy="276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Puhelinnumero</a:t>
            </a:r>
          </a:p>
        </p:txBody>
      </p:sp>
      <p:sp>
        <p:nvSpPr>
          <p:cNvPr id="15" name="Suorakulmio 14">
            <a:extLst>
              <a:ext uri="{FF2B5EF4-FFF2-40B4-BE49-F238E27FC236}">
                <a16:creationId xmlns:a16="http://schemas.microsoft.com/office/drawing/2014/main" id="{C1FABE1E-1940-4951-84BB-FFCB6315EBB2}"/>
              </a:ext>
            </a:extLst>
          </p:cNvPr>
          <p:cNvSpPr/>
          <p:nvPr/>
        </p:nvSpPr>
        <p:spPr>
          <a:xfrm>
            <a:off x="3833765" y="3449488"/>
            <a:ext cx="1694578" cy="276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Sähköposti</a:t>
            </a:r>
          </a:p>
        </p:txBody>
      </p:sp>
      <p:sp>
        <p:nvSpPr>
          <p:cNvPr id="17" name="Suorakulmio 16">
            <a:extLst>
              <a:ext uri="{FF2B5EF4-FFF2-40B4-BE49-F238E27FC236}">
                <a16:creationId xmlns:a16="http://schemas.microsoft.com/office/drawing/2014/main" id="{CABA4C97-9DD8-44AB-94BA-3544A1BFF526}"/>
              </a:ext>
            </a:extLst>
          </p:cNvPr>
          <p:cNvSpPr/>
          <p:nvPr/>
        </p:nvSpPr>
        <p:spPr>
          <a:xfrm>
            <a:off x="5894664" y="2122630"/>
            <a:ext cx="1571538" cy="27683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Omat tiedot</a:t>
            </a:r>
          </a:p>
        </p:txBody>
      </p:sp>
      <p:sp>
        <p:nvSpPr>
          <p:cNvPr id="18" name="Suorakulmio 17">
            <a:extLst>
              <a:ext uri="{FF2B5EF4-FFF2-40B4-BE49-F238E27FC236}">
                <a16:creationId xmlns:a16="http://schemas.microsoft.com/office/drawing/2014/main" id="{9A594DDF-3D09-4D2A-ABDB-6595ECB36F9B}"/>
              </a:ext>
            </a:extLst>
          </p:cNvPr>
          <p:cNvSpPr/>
          <p:nvPr/>
        </p:nvSpPr>
        <p:spPr>
          <a:xfrm>
            <a:off x="5894663" y="2574937"/>
            <a:ext cx="1571538" cy="27683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Omat tiedot</a:t>
            </a:r>
          </a:p>
        </p:txBody>
      </p:sp>
      <p:sp>
        <p:nvSpPr>
          <p:cNvPr id="19" name="Suorakulmio 18">
            <a:extLst>
              <a:ext uri="{FF2B5EF4-FFF2-40B4-BE49-F238E27FC236}">
                <a16:creationId xmlns:a16="http://schemas.microsoft.com/office/drawing/2014/main" id="{D902C5FC-131B-45C4-A300-A7BA0DEEB444}"/>
              </a:ext>
            </a:extLst>
          </p:cNvPr>
          <p:cNvSpPr/>
          <p:nvPr/>
        </p:nvSpPr>
        <p:spPr>
          <a:xfrm>
            <a:off x="5894663" y="3006270"/>
            <a:ext cx="1571538" cy="27683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Omat tiedot</a:t>
            </a:r>
          </a:p>
        </p:txBody>
      </p:sp>
      <p:sp>
        <p:nvSpPr>
          <p:cNvPr id="20" name="Suorakulmio 19">
            <a:extLst>
              <a:ext uri="{FF2B5EF4-FFF2-40B4-BE49-F238E27FC236}">
                <a16:creationId xmlns:a16="http://schemas.microsoft.com/office/drawing/2014/main" id="{E57F8136-4FF8-480F-BC1B-87777DE71FB6}"/>
              </a:ext>
            </a:extLst>
          </p:cNvPr>
          <p:cNvSpPr/>
          <p:nvPr/>
        </p:nvSpPr>
        <p:spPr>
          <a:xfrm>
            <a:off x="5894662" y="3449488"/>
            <a:ext cx="1571538" cy="27683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Omat tiedot</a:t>
            </a:r>
          </a:p>
        </p:txBody>
      </p:sp>
      <p:sp>
        <p:nvSpPr>
          <p:cNvPr id="30" name="Suorakulmio 29">
            <a:extLst>
              <a:ext uri="{FF2B5EF4-FFF2-40B4-BE49-F238E27FC236}">
                <a16:creationId xmlns:a16="http://schemas.microsoft.com/office/drawing/2014/main" id="{FAACD8EE-A079-45A7-B1C4-9161588D167A}"/>
              </a:ext>
            </a:extLst>
          </p:cNvPr>
          <p:cNvSpPr/>
          <p:nvPr/>
        </p:nvSpPr>
        <p:spPr>
          <a:xfrm>
            <a:off x="3833764" y="3872326"/>
            <a:ext cx="1694579" cy="276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Käyttäjätunnus</a:t>
            </a:r>
          </a:p>
        </p:txBody>
      </p:sp>
      <p:sp>
        <p:nvSpPr>
          <p:cNvPr id="31" name="Suorakulmio 30">
            <a:extLst>
              <a:ext uri="{FF2B5EF4-FFF2-40B4-BE49-F238E27FC236}">
                <a16:creationId xmlns:a16="http://schemas.microsoft.com/office/drawing/2014/main" id="{6114C908-3242-46ED-8AF8-396601E6BE2C}"/>
              </a:ext>
            </a:extLst>
          </p:cNvPr>
          <p:cNvSpPr/>
          <p:nvPr/>
        </p:nvSpPr>
        <p:spPr>
          <a:xfrm>
            <a:off x="3833763" y="4315544"/>
            <a:ext cx="1694578" cy="276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Salasana</a:t>
            </a:r>
          </a:p>
        </p:txBody>
      </p:sp>
      <p:sp>
        <p:nvSpPr>
          <p:cNvPr id="32" name="Suorakulmio 31">
            <a:extLst>
              <a:ext uri="{FF2B5EF4-FFF2-40B4-BE49-F238E27FC236}">
                <a16:creationId xmlns:a16="http://schemas.microsoft.com/office/drawing/2014/main" id="{9BB87B47-9F0B-48A2-8459-0E755B13F579}"/>
              </a:ext>
            </a:extLst>
          </p:cNvPr>
          <p:cNvSpPr/>
          <p:nvPr/>
        </p:nvSpPr>
        <p:spPr>
          <a:xfrm>
            <a:off x="5894661" y="3872326"/>
            <a:ext cx="1571538" cy="27683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Omat tiedot</a:t>
            </a:r>
          </a:p>
        </p:txBody>
      </p:sp>
      <p:sp>
        <p:nvSpPr>
          <p:cNvPr id="33" name="Suorakulmio 32">
            <a:extLst>
              <a:ext uri="{FF2B5EF4-FFF2-40B4-BE49-F238E27FC236}">
                <a16:creationId xmlns:a16="http://schemas.microsoft.com/office/drawing/2014/main" id="{090CA7BA-679F-414E-833F-6656AEA8FA24}"/>
              </a:ext>
            </a:extLst>
          </p:cNvPr>
          <p:cNvSpPr/>
          <p:nvPr/>
        </p:nvSpPr>
        <p:spPr>
          <a:xfrm>
            <a:off x="5894660" y="4315544"/>
            <a:ext cx="1571538" cy="27683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Omat tiedot</a:t>
            </a:r>
          </a:p>
        </p:txBody>
      </p:sp>
      <p:sp>
        <p:nvSpPr>
          <p:cNvPr id="34" name="Suorakulmio 33">
            <a:extLst>
              <a:ext uri="{FF2B5EF4-FFF2-40B4-BE49-F238E27FC236}">
                <a16:creationId xmlns:a16="http://schemas.microsoft.com/office/drawing/2014/main" id="{2F2EC429-625C-4CBF-B7BB-9D8789849D0A}"/>
              </a:ext>
            </a:extLst>
          </p:cNvPr>
          <p:cNvSpPr/>
          <p:nvPr/>
        </p:nvSpPr>
        <p:spPr>
          <a:xfrm>
            <a:off x="5025006" y="4970693"/>
            <a:ext cx="1571538" cy="539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Rekisteröidy</a:t>
            </a:r>
          </a:p>
        </p:txBody>
      </p:sp>
    </p:spTree>
    <p:extLst>
      <p:ext uri="{BB962C8B-B14F-4D97-AF65-F5344CB8AC3E}">
        <p14:creationId xmlns:p14="http://schemas.microsoft.com/office/powerpoint/2010/main" val="269231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 1">
            <a:extLst>
              <a:ext uri="{FF2B5EF4-FFF2-40B4-BE49-F238E27FC236}">
                <a16:creationId xmlns:a16="http://schemas.microsoft.com/office/drawing/2014/main" id="{31706E06-A066-47EA-ACA8-E0CDEE22F775}"/>
              </a:ext>
            </a:extLst>
          </p:cNvPr>
          <p:cNvSpPr/>
          <p:nvPr/>
        </p:nvSpPr>
        <p:spPr>
          <a:xfrm>
            <a:off x="0" y="0"/>
            <a:ext cx="12192000" cy="131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Header</a:t>
            </a:r>
            <a:endParaRPr lang="fi-FI" dirty="0"/>
          </a:p>
        </p:txBody>
      </p:sp>
      <p:sp>
        <p:nvSpPr>
          <p:cNvPr id="3" name="Suorakulmio 2">
            <a:extLst>
              <a:ext uri="{FF2B5EF4-FFF2-40B4-BE49-F238E27FC236}">
                <a16:creationId xmlns:a16="http://schemas.microsoft.com/office/drawing/2014/main" id="{A050BF93-4817-41E6-A9F0-09926A74C36D}"/>
              </a:ext>
            </a:extLst>
          </p:cNvPr>
          <p:cNvSpPr/>
          <p:nvPr/>
        </p:nvSpPr>
        <p:spPr>
          <a:xfrm>
            <a:off x="0" y="1317072"/>
            <a:ext cx="1996580" cy="2348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Navigointi:</a:t>
            </a:r>
          </a:p>
          <a:p>
            <a:pPr algn="ctr"/>
            <a:r>
              <a:rPr lang="fi-FI" dirty="0"/>
              <a:t>Etusivu</a:t>
            </a:r>
          </a:p>
          <a:p>
            <a:pPr algn="ctr"/>
            <a:r>
              <a:rPr lang="fi-FI" dirty="0"/>
              <a:t>Tietoa jaksosta</a:t>
            </a:r>
          </a:p>
          <a:p>
            <a:pPr algn="ctr"/>
            <a:r>
              <a:rPr lang="fi-FI" dirty="0"/>
              <a:t>Kurssisuunnitelma</a:t>
            </a:r>
          </a:p>
          <a:p>
            <a:pPr algn="ctr"/>
            <a:r>
              <a:rPr lang="fi-FI" dirty="0" err="1"/>
              <a:t>yms</a:t>
            </a:r>
            <a:endParaRPr lang="fi-FI" dirty="0"/>
          </a:p>
        </p:txBody>
      </p:sp>
      <p:sp>
        <p:nvSpPr>
          <p:cNvPr id="4" name="Suorakulmio 3">
            <a:extLst>
              <a:ext uri="{FF2B5EF4-FFF2-40B4-BE49-F238E27FC236}">
                <a16:creationId xmlns:a16="http://schemas.microsoft.com/office/drawing/2014/main" id="{8FBCD24A-3A83-40C5-B02A-05FDCA1B613A}"/>
              </a:ext>
            </a:extLst>
          </p:cNvPr>
          <p:cNvSpPr/>
          <p:nvPr/>
        </p:nvSpPr>
        <p:spPr>
          <a:xfrm>
            <a:off x="0" y="6065240"/>
            <a:ext cx="12192000" cy="792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Footer</a:t>
            </a:r>
            <a:endParaRPr lang="fi-FI" dirty="0"/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7076B8CE-A9C1-4F73-B089-C6784114A0D3}"/>
              </a:ext>
            </a:extLst>
          </p:cNvPr>
          <p:cNvSpPr txBox="1"/>
          <p:nvPr/>
        </p:nvSpPr>
        <p:spPr>
          <a:xfrm>
            <a:off x="5025006" y="1545454"/>
            <a:ext cx="261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Kirjautuminen</a:t>
            </a:r>
          </a:p>
        </p:txBody>
      </p:sp>
      <p:sp>
        <p:nvSpPr>
          <p:cNvPr id="14" name="Suorakulmio 13">
            <a:extLst>
              <a:ext uri="{FF2B5EF4-FFF2-40B4-BE49-F238E27FC236}">
                <a16:creationId xmlns:a16="http://schemas.microsoft.com/office/drawing/2014/main" id="{0023E09E-C014-41BE-8F45-5CB966A6AE78}"/>
              </a:ext>
            </a:extLst>
          </p:cNvPr>
          <p:cNvSpPr/>
          <p:nvPr/>
        </p:nvSpPr>
        <p:spPr>
          <a:xfrm>
            <a:off x="3951214" y="2258602"/>
            <a:ext cx="1694579" cy="276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Käyttäjätunnus</a:t>
            </a:r>
          </a:p>
        </p:txBody>
      </p:sp>
      <p:sp>
        <p:nvSpPr>
          <p:cNvPr id="15" name="Suorakulmio 14">
            <a:extLst>
              <a:ext uri="{FF2B5EF4-FFF2-40B4-BE49-F238E27FC236}">
                <a16:creationId xmlns:a16="http://schemas.microsoft.com/office/drawing/2014/main" id="{F9D27316-117E-4CF8-82E5-CC16931A874E}"/>
              </a:ext>
            </a:extLst>
          </p:cNvPr>
          <p:cNvSpPr/>
          <p:nvPr/>
        </p:nvSpPr>
        <p:spPr>
          <a:xfrm>
            <a:off x="3951213" y="2701820"/>
            <a:ext cx="1694578" cy="276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Salasana</a:t>
            </a:r>
          </a:p>
        </p:txBody>
      </p:sp>
      <p:sp>
        <p:nvSpPr>
          <p:cNvPr id="16" name="Suorakulmio 15">
            <a:extLst>
              <a:ext uri="{FF2B5EF4-FFF2-40B4-BE49-F238E27FC236}">
                <a16:creationId xmlns:a16="http://schemas.microsoft.com/office/drawing/2014/main" id="{B982BAB3-766A-4A0B-B952-AF541B90E2A4}"/>
              </a:ext>
            </a:extLst>
          </p:cNvPr>
          <p:cNvSpPr/>
          <p:nvPr/>
        </p:nvSpPr>
        <p:spPr>
          <a:xfrm>
            <a:off x="6012111" y="2258602"/>
            <a:ext cx="1571538" cy="27683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Omat tiedot</a:t>
            </a:r>
          </a:p>
        </p:txBody>
      </p:sp>
      <p:sp>
        <p:nvSpPr>
          <p:cNvPr id="17" name="Suorakulmio 16">
            <a:extLst>
              <a:ext uri="{FF2B5EF4-FFF2-40B4-BE49-F238E27FC236}">
                <a16:creationId xmlns:a16="http://schemas.microsoft.com/office/drawing/2014/main" id="{0CE2BE8A-A876-4A44-98FB-9C3381D3D1DE}"/>
              </a:ext>
            </a:extLst>
          </p:cNvPr>
          <p:cNvSpPr/>
          <p:nvPr/>
        </p:nvSpPr>
        <p:spPr>
          <a:xfrm>
            <a:off x="6012110" y="2701820"/>
            <a:ext cx="1571538" cy="27683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Omat tiedot</a:t>
            </a:r>
          </a:p>
        </p:txBody>
      </p:sp>
      <p:sp>
        <p:nvSpPr>
          <p:cNvPr id="18" name="Suorakulmio 17">
            <a:extLst>
              <a:ext uri="{FF2B5EF4-FFF2-40B4-BE49-F238E27FC236}">
                <a16:creationId xmlns:a16="http://schemas.microsoft.com/office/drawing/2014/main" id="{0BC791D9-660B-4094-AD0B-754B7B872607}"/>
              </a:ext>
            </a:extLst>
          </p:cNvPr>
          <p:cNvSpPr/>
          <p:nvPr/>
        </p:nvSpPr>
        <p:spPr>
          <a:xfrm>
            <a:off x="5025006" y="3322473"/>
            <a:ext cx="1694577" cy="539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Kirjaudu sisään</a:t>
            </a:r>
          </a:p>
        </p:txBody>
      </p:sp>
    </p:spTree>
    <p:extLst>
      <p:ext uri="{BB962C8B-B14F-4D97-AF65-F5344CB8AC3E}">
        <p14:creationId xmlns:p14="http://schemas.microsoft.com/office/powerpoint/2010/main" val="82174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 1">
            <a:extLst>
              <a:ext uri="{FF2B5EF4-FFF2-40B4-BE49-F238E27FC236}">
                <a16:creationId xmlns:a16="http://schemas.microsoft.com/office/drawing/2014/main" id="{BB191E58-0D31-4D8E-9753-B784631D2B2D}"/>
              </a:ext>
            </a:extLst>
          </p:cNvPr>
          <p:cNvSpPr/>
          <p:nvPr/>
        </p:nvSpPr>
        <p:spPr>
          <a:xfrm>
            <a:off x="0" y="0"/>
            <a:ext cx="12192000" cy="131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Header</a:t>
            </a:r>
            <a:endParaRPr lang="fi-FI" dirty="0"/>
          </a:p>
        </p:txBody>
      </p:sp>
      <p:sp>
        <p:nvSpPr>
          <p:cNvPr id="3" name="Suorakulmio 2">
            <a:extLst>
              <a:ext uri="{FF2B5EF4-FFF2-40B4-BE49-F238E27FC236}">
                <a16:creationId xmlns:a16="http://schemas.microsoft.com/office/drawing/2014/main" id="{75E65141-B2C5-49D4-9884-EC8B6BA4FBD3}"/>
              </a:ext>
            </a:extLst>
          </p:cNvPr>
          <p:cNvSpPr/>
          <p:nvPr/>
        </p:nvSpPr>
        <p:spPr>
          <a:xfrm>
            <a:off x="0" y="1317072"/>
            <a:ext cx="1996580" cy="2348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Navigointi:</a:t>
            </a:r>
          </a:p>
          <a:p>
            <a:pPr algn="ctr"/>
            <a:r>
              <a:rPr lang="fi-FI" dirty="0"/>
              <a:t>Etusivu</a:t>
            </a:r>
          </a:p>
          <a:p>
            <a:pPr algn="ctr"/>
            <a:r>
              <a:rPr lang="fi-FI" dirty="0"/>
              <a:t>Tietoa jaksosta</a:t>
            </a:r>
          </a:p>
          <a:p>
            <a:pPr algn="ctr"/>
            <a:r>
              <a:rPr lang="fi-FI" dirty="0"/>
              <a:t>Kurssisuunnitelma</a:t>
            </a:r>
          </a:p>
          <a:p>
            <a:pPr algn="ctr"/>
            <a:r>
              <a:rPr lang="fi-FI" dirty="0" err="1"/>
              <a:t>yms</a:t>
            </a:r>
            <a:endParaRPr lang="fi-FI" dirty="0"/>
          </a:p>
        </p:txBody>
      </p:sp>
      <p:sp>
        <p:nvSpPr>
          <p:cNvPr id="4" name="Suorakulmio 3">
            <a:extLst>
              <a:ext uri="{FF2B5EF4-FFF2-40B4-BE49-F238E27FC236}">
                <a16:creationId xmlns:a16="http://schemas.microsoft.com/office/drawing/2014/main" id="{B738EEA7-B01B-4B82-AC98-0992A2585BFF}"/>
              </a:ext>
            </a:extLst>
          </p:cNvPr>
          <p:cNvSpPr/>
          <p:nvPr/>
        </p:nvSpPr>
        <p:spPr>
          <a:xfrm>
            <a:off x="0" y="6065240"/>
            <a:ext cx="12192000" cy="792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Footer</a:t>
            </a:r>
            <a:endParaRPr lang="fi-FI" dirty="0"/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46A76A45-A2BB-44CE-9A5D-68677E3B33E4}"/>
              </a:ext>
            </a:extLst>
          </p:cNvPr>
          <p:cNvSpPr txBox="1"/>
          <p:nvPr/>
        </p:nvSpPr>
        <p:spPr>
          <a:xfrm>
            <a:off x="5025006" y="1545454"/>
            <a:ext cx="261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Harjoituspäiväkirja</a:t>
            </a:r>
          </a:p>
        </p:txBody>
      </p:sp>
      <p:sp>
        <p:nvSpPr>
          <p:cNvPr id="14" name="Suorakulmio 13">
            <a:extLst>
              <a:ext uri="{FF2B5EF4-FFF2-40B4-BE49-F238E27FC236}">
                <a16:creationId xmlns:a16="http://schemas.microsoft.com/office/drawing/2014/main" id="{C7C80353-9E08-4F43-8F2D-CECE64933E63}"/>
              </a:ext>
            </a:extLst>
          </p:cNvPr>
          <p:cNvSpPr/>
          <p:nvPr/>
        </p:nvSpPr>
        <p:spPr>
          <a:xfrm>
            <a:off x="4148356" y="2142818"/>
            <a:ext cx="14093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Valitse peli (</a:t>
            </a:r>
            <a:r>
              <a:rPr lang="fi-FI" sz="1200" dirty="0" err="1"/>
              <a:t>Dropdown</a:t>
            </a:r>
            <a:r>
              <a:rPr lang="fi-FI" sz="1200" dirty="0"/>
              <a:t>)</a:t>
            </a:r>
          </a:p>
        </p:txBody>
      </p:sp>
      <p:sp>
        <p:nvSpPr>
          <p:cNvPr id="18" name="Suorakulmio 17">
            <a:extLst>
              <a:ext uri="{FF2B5EF4-FFF2-40B4-BE49-F238E27FC236}">
                <a16:creationId xmlns:a16="http://schemas.microsoft.com/office/drawing/2014/main" id="{8C323528-31FF-40F0-A1C9-FA5ECB7C522E}"/>
              </a:ext>
            </a:extLst>
          </p:cNvPr>
          <p:cNvSpPr/>
          <p:nvPr/>
        </p:nvSpPr>
        <p:spPr>
          <a:xfrm>
            <a:off x="6300132" y="2143168"/>
            <a:ext cx="14093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Valitse päivä (</a:t>
            </a:r>
            <a:r>
              <a:rPr lang="fi-FI" sz="1200" dirty="0" err="1"/>
              <a:t>Dropdown</a:t>
            </a:r>
            <a:r>
              <a:rPr lang="fi-FI" sz="1200" dirty="0"/>
              <a:t>)</a:t>
            </a:r>
          </a:p>
        </p:txBody>
      </p:sp>
      <p:sp>
        <p:nvSpPr>
          <p:cNvPr id="19" name="Suorakulmio 18">
            <a:extLst>
              <a:ext uri="{FF2B5EF4-FFF2-40B4-BE49-F238E27FC236}">
                <a16:creationId xmlns:a16="http://schemas.microsoft.com/office/drawing/2014/main" id="{50590027-4DC4-4E9C-9342-803FF0C77B33}"/>
              </a:ext>
            </a:extLst>
          </p:cNvPr>
          <p:cNvSpPr/>
          <p:nvPr/>
        </p:nvSpPr>
        <p:spPr>
          <a:xfrm>
            <a:off x="4148356" y="2725637"/>
            <a:ext cx="14093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Harjoituksen kesto</a:t>
            </a:r>
          </a:p>
        </p:txBody>
      </p:sp>
      <p:sp>
        <p:nvSpPr>
          <p:cNvPr id="20" name="Suorakulmio 19">
            <a:extLst>
              <a:ext uri="{FF2B5EF4-FFF2-40B4-BE49-F238E27FC236}">
                <a16:creationId xmlns:a16="http://schemas.microsoft.com/office/drawing/2014/main" id="{31D81611-6AFC-4C24-812C-92460EF32CF9}"/>
              </a:ext>
            </a:extLst>
          </p:cNvPr>
          <p:cNvSpPr/>
          <p:nvPr/>
        </p:nvSpPr>
        <p:spPr>
          <a:xfrm>
            <a:off x="6300131" y="2725637"/>
            <a:ext cx="14093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Vastaus</a:t>
            </a:r>
          </a:p>
        </p:txBody>
      </p:sp>
      <p:sp>
        <p:nvSpPr>
          <p:cNvPr id="21" name="Suorakulmio 20">
            <a:extLst>
              <a:ext uri="{FF2B5EF4-FFF2-40B4-BE49-F238E27FC236}">
                <a16:creationId xmlns:a16="http://schemas.microsoft.com/office/drawing/2014/main" id="{2DEE6CE1-F88B-4384-92DD-4B0E25F335E8}"/>
              </a:ext>
            </a:extLst>
          </p:cNvPr>
          <p:cNvSpPr/>
          <p:nvPr/>
        </p:nvSpPr>
        <p:spPr>
          <a:xfrm>
            <a:off x="4148356" y="3302599"/>
            <a:ext cx="14093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Unenmäärä</a:t>
            </a:r>
          </a:p>
        </p:txBody>
      </p:sp>
      <p:sp>
        <p:nvSpPr>
          <p:cNvPr id="22" name="Suorakulmio 21">
            <a:extLst>
              <a:ext uri="{FF2B5EF4-FFF2-40B4-BE49-F238E27FC236}">
                <a16:creationId xmlns:a16="http://schemas.microsoft.com/office/drawing/2014/main" id="{7F93C225-80E9-478A-A80F-773B85562D47}"/>
              </a:ext>
            </a:extLst>
          </p:cNvPr>
          <p:cNvSpPr/>
          <p:nvPr/>
        </p:nvSpPr>
        <p:spPr>
          <a:xfrm>
            <a:off x="6300130" y="3250276"/>
            <a:ext cx="14093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Vastaus</a:t>
            </a:r>
          </a:p>
        </p:txBody>
      </p:sp>
      <p:sp>
        <p:nvSpPr>
          <p:cNvPr id="23" name="Suorakulmio 22">
            <a:extLst>
              <a:ext uri="{FF2B5EF4-FFF2-40B4-BE49-F238E27FC236}">
                <a16:creationId xmlns:a16="http://schemas.microsoft.com/office/drawing/2014/main" id="{90F481AE-795E-4213-A47C-E52352BB11B7}"/>
              </a:ext>
            </a:extLst>
          </p:cNvPr>
          <p:cNvSpPr/>
          <p:nvPr/>
        </p:nvSpPr>
        <p:spPr>
          <a:xfrm>
            <a:off x="4148355" y="3882836"/>
            <a:ext cx="14093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Ruokailut</a:t>
            </a:r>
          </a:p>
        </p:txBody>
      </p:sp>
      <p:sp>
        <p:nvSpPr>
          <p:cNvPr id="24" name="Suorakulmio 23">
            <a:extLst>
              <a:ext uri="{FF2B5EF4-FFF2-40B4-BE49-F238E27FC236}">
                <a16:creationId xmlns:a16="http://schemas.microsoft.com/office/drawing/2014/main" id="{9E0EA4B9-3D68-46EC-957D-8587FC85C7A1}"/>
              </a:ext>
            </a:extLst>
          </p:cNvPr>
          <p:cNvSpPr/>
          <p:nvPr/>
        </p:nvSpPr>
        <p:spPr>
          <a:xfrm>
            <a:off x="6300129" y="3878336"/>
            <a:ext cx="14093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Vastaus</a:t>
            </a:r>
          </a:p>
        </p:txBody>
      </p:sp>
      <p:sp>
        <p:nvSpPr>
          <p:cNvPr id="25" name="Suorakulmio 24">
            <a:extLst>
              <a:ext uri="{FF2B5EF4-FFF2-40B4-BE49-F238E27FC236}">
                <a16:creationId xmlns:a16="http://schemas.microsoft.com/office/drawing/2014/main" id="{3ED44FF0-4C1F-4F1B-944F-6E4A4E4AACDE}"/>
              </a:ext>
            </a:extLst>
          </p:cNvPr>
          <p:cNvSpPr/>
          <p:nvPr/>
        </p:nvSpPr>
        <p:spPr>
          <a:xfrm>
            <a:off x="4148355" y="4442583"/>
            <a:ext cx="14093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Liikunta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C2919ED7-AE16-4744-85E8-078A088F765E}"/>
              </a:ext>
            </a:extLst>
          </p:cNvPr>
          <p:cNvSpPr/>
          <p:nvPr/>
        </p:nvSpPr>
        <p:spPr>
          <a:xfrm>
            <a:off x="6300129" y="4438083"/>
            <a:ext cx="14093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Vastaus</a:t>
            </a:r>
          </a:p>
        </p:txBody>
      </p:sp>
      <p:sp>
        <p:nvSpPr>
          <p:cNvPr id="27" name="Suorakulmio 26">
            <a:extLst>
              <a:ext uri="{FF2B5EF4-FFF2-40B4-BE49-F238E27FC236}">
                <a16:creationId xmlns:a16="http://schemas.microsoft.com/office/drawing/2014/main" id="{4ED2B592-B944-4FA9-89D9-5EC1DA8E7D07}"/>
              </a:ext>
            </a:extLst>
          </p:cNvPr>
          <p:cNvSpPr/>
          <p:nvPr/>
        </p:nvSpPr>
        <p:spPr>
          <a:xfrm>
            <a:off x="4148355" y="5015219"/>
            <a:ext cx="14093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Mieliala</a:t>
            </a:r>
          </a:p>
        </p:txBody>
      </p:sp>
      <p:sp>
        <p:nvSpPr>
          <p:cNvPr id="28" name="Suorakulmio 27">
            <a:extLst>
              <a:ext uri="{FF2B5EF4-FFF2-40B4-BE49-F238E27FC236}">
                <a16:creationId xmlns:a16="http://schemas.microsoft.com/office/drawing/2014/main" id="{B5DD549E-9D3B-44F3-AEC0-EAE56AF47F2B}"/>
              </a:ext>
            </a:extLst>
          </p:cNvPr>
          <p:cNvSpPr/>
          <p:nvPr/>
        </p:nvSpPr>
        <p:spPr>
          <a:xfrm>
            <a:off x="6300129" y="5010719"/>
            <a:ext cx="14093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Vastaus</a:t>
            </a:r>
          </a:p>
        </p:txBody>
      </p:sp>
      <p:sp>
        <p:nvSpPr>
          <p:cNvPr id="29" name="Suorakulmio 28">
            <a:extLst>
              <a:ext uri="{FF2B5EF4-FFF2-40B4-BE49-F238E27FC236}">
                <a16:creationId xmlns:a16="http://schemas.microsoft.com/office/drawing/2014/main" id="{B8F457DC-92A4-4BF6-B716-B72598659514}"/>
              </a:ext>
            </a:extLst>
          </p:cNvPr>
          <p:cNvSpPr/>
          <p:nvPr/>
        </p:nvSpPr>
        <p:spPr>
          <a:xfrm>
            <a:off x="5301842" y="5612235"/>
            <a:ext cx="1157681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Tallenna</a:t>
            </a:r>
          </a:p>
        </p:txBody>
      </p:sp>
    </p:spTree>
    <p:extLst>
      <p:ext uri="{BB962C8B-B14F-4D97-AF65-F5344CB8AC3E}">
        <p14:creationId xmlns:p14="http://schemas.microsoft.com/office/powerpoint/2010/main" val="4280402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164</Words>
  <Application>Microsoft Office PowerPoint</Application>
  <PresentationFormat>Widescreen</PresentationFormat>
  <Paragraphs>64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Office-teema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Kalle Vuoristo</dc:creator>
  <cp:lastModifiedBy>Kalle Vuoristo</cp:lastModifiedBy>
  <cp:revision>22</cp:revision>
  <dcterms:created xsi:type="dcterms:W3CDTF">2019-01-22T10:49:07Z</dcterms:created>
  <dcterms:modified xsi:type="dcterms:W3CDTF">2019-01-23T10:34:04Z</dcterms:modified>
</cp:coreProperties>
</file>