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6" r:id="rId23"/>
    <p:sldId id="257" r:id="rId24"/>
    <p:sldId id="259" r:id="rId25"/>
    <p:sldId id="258" r:id="rId2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48E56-53B1-44BB-B02B-22C32DE888D6}" v="18" dt="2019-02-12T12:56:05.706"/>
    <p1510:client id="{5055D70C-4AB2-4F79-8E21-26D42003AC7F}" v="1" dt="2019-02-13T10:05:5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le Vuoristo" userId="ce25211f-7cd0-4b40-8da0-3f3d9821fe38" providerId="ADAL" clId="{11C48E56-53B1-44BB-B02B-22C32DE888D6}"/>
    <pc:docChg chg="modSld">
      <pc:chgData name="Kalle Vuoristo" userId="ce25211f-7cd0-4b40-8da0-3f3d9821fe38" providerId="ADAL" clId="{11C48E56-53B1-44BB-B02B-22C32DE888D6}" dt="2019-02-12T12:56:05.706" v="17" actId="20577"/>
      <pc:docMkLst>
        <pc:docMk/>
      </pc:docMkLst>
      <pc:sldChg chg="modSp">
        <pc:chgData name="Kalle Vuoristo" userId="ce25211f-7cd0-4b40-8da0-3f3d9821fe38" providerId="ADAL" clId="{11C48E56-53B1-44BB-B02B-22C32DE888D6}" dt="2019-02-12T12:56:05.706" v="17" actId="20577"/>
        <pc:sldMkLst>
          <pc:docMk/>
          <pc:sldMk cId="2566277253" sldId="277"/>
        </pc:sldMkLst>
        <pc:spChg chg="mod">
          <ac:chgData name="Kalle Vuoristo" userId="ce25211f-7cd0-4b40-8da0-3f3d9821fe38" providerId="ADAL" clId="{11C48E56-53B1-44BB-B02B-22C32DE888D6}" dt="2019-02-12T12:56:05.706" v="17" actId="20577"/>
          <ac:spMkLst>
            <pc:docMk/>
            <pc:sldMk cId="2566277253" sldId="277"/>
            <ac:spMk id="15" creationId="{00000000-0000-0000-0000-000000000000}"/>
          </ac:spMkLst>
        </pc:spChg>
      </pc:sldChg>
    </pc:docChg>
  </pc:docChgLst>
  <pc:docChgLst>
    <pc:chgData name="Vuoristo Kalle Mikael" userId="S::kalle.vuoristo@edu.tampere.fi::ce25211f-7cd0-4b40-8da0-3f3d9821fe38" providerId="AD" clId="Web-{442290B4-FADC-40C4-A187-5E1F88656867}"/>
    <pc:docChg chg="modSld">
      <pc:chgData name="Vuoristo Kalle Mikael" userId="S::kalle.vuoristo@edu.tampere.fi::ce25211f-7cd0-4b40-8da0-3f3d9821fe38" providerId="AD" clId="Web-{442290B4-FADC-40C4-A187-5E1F88656867}" dt="2019-01-23T10:34:04.336" v="12" actId="14100"/>
      <pc:docMkLst>
        <pc:docMk/>
      </pc:docMkLst>
      <pc:sldChg chg="modSp">
        <pc:chgData name="Vuoristo Kalle Mikael" userId="S::kalle.vuoristo@edu.tampere.fi::ce25211f-7cd0-4b40-8da0-3f3d9821fe38" providerId="AD" clId="Web-{442290B4-FADC-40C4-A187-5E1F88656867}" dt="2019-01-23T10:34:04.336" v="12" actId="14100"/>
        <pc:sldMkLst>
          <pc:docMk/>
          <pc:sldMk cId="2817918202" sldId="256"/>
        </pc:sldMkLst>
        <pc:spChg chg="mod">
          <ac:chgData name="Vuoristo Kalle Mikael" userId="S::kalle.vuoristo@edu.tampere.fi::ce25211f-7cd0-4b40-8da0-3f3d9821fe38" providerId="AD" clId="Web-{442290B4-FADC-40C4-A187-5E1F88656867}" dt="2019-01-23T10:33:55.992" v="10" actId="20577"/>
          <ac:spMkLst>
            <pc:docMk/>
            <pc:sldMk cId="2817918202" sldId="256"/>
            <ac:spMk id="4" creationId="{4BB8F2D8-1EEC-4CF2-9710-433120DB4582}"/>
          </ac:spMkLst>
        </pc:spChg>
        <pc:spChg chg="mod">
          <ac:chgData name="Vuoristo Kalle Mikael" userId="S::kalle.vuoristo@edu.tampere.fi::ce25211f-7cd0-4b40-8da0-3f3d9821fe38" providerId="AD" clId="Web-{442290B4-FADC-40C4-A187-5E1F88656867}" dt="2019-01-23T10:34:04.336" v="12" actId="14100"/>
          <ac:spMkLst>
            <pc:docMk/>
            <pc:sldMk cId="2817918202" sldId="256"/>
            <ac:spMk id="5" creationId="{68FB2E75-8088-490E-94FC-8392693CD23F}"/>
          </ac:spMkLst>
        </pc:spChg>
      </pc:sldChg>
    </pc:docChg>
  </pc:docChgLst>
  <pc:docChgLst>
    <pc:chgData name="Vuoristo Kalle Mikael" userId="S::kalle.vuoristo@edu.tampere.fi::ce25211f-7cd0-4b40-8da0-3f3d9821fe38" providerId="AD" clId="Web-{5055D70C-4AB2-4F79-8E21-26D42003AC7F}"/>
    <pc:docChg chg="modSld">
      <pc:chgData name="Vuoristo Kalle Mikael" userId="S::kalle.vuoristo@edu.tampere.fi::ce25211f-7cd0-4b40-8da0-3f3d9821fe38" providerId="AD" clId="Web-{5055D70C-4AB2-4F79-8E21-26D42003AC7F}" dt="2019-02-13T10:05:52.648" v="1" actId="1076"/>
      <pc:docMkLst>
        <pc:docMk/>
      </pc:docMkLst>
      <pc:sldChg chg="modSp">
        <pc:chgData name="Vuoristo Kalle Mikael" userId="S::kalle.vuoristo@edu.tampere.fi::ce25211f-7cd0-4b40-8da0-3f3d9821fe38" providerId="AD" clId="Web-{5055D70C-4AB2-4F79-8E21-26D42003AC7F}" dt="2019-02-13T10:05:52.648" v="1" actId="1076"/>
        <pc:sldMkLst>
          <pc:docMk/>
          <pc:sldMk cId="3936893282" sldId="260"/>
        </pc:sldMkLst>
        <pc:picChg chg="mod">
          <ac:chgData name="Vuoristo Kalle Mikael" userId="S::kalle.vuoristo@edu.tampere.fi::ce25211f-7cd0-4b40-8da0-3f3d9821fe38" providerId="AD" clId="Web-{5055D70C-4AB2-4F79-8E21-26D42003AC7F}" dt="2019-02-13T10:05:52.648" v="1" actId="1076"/>
          <ac:picMkLst>
            <pc:docMk/>
            <pc:sldMk cId="3936893282" sldId="260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800600-80E4-49BD-A66A-EE3FC6A9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7512500-A82C-4CFF-A2B7-B7181E03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D470D0-328A-46EC-B4C6-9EA8333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D59045-CEC4-48F4-92BA-65A8C6F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8488C2-13CC-44E0-8599-32ADA9B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5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D15BE6-EADA-4BC4-976A-17F9A0E7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E4AAF72-47FC-4A20-9290-C6A9C54A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63E512-1168-4EC6-83C6-C450E78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28B5E10-56D3-4592-BD0E-3D7F8E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E3EB56-456D-4891-868D-2752F59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4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E6E3650-CAC4-479F-9A5D-49E1EFE30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90D05AE-0485-4BD3-8EC2-A95BC36A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FA131C-3CC2-4100-BFE2-DE483D6C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D8C2F74-F0DC-4843-86C9-3EFEA65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ABCFBAF-BB50-4FE9-8602-F4B81474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1EF353-8FCD-461D-8364-406F2350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79B376-BB3E-4F5D-A314-E95DF97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C524AB2-25EA-4167-BC13-066497BB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CE0115-3551-4079-BA9D-66470A2D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941942-0722-4094-92C8-935228B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1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CCF02F-B54D-4745-B38B-0072227E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6794C0-708A-448C-99AF-10B7334E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3136305-8D8F-413E-9A90-C47B63A9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75A32D-6DB5-4E22-98F7-43553AD2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9343AB-2EB4-4569-9605-40F1521B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89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D520FF-41A9-4603-8DF5-369F0BF1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3E1ABF-4EFD-407E-A4EE-C8216870D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973D44B-9B5E-4511-8381-8D7D7A51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2604909-55E2-459D-9F9C-0A13D678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30D598A-31CC-47BE-A044-1CCAA059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506454B-4A4A-4429-94E6-343E6FF9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6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9B4519-7525-4756-B92B-F8B0C09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415462F-31C4-446C-9B45-276CC05D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ACCAA2B-2FDC-4B71-BA13-1BDFF9B2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4911C56-89D8-4E8E-935A-ED242334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A602DEB-D7E2-477E-B25D-4D35A0848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E11B47E-53B3-4BBE-82CC-FB6240CE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76D0EA04-1E4A-4BF3-8BA2-05005A26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DB0D933-7700-449B-8BA2-D5F0B9BC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99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6C5DC4-81D3-4C15-9568-56F55DF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6C25E8D-8BCC-4EB9-93E3-7CEF80F5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CB913E8-4471-44A0-BA58-23D3F5DE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D252B31-875A-4D55-AFE5-699C1751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22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05D151D-98CB-4AED-8302-F46DC347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CB7C10C-BF60-4FE2-8820-E160416C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6675144-0D06-411F-A668-CC9B95F2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1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0A85FC-847F-460A-B918-AEE153E8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CD8F5A-136D-467C-8FF8-C168575C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4492CDC-BCAF-4710-B768-A73B5415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37CFEB0-5897-4B60-AAFC-10572564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6C6A625-9766-487D-8B45-4F26C3A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A6474F0-D975-490A-B97F-8A24129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515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6EF625-B452-4265-82DD-73292FFE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2D8FC87-A2BE-4886-A308-E0BACE005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0CD4D8A-5F2D-4C4E-9D21-D30C273C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055DD95-3426-4B64-A33D-3469B01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8F09C9D-8013-495D-864E-24AF99D7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A0CDFB6-5CC8-42D0-B8F7-16555950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8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DD17415-6386-44F0-B1B8-C1224A4E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79B04D-04C7-42D3-842B-0FE38857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2278AD-4444-487B-BF86-CD9F3EE6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476D-E43B-49AB-90DC-B3DB7E7D149B}" type="datetimeFigureOut">
              <a:rPr lang="fi-FI" smtClean="0"/>
              <a:t>13.2.2019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E864B7-0DF1-4701-9A98-84BDE84CF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68A2C2D-3F85-49BD-AC03-66D8F47D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CCC8-2EDF-4593-A52D-7BB4801326E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5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</a:t>
            </a:r>
            <a:r>
              <a:rPr lang="fi-FI" dirty="0" smtClean="0"/>
              <a:t>	Harjoituspäiväkirja</a:t>
            </a:r>
            <a:r>
              <a:rPr lang="fi-FI" dirty="0"/>
              <a:t>	</a:t>
            </a:r>
            <a:r>
              <a:rPr lang="fi-FI" dirty="0"/>
              <a:t>	</a:t>
            </a:r>
            <a:r>
              <a:rPr lang="fi-FI" dirty="0" smtClean="0"/>
              <a:t>Turnaukset</a:t>
            </a:r>
            <a:r>
              <a:rPr lang="fi-FI" dirty="0"/>
              <a:t>	</a:t>
            </a:r>
            <a:r>
              <a:rPr lang="fi-FI" dirty="0" smtClean="0"/>
              <a:t>Joukkueet</a:t>
            </a:r>
            <a:r>
              <a:rPr lang="fi-FI" dirty="0"/>
              <a:t>	</a:t>
            </a:r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4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ysClr val="windowText" lastClr="000000"/>
                </a:solidFill>
              </a:rPr>
              <a:t>Sivun sisältö</a:t>
            </a:r>
            <a:endParaRPr lang="fi-FI" dirty="0"/>
          </a:p>
        </p:txBody>
      </p:sp>
      <p:sp>
        <p:nvSpPr>
          <p:cNvPr id="8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0735" y="0"/>
            <a:ext cx="0" cy="6857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482348" y="-38859"/>
            <a:ext cx="5541" cy="68968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97489" y="3918890"/>
            <a:ext cx="1094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dirty="0">
                <a:solidFill>
                  <a:srgbClr val="FF0000"/>
                </a:solidFill>
              </a:rPr>
              <a:t>3</a:t>
            </a:r>
            <a:endParaRPr lang="fi-FI" sz="8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512" y="4290916"/>
            <a:ext cx="1094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dirty="0">
                <a:solidFill>
                  <a:srgbClr val="FF0000"/>
                </a:solidFill>
              </a:rPr>
              <a:t>3</a:t>
            </a:r>
            <a:endParaRPr lang="fi-FI" sz="8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646" y="4872841"/>
            <a:ext cx="1094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dirty="0" smtClean="0">
                <a:solidFill>
                  <a:srgbClr val="FF0000"/>
                </a:solidFill>
              </a:rPr>
              <a:t>6</a:t>
            </a:r>
            <a:endParaRPr lang="fi-FI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5096240" y="1186370"/>
            <a:ext cx="24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Raportin tulostaminen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Harjoituspäiväkirja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96240" y="4761108"/>
            <a:ext cx="1870170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Tulosta raportti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7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901142" y="3140219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Unenmäärä: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Harjoituksen kesto: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1142" y="273985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Ruokailut: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1142" y="3517998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Liikunta: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1142" y="3926813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Päivän mieliala: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9996" y="208164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9995" y="284309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9995" y="326125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9995" y="3670071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9997" y="403040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39996" y="2501624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37825" y="2119543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737825" y="4079946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6072632" y="2087826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632" y="2510057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62277" y="3669392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62277" y="4029730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01142" y="4296145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39995" y="439074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69643" y="2846833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6" name="Rectangle 35"/>
          <p:cNvSpPr/>
          <p:nvPr/>
        </p:nvSpPr>
        <p:spPr>
          <a:xfrm>
            <a:off x="6062277" y="3248292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7" name="Rectangle 36"/>
          <p:cNvSpPr/>
          <p:nvPr/>
        </p:nvSpPr>
        <p:spPr>
          <a:xfrm>
            <a:off x="6064946" y="4399401"/>
            <a:ext cx="194908" cy="162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88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5096240" y="1186370"/>
            <a:ext cx="24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Raportin tulostaminen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Harjoituspäiväkirja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48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Harjoituksen kesto: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1142" y="2709452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Liikunta: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0059" y="3094304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Päivän mieliala: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9996" y="208164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9995" y="281472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4232" y="319850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9996" y="2501624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5737825" y="2119543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37825" y="3249726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7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268854" y="1209748"/>
            <a:ext cx="37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Harjoituspäiväkirjan kirjoittaminen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Harjoituspäiväkirja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15" y="4744299"/>
            <a:ext cx="2954367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Tallenna harjoituspäiväkirja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7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901142" y="3140219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Unenmäärä: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Harjoituksen kesto: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1142" y="273985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Ruokailut: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1142" y="3517998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Liikunta: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1142" y="3926813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Päivän mieliala: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9996" y="208164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9995" y="284309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9995" y="326125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9995" y="3670071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9997" y="403040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9996" y="2501624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5737825" y="2119543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37825" y="4079946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2901142" y="4296145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39995" y="439074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</p:spTree>
    <p:extLst>
      <p:ext uri="{BB962C8B-B14F-4D97-AF65-F5344CB8AC3E}">
        <p14:creationId xmlns:p14="http://schemas.microsoft.com/office/powerpoint/2010/main" val="403852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268854" y="1209748"/>
            <a:ext cx="37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Harjoituspäiväkirjan muokkaaminen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Harjoituspäiväkirja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15" y="4744299"/>
            <a:ext cx="2954367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Tallenna harjoituspäiväkirja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7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901142" y="3140219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Unenmäärä: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Harjoituksen kesto: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1142" y="273985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Ruokailut: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1142" y="3517998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Liikunta: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1142" y="3926813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Päivän mieliala: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9996" y="208164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9995" y="284309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9995" y="326125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9995" y="3670071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9997" y="403040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9996" y="2501624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5737825" y="2119543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37825" y="4079946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901142" y="4296145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9995" y="439074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2610" y="2024215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2609" y="2444194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82609" y="2780239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82608" y="3206628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2608" y="3626109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9108" y="3994685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82607" y="4334978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Muokkaa</a:t>
            </a:r>
          </a:p>
        </p:txBody>
      </p:sp>
    </p:spTree>
    <p:extLst>
      <p:ext uri="{BB962C8B-B14F-4D97-AF65-F5344CB8AC3E}">
        <p14:creationId xmlns:p14="http://schemas.microsoft.com/office/powerpoint/2010/main" val="159467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2827008" y="1433072"/>
            <a:ext cx="37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luonti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16" y="3895226"/>
            <a:ext cx="2954367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Luo joukkue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17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890058" y="3107650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Tiimin johtaja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1141" y="2739851"/>
            <a:ext cx="25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Pelaajien maksimimäärä: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99017" y="209878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9017" y="284127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9017" y="3252830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1787" y="2469148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6159731" y="2131098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715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700169" y="1218908"/>
            <a:ext cx="2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Joukkueeseen liittyminen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4076" y="1572970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Joukkueet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7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965049" y="2417726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99281" y="201424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6219525" y="2043004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TextBox 37"/>
          <p:cNvSpPr txBox="1"/>
          <p:nvPr/>
        </p:nvSpPr>
        <p:spPr>
          <a:xfrm>
            <a:off x="4565956" y="246389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65049" y="2735394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65049" y="3059668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67820" y="3390898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65049" y="3676950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5049" y="3993039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50692" y="4285395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65956" y="2806603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65956" y="309854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52981" y="344773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5954" y="3736970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40893" y="4053098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0892" y="4339626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9219" y="2417726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0126" y="246389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39219" y="2735394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9219" y="3059668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41990" y="3390898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9219" y="3676950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39219" y="3993039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24862" y="4285395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40126" y="2806603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40126" y="309854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27151" y="3447732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40124" y="3736970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15063" y="4053098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15062" y="4339626"/>
            <a:ext cx="123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3"/>
                </a:solidFill>
              </a:rPr>
              <a:t>Laita hakemus</a:t>
            </a:r>
          </a:p>
        </p:txBody>
      </p:sp>
    </p:spTree>
    <p:extLst>
      <p:ext uri="{BB962C8B-B14F-4D97-AF65-F5344CB8AC3E}">
        <p14:creationId xmlns:p14="http://schemas.microsoft.com/office/powerpoint/2010/main" val="290521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759034" y="1336878"/>
            <a:ext cx="35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Joukkueeseen hakeminen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475" y="1905266"/>
            <a:ext cx="2103121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Aikaisempi kokemus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3942" y="191625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Hakijan vastaus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7473" y="2356392"/>
            <a:ext cx="2103122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Pelirooli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3942" y="2365544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Hakijan vastaus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473" y="2799240"/>
            <a:ext cx="2103122" cy="49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Miksi haet tähän joukkueeseen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942" y="2824877"/>
            <a:ext cx="2067098" cy="46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Hakijan vastaus</a:t>
            </a:r>
          </a:p>
        </p:txBody>
      </p:sp>
      <p:sp>
        <p:nvSpPr>
          <p:cNvPr id="19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56908" y="3614249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Hae joukkueeseen</a:t>
            </a:r>
          </a:p>
        </p:txBody>
      </p:sp>
    </p:spTree>
    <p:extLst>
      <p:ext uri="{BB962C8B-B14F-4D97-AF65-F5344CB8AC3E}">
        <p14:creationId xmlns:p14="http://schemas.microsoft.com/office/powerpoint/2010/main" val="78052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2827008" y="1433072"/>
            <a:ext cx="37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poistaminen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18816" y="3895226"/>
            <a:ext cx="2954367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Poista joukkue</a:t>
            </a:r>
          </a:p>
        </p:txBody>
      </p:sp>
      <p:sp>
        <p:nvSpPr>
          <p:cNvPr id="9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1142" y="1964517"/>
            <a:ext cx="6517178" cy="17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2890058" y="3107650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Tiimin johtaja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Peli: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Joukkueen nimi: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1" y="2739851"/>
            <a:ext cx="25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Pelaajien maksimimäärä: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99017" y="209878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Peli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99017" y="284127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99017" y="3252830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1787" y="2469148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6159731" y="2131098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23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759034" y="1336878"/>
            <a:ext cx="35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Turnaukseen osallistuminen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475" y="1905266"/>
            <a:ext cx="2103121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Tiimin nimi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3942" y="191625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Osallistujan vastaus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473" y="2356392"/>
            <a:ext cx="2103122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Tiimin johtaja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3942" y="2365544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Osallistujan vastaus</a:t>
            </a:r>
          </a:p>
        </p:txBody>
      </p:sp>
      <p:sp>
        <p:nvSpPr>
          <p:cNvPr id="14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47210" y="2853635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Ilmoittaudu </a:t>
            </a:r>
            <a:r>
              <a:rPr lang="fi-FI" dirty="0"/>
              <a:t>turnaukseen</a:t>
            </a:r>
          </a:p>
        </p:txBody>
      </p:sp>
    </p:spTree>
    <p:extLst>
      <p:ext uri="{BB962C8B-B14F-4D97-AF65-F5344CB8AC3E}">
        <p14:creationId xmlns:p14="http://schemas.microsoft.com/office/powerpoint/2010/main" val="256627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268854" y="1209748"/>
            <a:ext cx="42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Tiimin harjoituspäiväkirjan kirjoittaminen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652704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Tiimin Harjoituspäiväkirja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8815" y="4744299"/>
            <a:ext cx="2954367" cy="31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Tallenna harjoituspäiväkirja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73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2901142" y="3140219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Unenmäärä: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1142" y="1984230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Pelaaja: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142" y="236863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Harjoituksen kesto: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1142" y="2739851"/>
            <a:ext cx="20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Ruokailut: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1142" y="3517998"/>
            <a:ext cx="16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Liikunta: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1142" y="3926813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Päivän mieliala: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9996" y="208164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/>
              <a:t>vastaus</a:t>
            </a:r>
            <a:endParaRPr lang="fi-FI" sz="1400" dirty="0"/>
          </a:p>
        </p:txBody>
      </p:sp>
      <p:sp>
        <p:nvSpPr>
          <p:cNvPr id="19" name="Rectangle 18"/>
          <p:cNvSpPr/>
          <p:nvPr/>
        </p:nvSpPr>
        <p:spPr>
          <a:xfrm>
            <a:off x="5039995" y="2843095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39995" y="3261256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9995" y="3670071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9997" y="4030409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9996" y="2501624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5737825" y="4079946"/>
            <a:ext cx="166255" cy="1160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901142" y="4296145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Päivä: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9995" y="4390747"/>
            <a:ext cx="864085" cy="162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/>
              <a:t>vastaus</a:t>
            </a:r>
          </a:p>
        </p:txBody>
      </p:sp>
    </p:spTree>
    <p:extLst>
      <p:ext uri="{BB962C8B-B14F-4D97-AF65-F5344CB8AC3E}">
        <p14:creationId xmlns:p14="http://schemas.microsoft.com/office/powerpoint/2010/main" val="10831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Opettajien ylläpito	Opiskelijoiden ylläpito	Turnaukset					Kirjaudu</a:t>
            </a:r>
          </a:p>
        </p:txBody>
      </p:sp>
      <p:sp>
        <p:nvSpPr>
          <p:cNvPr id="4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844933" y="1270061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Opettajien ylläpitäminen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476" y="1867099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3942" y="1867099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etunimi.sukunumi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707475" y="2252747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3942" y="2252747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password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707474" y="2633500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3942" y="263350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474" y="3015301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942" y="3015301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4034" y="3900298"/>
            <a:ext cx="2600842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Päivitä opettajan tiedot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07473" y="3397102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942" y="3391116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873" y="3900298"/>
            <a:ext cx="2549236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Poista opettajan tiedot</a:t>
            </a:r>
          </a:p>
        </p:txBody>
      </p:sp>
    </p:spTree>
    <p:extLst>
      <p:ext uri="{BB962C8B-B14F-4D97-AF65-F5344CB8AC3E}">
        <p14:creationId xmlns:p14="http://schemas.microsoft.com/office/powerpoint/2010/main" val="337652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3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</a:t>
            </a:r>
            <a:r>
              <a:rPr lang="fi-FI" dirty="0" smtClean="0"/>
              <a:t>	Harjoituspäiväkirja</a:t>
            </a:r>
            <a:r>
              <a:rPr lang="fi-FI" dirty="0"/>
              <a:t>	</a:t>
            </a:r>
            <a:r>
              <a:rPr lang="fi-FI" dirty="0"/>
              <a:t>	</a:t>
            </a:r>
            <a:r>
              <a:rPr lang="fi-FI" dirty="0" smtClean="0"/>
              <a:t>Turnaukset</a:t>
            </a:r>
            <a:r>
              <a:rPr lang="fi-FI" dirty="0"/>
              <a:t>	</a:t>
            </a:r>
            <a:r>
              <a:rPr lang="fi-FI" dirty="0" smtClean="0"/>
              <a:t>Joukkueet</a:t>
            </a:r>
            <a:r>
              <a:rPr lang="fi-FI" dirty="0"/>
              <a:t>	</a:t>
            </a:r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-23553" y="6143105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623456" y="1080653"/>
            <a:ext cx="10897984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ysClr val="windowText" lastClr="000000"/>
                </a:solidFill>
              </a:rPr>
              <a:t>Sivun sisältö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5425363" y="3933499"/>
            <a:ext cx="129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dirty="0" smtClean="0">
                <a:solidFill>
                  <a:srgbClr val="FF0000"/>
                </a:solidFill>
              </a:rPr>
              <a:t>12</a:t>
            </a:r>
            <a:endParaRPr lang="fi-FI" sz="8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-11083" y="4206240"/>
            <a:ext cx="122030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9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3" y="11"/>
            <a:ext cx="7884000" cy="443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-11083" y="4030824"/>
            <a:ext cx="7884000" cy="399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-11083" y="595461"/>
            <a:ext cx="7884000" cy="3435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ysClr val="windowText" lastClr="000000"/>
                </a:solidFill>
              </a:rPr>
              <a:t>Sivun sisältö</a:t>
            </a:r>
            <a:endParaRPr lang="fi-FI" dirty="0"/>
          </a:p>
        </p:txBody>
      </p:sp>
      <p:sp>
        <p:nvSpPr>
          <p:cNvPr id="10" name="Oval 9"/>
          <p:cNvSpPr/>
          <p:nvPr/>
        </p:nvSpPr>
        <p:spPr>
          <a:xfrm>
            <a:off x="0" y="25667"/>
            <a:ext cx="895739" cy="54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=</a:t>
            </a:r>
            <a:endParaRPr lang="fi-FI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1083" y="2704011"/>
            <a:ext cx="7884000" cy="298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3832" y="2645495"/>
            <a:ext cx="129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000" dirty="0" smtClean="0">
                <a:solidFill>
                  <a:srgbClr val="FF0000"/>
                </a:solidFill>
              </a:rPr>
              <a:t>12</a:t>
            </a:r>
            <a:endParaRPr lang="fi-FI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3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1317071"/>
            <a:ext cx="19965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4407DDF9-B2C1-4A6C-8A9C-0E19963CB172}"/>
              </a:ext>
            </a:extLst>
          </p:cNvPr>
          <p:cNvSpPr txBox="1"/>
          <p:nvPr/>
        </p:nvSpPr>
        <p:spPr>
          <a:xfrm>
            <a:off x="3598877" y="1753299"/>
            <a:ext cx="4748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Tekstiä………………...</a:t>
            </a:r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</a:t>
            </a:r>
            <a:r>
              <a:rPr lang="fi-FI" dirty="0"/>
              <a:t> elit,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eiusmod</a:t>
            </a:r>
            <a:r>
              <a:rPr lang="fi-FI" dirty="0"/>
              <a:t> </a:t>
            </a:r>
            <a:r>
              <a:rPr lang="fi-FI" dirty="0" err="1"/>
              <a:t>tempor</a:t>
            </a:r>
            <a:r>
              <a:rPr lang="fi-FI" dirty="0"/>
              <a:t> </a:t>
            </a:r>
            <a:r>
              <a:rPr lang="fi-FI" dirty="0" err="1"/>
              <a:t>incidunt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labore</a:t>
            </a:r>
            <a:r>
              <a:rPr lang="fi-FI" dirty="0"/>
              <a:t> et </a:t>
            </a:r>
            <a:r>
              <a:rPr lang="fi-FI" dirty="0" err="1"/>
              <a:t>dolore</a:t>
            </a:r>
            <a:r>
              <a:rPr lang="fi-FI" dirty="0"/>
              <a:t> magna </a:t>
            </a:r>
            <a:r>
              <a:rPr lang="fi-FI" dirty="0" err="1"/>
              <a:t>aliqua</a:t>
            </a:r>
            <a:r>
              <a:rPr lang="fi-FI" dirty="0"/>
              <a:t>.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enim</a:t>
            </a:r>
            <a:r>
              <a:rPr lang="fi-FI" dirty="0"/>
              <a:t> </a:t>
            </a:r>
            <a:r>
              <a:rPr lang="fi-FI" dirty="0" err="1"/>
              <a:t>ad</a:t>
            </a:r>
            <a:r>
              <a:rPr lang="fi-FI" dirty="0"/>
              <a:t> </a:t>
            </a:r>
            <a:r>
              <a:rPr lang="fi-FI" dirty="0" err="1"/>
              <a:t>minim</a:t>
            </a:r>
            <a:r>
              <a:rPr lang="fi-FI" dirty="0"/>
              <a:t> </a:t>
            </a:r>
            <a:r>
              <a:rPr lang="fi-FI" dirty="0" err="1"/>
              <a:t>veniam</a:t>
            </a:r>
            <a:r>
              <a:rPr lang="fi-FI" dirty="0"/>
              <a:t>,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nostrud</a:t>
            </a:r>
            <a:r>
              <a:rPr lang="fi-FI" dirty="0"/>
              <a:t> </a:t>
            </a:r>
            <a:r>
              <a:rPr lang="fi-FI" dirty="0" err="1"/>
              <a:t>exercitation</a:t>
            </a:r>
            <a:r>
              <a:rPr lang="fi-FI" dirty="0"/>
              <a:t> </a:t>
            </a:r>
            <a:r>
              <a:rPr lang="fi-FI" dirty="0" err="1"/>
              <a:t>ullamco</a:t>
            </a:r>
            <a:r>
              <a:rPr lang="fi-FI" dirty="0"/>
              <a:t> </a:t>
            </a:r>
            <a:r>
              <a:rPr lang="fi-FI" dirty="0" err="1"/>
              <a:t>laboris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aliquid</a:t>
            </a:r>
            <a:r>
              <a:rPr lang="fi-FI" dirty="0"/>
              <a:t> ex </a:t>
            </a:r>
            <a:r>
              <a:rPr lang="fi-FI" dirty="0" err="1"/>
              <a:t>ea</a:t>
            </a:r>
            <a:r>
              <a:rPr lang="fi-FI" dirty="0"/>
              <a:t> </a:t>
            </a:r>
            <a:r>
              <a:rPr lang="fi-FI" dirty="0" err="1"/>
              <a:t>commodi</a:t>
            </a:r>
            <a:r>
              <a:rPr lang="fi-FI" dirty="0"/>
              <a:t> </a:t>
            </a:r>
            <a:r>
              <a:rPr lang="fi-FI" dirty="0" err="1"/>
              <a:t>consequat</a:t>
            </a:r>
            <a:r>
              <a:rPr lang="fi-FI" dirty="0"/>
              <a:t>.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aute</a:t>
            </a:r>
            <a:r>
              <a:rPr lang="fi-FI" dirty="0"/>
              <a:t> </a:t>
            </a:r>
            <a:r>
              <a:rPr lang="fi-FI" dirty="0" err="1"/>
              <a:t>iure</a:t>
            </a:r>
            <a:r>
              <a:rPr lang="fi-FI" dirty="0"/>
              <a:t> </a:t>
            </a:r>
            <a:r>
              <a:rPr lang="fi-FI" dirty="0" err="1"/>
              <a:t>reprehenderit</a:t>
            </a:r>
            <a:r>
              <a:rPr lang="fi-FI" dirty="0"/>
              <a:t> in </a:t>
            </a:r>
            <a:r>
              <a:rPr lang="fi-FI" dirty="0" err="1"/>
              <a:t>voluptate</a:t>
            </a:r>
            <a:r>
              <a:rPr lang="fi-FI" dirty="0"/>
              <a:t> </a:t>
            </a:r>
            <a:r>
              <a:rPr lang="fi-FI" dirty="0" err="1"/>
              <a:t>velit</a:t>
            </a:r>
            <a:r>
              <a:rPr lang="fi-FI" dirty="0"/>
              <a:t> </a:t>
            </a:r>
            <a:r>
              <a:rPr lang="fi-FI" dirty="0" err="1"/>
              <a:t>esse</a:t>
            </a:r>
            <a:r>
              <a:rPr lang="fi-FI" dirty="0"/>
              <a:t> </a:t>
            </a:r>
            <a:r>
              <a:rPr lang="fi-FI" dirty="0" err="1"/>
              <a:t>cillum</a:t>
            </a:r>
            <a:r>
              <a:rPr lang="fi-FI" dirty="0"/>
              <a:t> </a:t>
            </a:r>
            <a:r>
              <a:rPr lang="fi-FI" dirty="0" err="1"/>
              <a:t>dolore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fugiat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pariatur</a:t>
            </a:r>
            <a:r>
              <a:rPr lang="fi-FI" dirty="0"/>
              <a:t>. </a:t>
            </a:r>
            <a:r>
              <a:rPr lang="fi-FI" dirty="0" err="1"/>
              <a:t>Excepteur</a:t>
            </a:r>
            <a:r>
              <a:rPr lang="fi-FI" dirty="0"/>
              <a:t> </a:t>
            </a:r>
            <a:r>
              <a:rPr lang="fi-FI" dirty="0" err="1"/>
              <a:t>sint</a:t>
            </a:r>
            <a:r>
              <a:rPr lang="fi-FI" dirty="0"/>
              <a:t> </a:t>
            </a:r>
            <a:r>
              <a:rPr lang="fi-FI" dirty="0" err="1"/>
              <a:t>obcaecat</a:t>
            </a:r>
            <a:r>
              <a:rPr lang="fi-FI" dirty="0"/>
              <a:t> </a:t>
            </a:r>
            <a:r>
              <a:rPr lang="fi-FI" dirty="0" err="1"/>
              <a:t>cupiditat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proident</a:t>
            </a:r>
            <a:r>
              <a:rPr lang="fi-FI" dirty="0"/>
              <a:t>, </a:t>
            </a:r>
            <a:r>
              <a:rPr lang="fi-FI" dirty="0" err="1"/>
              <a:t>sunt</a:t>
            </a:r>
            <a:r>
              <a:rPr lang="fi-FI" dirty="0"/>
              <a:t> in </a:t>
            </a:r>
            <a:r>
              <a:rPr lang="fi-FI" dirty="0" err="1"/>
              <a:t>culpa</a:t>
            </a:r>
            <a:r>
              <a:rPr lang="fi-FI" dirty="0"/>
              <a:t> </a:t>
            </a:r>
            <a:r>
              <a:rPr lang="fi-FI" dirty="0" err="1"/>
              <a:t>qui</a:t>
            </a:r>
            <a:r>
              <a:rPr lang="fi-FI" dirty="0"/>
              <a:t> </a:t>
            </a:r>
            <a:r>
              <a:rPr lang="fi-FI" dirty="0" err="1"/>
              <a:t>officia</a:t>
            </a:r>
            <a:r>
              <a:rPr lang="fi-FI" dirty="0"/>
              <a:t> </a:t>
            </a:r>
            <a:r>
              <a:rPr lang="fi-FI" dirty="0" err="1"/>
              <a:t>deserunt</a:t>
            </a:r>
            <a:r>
              <a:rPr lang="fi-FI" dirty="0"/>
              <a:t> mollit </a:t>
            </a:r>
            <a:r>
              <a:rPr lang="fi-FI" dirty="0" err="1"/>
              <a:t>anim</a:t>
            </a:r>
            <a:r>
              <a:rPr lang="fi-FI" dirty="0"/>
              <a:t> id </a:t>
            </a:r>
            <a:r>
              <a:rPr lang="fi-FI" dirty="0" err="1"/>
              <a:t>est</a:t>
            </a:r>
            <a:r>
              <a:rPr lang="fi-FI" dirty="0"/>
              <a:t> </a:t>
            </a:r>
            <a:r>
              <a:rPr lang="fi-FI" dirty="0" err="1"/>
              <a:t>laborum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91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F4BC5A54-E119-4E2E-8E88-85C1235D3628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AC6B9CE-97E3-4FB4-88D0-40F4B60FDE01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C204078C-6837-4C28-A5DC-740B796CF70D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3CA3CC87-67E9-4DD9-BEBD-06702421F9E3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Rekisteröidy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9A2089F3-1DF8-428F-89F0-FB584620E4DD}"/>
              </a:ext>
            </a:extLst>
          </p:cNvPr>
          <p:cNvSpPr/>
          <p:nvPr/>
        </p:nvSpPr>
        <p:spPr>
          <a:xfrm>
            <a:off x="3833767" y="2122630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1B1CFFE0-1A4A-404E-83FF-FFA765B66960}"/>
              </a:ext>
            </a:extLst>
          </p:cNvPr>
          <p:cNvSpPr/>
          <p:nvPr/>
        </p:nvSpPr>
        <p:spPr>
          <a:xfrm>
            <a:off x="3833766" y="2574937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A8C3810-2CAC-4200-A612-FF6D6ECB005A}"/>
              </a:ext>
            </a:extLst>
          </p:cNvPr>
          <p:cNvSpPr/>
          <p:nvPr/>
        </p:nvSpPr>
        <p:spPr>
          <a:xfrm>
            <a:off x="3833766" y="3006270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Puhelinnumero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C1FABE1E-1940-4951-84BB-FFCB6315EBB2}"/>
              </a:ext>
            </a:extLst>
          </p:cNvPr>
          <p:cNvSpPr/>
          <p:nvPr/>
        </p:nvSpPr>
        <p:spPr>
          <a:xfrm>
            <a:off x="3833765" y="3449488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CABA4C97-9DD8-44AB-94BA-3544A1BFF526}"/>
              </a:ext>
            </a:extLst>
          </p:cNvPr>
          <p:cNvSpPr/>
          <p:nvPr/>
        </p:nvSpPr>
        <p:spPr>
          <a:xfrm>
            <a:off x="5894664" y="212263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A594DDF-3D09-4D2A-ABDB-6595ECB36F9B}"/>
              </a:ext>
            </a:extLst>
          </p:cNvPr>
          <p:cNvSpPr/>
          <p:nvPr/>
        </p:nvSpPr>
        <p:spPr>
          <a:xfrm>
            <a:off x="5894663" y="2574937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D902C5FC-131B-45C4-A300-A7BA0DEEB444}"/>
              </a:ext>
            </a:extLst>
          </p:cNvPr>
          <p:cNvSpPr/>
          <p:nvPr/>
        </p:nvSpPr>
        <p:spPr>
          <a:xfrm>
            <a:off x="5894663" y="300627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E57F8136-4FF8-480F-BC1B-87777DE71FB6}"/>
              </a:ext>
            </a:extLst>
          </p:cNvPr>
          <p:cNvSpPr/>
          <p:nvPr/>
        </p:nvSpPr>
        <p:spPr>
          <a:xfrm>
            <a:off x="5894662" y="3449488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FAACD8EE-A079-45A7-B1C4-9161588D167A}"/>
              </a:ext>
            </a:extLst>
          </p:cNvPr>
          <p:cNvSpPr/>
          <p:nvPr/>
        </p:nvSpPr>
        <p:spPr>
          <a:xfrm>
            <a:off x="3833764" y="3872326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6114C908-3242-46ED-8AF8-396601E6BE2C}"/>
              </a:ext>
            </a:extLst>
          </p:cNvPr>
          <p:cNvSpPr/>
          <p:nvPr/>
        </p:nvSpPr>
        <p:spPr>
          <a:xfrm>
            <a:off x="3833763" y="4315544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9BB87B47-9F0B-48A2-8459-0E755B13F579}"/>
              </a:ext>
            </a:extLst>
          </p:cNvPr>
          <p:cNvSpPr/>
          <p:nvPr/>
        </p:nvSpPr>
        <p:spPr>
          <a:xfrm>
            <a:off x="5894661" y="3872326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090CA7BA-679F-414E-833F-6656AEA8FA24}"/>
              </a:ext>
            </a:extLst>
          </p:cNvPr>
          <p:cNvSpPr/>
          <p:nvPr/>
        </p:nvSpPr>
        <p:spPr>
          <a:xfrm>
            <a:off x="5894660" y="4315544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2F2EC429-625C-4CBF-B7BB-9D8789849D0A}"/>
              </a:ext>
            </a:extLst>
          </p:cNvPr>
          <p:cNvSpPr/>
          <p:nvPr/>
        </p:nvSpPr>
        <p:spPr>
          <a:xfrm>
            <a:off x="5025006" y="4970693"/>
            <a:ext cx="1571538" cy="53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Rekisteröidy</a:t>
            </a:r>
          </a:p>
        </p:txBody>
      </p:sp>
    </p:spTree>
    <p:extLst>
      <p:ext uri="{BB962C8B-B14F-4D97-AF65-F5344CB8AC3E}">
        <p14:creationId xmlns:p14="http://schemas.microsoft.com/office/powerpoint/2010/main" val="269231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31706E06-A066-47EA-ACA8-E0CDEE22F775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A050BF93-4817-41E6-A9F0-09926A74C36D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8FBCD24A-3A83-40C5-B02A-05FDCA1B613A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7076B8CE-A9C1-4F73-B089-C6784114A0D3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Kirjautuminen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0023E09E-C014-41BE-8F45-5CB966A6AE78}"/>
              </a:ext>
            </a:extLst>
          </p:cNvPr>
          <p:cNvSpPr/>
          <p:nvPr/>
        </p:nvSpPr>
        <p:spPr>
          <a:xfrm>
            <a:off x="3951214" y="2258602"/>
            <a:ext cx="169457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F9D27316-117E-4CF8-82E5-CC16931A874E}"/>
              </a:ext>
            </a:extLst>
          </p:cNvPr>
          <p:cNvSpPr/>
          <p:nvPr/>
        </p:nvSpPr>
        <p:spPr>
          <a:xfrm>
            <a:off x="3951213" y="2701820"/>
            <a:ext cx="1694578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B982BAB3-766A-4A0B-B952-AF541B90E2A4}"/>
              </a:ext>
            </a:extLst>
          </p:cNvPr>
          <p:cNvSpPr/>
          <p:nvPr/>
        </p:nvSpPr>
        <p:spPr>
          <a:xfrm>
            <a:off x="6012111" y="2258602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0CE2BE8A-A876-4A44-98FB-9C3381D3D1DE}"/>
              </a:ext>
            </a:extLst>
          </p:cNvPr>
          <p:cNvSpPr/>
          <p:nvPr/>
        </p:nvSpPr>
        <p:spPr>
          <a:xfrm>
            <a:off x="6012110" y="2701820"/>
            <a:ext cx="1571538" cy="2768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Omat tiedot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0BC791D9-660B-4094-AD0B-754B7B872607}"/>
              </a:ext>
            </a:extLst>
          </p:cNvPr>
          <p:cNvSpPr/>
          <p:nvPr/>
        </p:nvSpPr>
        <p:spPr>
          <a:xfrm>
            <a:off x="5025006" y="3322473"/>
            <a:ext cx="1694577" cy="53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Kirjaudu sisään</a:t>
            </a:r>
          </a:p>
        </p:txBody>
      </p:sp>
    </p:spTree>
    <p:extLst>
      <p:ext uri="{BB962C8B-B14F-4D97-AF65-F5344CB8AC3E}">
        <p14:creationId xmlns:p14="http://schemas.microsoft.com/office/powerpoint/2010/main" val="82174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BB191E58-0D31-4D8E-9753-B784631D2B2D}"/>
              </a:ext>
            </a:extLst>
          </p:cNvPr>
          <p:cNvSpPr/>
          <p:nvPr/>
        </p:nvSpPr>
        <p:spPr>
          <a:xfrm>
            <a:off x="0" y="0"/>
            <a:ext cx="12192000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Header</a:t>
            </a:r>
            <a:endParaRPr lang="fi-FI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75E65141-B2C5-49D4-9884-EC8B6BA4FBD3}"/>
              </a:ext>
            </a:extLst>
          </p:cNvPr>
          <p:cNvSpPr/>
          <p:nvPr/>
        </p:nvSpPr>
        <p:spPr>
          <a:xfrm>
            <a:off x="0" y="1317072"/>
            <a:ext cx="1996580" cy="234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Navigointi:</a:t>
            </a:r>
          </a:p>
          <a:p>
            <a:pPr algn="ctr"/>
            <a:r>
              <a:rPr lang="fi-FI" dirty="0"/>
              <a:t>Etusivu</a:t>
            </a:r>
          </a:p>
          <a:p>
            <a:pPr algn="ctr"/>
            <a:r>
              <a:rPr lang="fi-FI" dirty="0"/>
              <a:t>Tietoa jaksosta</a:t>
            </a:r>
          </a:p>
          <a:p>
            <a:pPr algn="ctr"/>
            <a:r>
              <a:rPr lang="fi-FI" dirty="0"/>
              <a:t>Kurssisuunnitelma</a:t>
            </a:r>
          </a:p>
          <a:p>
            <a:pPr algn="ctr"/>
            <a:r>
              <a:rPr lang="fi-FI" dirty="0" err="1"/>
              <a:t>yms</a:t>
            </a:r>
            <a:endParaRPr lang="fi-FI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B738EEA7-B01B-4B82-AC98-0992A2585BFF}"/>
              </a:ext>
            </a:extLst>
          </p:cNvPr>
          <p:cNvSpPr/>
          <p:nvPr/>
        </p:nvSpPr>
        <p:spPr>
          <a:xfrm>
            <a:off x="0" y="6065240"/>
            <a:ext cx="12192000" cy="7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46A76A45-A2BB-44CE-9A5D-68677E3B33E4}"/>
              </a:ext>
            </a:extLst>
          </p:cNvPr>
          <p:cNvSpPr txBox="1"/>
          <p:nvPr/>
        </p:nvSpPr>
        <p:spPr>
          <a:xfrm>
            <a:off x="5025006" y="154545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Harjoituspäiväkirja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C7C80353-9E08-4F43-8F2D-CECE64933E63}"/>
              </a:ext>
            </a:extLst>
          </p:cNvPr>
          <p:cNvSpPr/>
          <p:nvPr/>
        </p:nvSpPr>
        <p:spPr>
          <a:xfrm>
            <a:off x="4148356" y="2142818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Valitse peli (</a:t>
            </a:r>
            <a:r>
              <a:rPr lang="fi-FI" sz="1200" dirty="0" err="1"/>
              <a:t>Dropdown</a:t>
            </a:r>
            <a:r>
              <a:rPr lang="fi-FI" sz="1200" dirty="0"/>
              <a:t>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8C323528-31FF-40F0-A1C9-FA5ECB7C522E}"/>
              </a:ext>
            </a:extLst>
          </p:cNvPr>
          <p:cNvSpPr/>
          <p:nvPr/>
        </p:nvSpPr>
        <p:spPr>
          <a:xfrm>
            <a:off x="6300132" y="2143168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Valitse päivä (</a:t>
            </a:r>
            <a:r>
              <a:rPr lang="fi-FI" sz="1200" dirty="0" err="1"/>
              <a:t>Dropdown</a:t>
            </a:r>
            <a:r>
              <a:rPr lang="fi-FI" sz="1200" dirty="0"/>
              <a:t>)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50590027-4DC4-4E9C-9342-803FF0C77B33}"/>
              </a:ext>
            </a:extLst>
          </p:cNvPr>
          <p:cNvSpPr/>
          <p:nvPr/>
        </p:nvSpPr>
        <p:spPr>
          <a:xfrm>
            <a:off x="4148356" y="2725637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Harjoituksen kesto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31D81611-6AFC-4C24-812C-92460EF32CF9}"/>
              </a:ext>
            </a:extLst>
          </p:cNvPr>
          <p:cNvSpPr/>
          <p:nvPr/>
        </p:nvSpPr>
        <p:spPr>
          <a:xfrm>
            <a:off x="6300131" y="2725637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2DEE6CE1-F88B-4384-92DD-4B0E25F335E8}"/>
              </a:ext>
            </a:extLst>
          </p:cNvPr>
          <p:cNvSpPr/>
          <p:nvPr/>
        </p:nvSpPr>
        <p:spPr>
          <a:xfrm>
            <a:off x="4148356" y="330259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Unenmäärä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7F93C225-80E9-478A-A80F-773B85562D47}"/>
              </a:ext>
            </a:extLst>
          </p:cNvPr>
          <p:cNvSpPr/>
          <p:nvPr/>
        </p:nvSpPr>
        <p:spPr>
          <a:xfrm>
            <a:off x="6300130" y="325027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90F481AE-795E-4213-A47C-E52352BB11B7}"/>
              </a:ext>
            </a:extLst>
          </p:cNvPr>
          <p:cNvSpPr/>
          <p:nvPr/>
        </p:nvSpPr>
        <p:spPr>
          <a:xfrm>
            <a:off x="4148355" y="388283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Ruokailut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9E0EA4B9-3D68-46EC-957D-8587FC85C7A1}"/>
              </a:ext>
            </a:extLst>
          </p:cNvPr>
          <p:cNvSpPr/>
          <p:nvPr/>
        </p:nvSpPr>
        <p:spPr>
          <a:xfrm>
            <a:off x="6300129" y="3878336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3ED44FF0-4C1F-4F1B-944F-6E4A4E4AACDE}"/>
              </a:ext>
            </a:extLst>
          </p:cNvPr>
          <p:cNvSpPr/>
          <p:nvPr/>
        </p:nvSpPr>
        <p:spPr>
          <a:xfrm>
            <a:off x="4148355" y="4442583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Liikunta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C2919ED7-AE16-4744-85E8-078A088F765E}"/>
              </a:ext>
            </a:extLst>
          </p:cNvPr>
          <p:cNvSpPr/>
          <p:nvPr/>
        </p:nvSpPr>
        <p:spPr>
          <a:xfrm>
            <a:off x="6300129" y="4438083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4ED2B592-B944-4FA9-89D9-5EC1DA8E7D07}"/>
              </a:ext>
            </a:extLst>
          </p:cNvPr>
          <p:cNvSpPr/>
          <p:nvPr/>
        </p:nvSpPr>
        <p:spPr>
          <a:xfrm>
            <a:off x="4148355" y="501521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Mieliala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B5DD549E-9D3B-44F3-AEC0-EAE56AF47F2B}"/>
              </a:ext>
            </a:extLst>
          </p:cNvPr>
          <p:cNvSpPr/>
          <p:nvPr/>
        </p:nvSpPr>
        <p:spPr>
          <a:xfrm>
            <a:off x="6300129" y="5010719"/>
            <a:ext cx="14093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Vastaus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B8F457DC-92A4-4BF6-B716-B72598659514}"/>
              </a:ext>
            </a:extLst>
          </p:cNvPr>
          <p:cNvSpPr/>
          <p:nvPr/>
        </p:nvSpPr>
        <p:spPr>
          <a:xfrm>
            <a:off x="5301842" y="5612235"/>
            <a:ext cx="11576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</p:spTree>
    <p:extLst>
      <p:ext uri="{BB962C8B-B14F-4D97-AF65-F5344CB8AC3E}">
        <p14:creationId xmlns:p14="http://schemas.microsoft.com/office/powerpoint/2010/main" val="428040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Opettajien ylläpito	Opiskelijoiden ylläpito	Turnaukset					Kirjaudu</a:t>
            </a:r>
          </a:p>
        </p:txBody>
      </p:sp>
      <p:sp>
        <p:nvSpPr>
          <p:cNvPr id="4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627764" y="1289210"/>
            <a:ext cx="293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Opiskelijoiden ylläpitäminen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476" y="1867099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3942" y="1867099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etunimi.sukunumi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707475" y="2252747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3942" y="2252747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password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707474" y="2633500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3942" y="263350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474" y="3015301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942" y="3015301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82038" y="3900298"/>
            <a:ext cx="2644834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Päivitä oppilaan tiedot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473" y="3397102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3942" y="3391116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965074" y="3900298"/>
            <a:ext cx="2644834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Poista oppilaan tiedot</a:t>
            </a:r>
          </a:p>
        </p:txBody>
      </p:sp>
    </p:spTree>
    <p:extLst>
      <p:ext uri="{BB962C8B-B14F-4D97-AF65-F5344CB8AC3E}">
        <p14:creationId xmlns:p14="http://schemas.microsoft.com/office/powerpoint/2010/main" val="62609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642830" y="1269489"/>
            <a:ext cx="237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Kirjaudu järjestelmään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476" y="1867099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3942" y="1867099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etunimi.sukunumi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707475" y="2252747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3942" y="2252747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password</a:t>
            </a:r>
            <a:endParaRPr lang="fi-FI" dirty="0"/>
          </a:p>
        </p:txBody>
      </p:sp>
      <p:sp>
        <p:nvSpPr>
          <p:cNvPr id="17" name="Rounded Rectangle 16"/>
          <p:cNvSpPr/>
          <p:nvPr/>
        </p:nvSpPr>
        <p:spPr>
          <a:xfrm>
            <a:off x="4294908" y="2758931"/>
            <a:ext cx="3075709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Kirjaudu sisään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1098" y="3765665"/>
            <a:ext cx="193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1"/>
                </a:solidFill>
              </a:rPr>
              <a:t>Rekisteröidy tästä</a:t>
            </a:r>
          </a:p>
        </p:txBody>
      </p:sp>
      <p:sp>
        <p:nvSpPr>
          <p:cNvPr id="21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</p:spTree>
    <p:extLst>
      <p:ext uri="{BB962C8B-B14F-4D97-AF65-F5344CB8AC3E}">
        <p14:creationId xmlns:p14="http://schemas.microsoft.com/office/powerpoint/2010/main" val="42354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829086" y="1289210"/>
            <a:ext cx="200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Rekisteröityminen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476" y="1867099"/>
            <a:ext cx="1978429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3942" y="1867099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etunimi.sukunumi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707475" y="2252747"/>
            <a:ext cx="1978430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3942" y="2252747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password</a:t>
            </a:r>
            <a:endParaRPr lang="fi-FI" dirty="0"/>
          </a:p>
        </p:txBody>
      </p:sp>
      <p:sp>
        <p:nvSpPr>
          <p:cNvPr id="13" name="Rounded Rectangle 12"/>
          <p:cNvSpPr/>
          <p:nvPr/>
        </p:nvSpPr>
        <p:spPr>
          <a:xfrm>
            <a:off x="4294907" y="4199433"/>
            <a:ext cx="3075709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Lähetä rekisteröityminen tarkistettavaksi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7474" y="2633500"/>
            <a:ext cx="1978431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 uudelleen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3942" y="263350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password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3707474" y="3015301"/>
            <a:ext cx="1978431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3942" y="3015301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473" y="3397102"/>
            <a:ext cx="1978432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3942" y="3391116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26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7473" y="3786042"/>
            <a:ext cx="1978432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53942" y="3795274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</p:spTree>
    <p:extLst>
      <p:ext uri="{BB962C8B-B14F-4D97-AF65-F5344CB8AC3E}">
        <p14:creationId xmlns:p14="http://schemas.microsoft.com/office/powerpoint/2010/main" val="41448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329240" y="1314422"/>
            <a:ext cx="355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Rekisteröitymisen hyväksyminen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476" y="1867099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Käyttäjätunnus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3942" y="1867099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vastaus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7475" y="2252747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Salasana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3942" y="2252747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vastaus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55665" y="3936228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Hyväksy oppilaan rekisteröityminen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07474" y="2633500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3942" y="2633500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vastaus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474" y="3015301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3942" y="3015301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vastaus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07473" y="3397102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Sähköposti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53942" y="3391116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vastaus</a:t>
            </a:r>
          </a:p>
        </p:txBody>
      </p:sp>
      <p:sp>
        <p:nvSpPr>
          <p:cNvPr id="19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23460" y="3934593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Hylkää oppilaan rekisteröityminen</a:t>
            </a:r>
          </a:p>
        </p:txBody>
      </p:sp>
    </p:spTree>
    <p:extLst>
      <p:ext uri="{BB962C8B-B14F-4D97-AF65-F5344CB8AC3E}">
        <p14:creationId xmlns:p14="http://schemas.microsoft.com/office/powerpoint/2010/main" val="309515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896735" y="1348293"/>
            <a:ext cx="24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Ohjeen lisääminen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0372" y="1819466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Ohjeen otsikko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68830" y="4213070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Lisää ohje</a:t>
            </a:r>
          </a:p>
        </p:txBody>
      </p:sp>
      <p:sp>
        <p:nvSpPr>
          <p:cNvPr id="19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82933" y="2323559"/>
            <a:ext cx="2269376" cy="154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Ohjeita johonkin</a:t>
            </a:r>
          </a:p>
        </p:txBody>
      </p:sp>
    </p:spTree>
    <p:extLst>
      <p:ext uri="{BB962C8B-B14F-4D97-AF65-F5344CB8AC3E}">
        <p14:creationId xmlns:p14="http://schemas.microsoft.com/office/powerpoint/2010/main" val="23358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5096240" y="1186370"/>
            <a:ext cx="24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Uutisen lisääminen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751" y="1589184"/>
            <a:ext cx="2534497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Uutisen otsikko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8830" y="4213070"/>
            <a:ext cx="209758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Lisää uutinen</a:t>
            </a:r>
          </a:p>
        </p:txBody>
      </p:sp>
      <p:sp>
        <p:nvSpPr>
          <p:cNvPr id="10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1142" y="1964517"/>
            <a:ext cx="6517178" cy="202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Uutinen</a:t>
            </a:r>
          </a:p>
          <a:p>
            <a:pPr algn="ctr"/>
            <a:r>
              <a:rPr lang="fi-FI" dirty="0"/>
              <a:t>Tekstiä ja kuvia</a:t>
            </a:r>
          </a:p>
        </p:txBody>
      </p:sp>
    </p:spTree>
    <p:extLst>
      <p:ext uri="{BB962C8B-B14F-4D97-AF65-F5344CB8AC3E}">
        <p14:creationId xmlns:p14="http://schemas.microsoft.com/office/powerpoint/2010/main" val="82340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uvahaun tulos haulle e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3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0" y="947651"/>
            <a:ext cx="1720735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Uutiset: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Ilmoittaudu turnaukseen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Kurssin arviointia muutettu</a:t>
            </a:r>
            <a:endParaRPr lang="fi-FI" dirty="0"/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" name="Suorakulmio 5">
            <a:extLst>
              <a:ext uri="{FF2B5EF4-FFF2-40B4-BE49-F238E27FC236}">
                <a16:creationId xmlns:a16="http://schemas.microsoft.com/office/drawing/2014/main" id="{F47DC6C1-09A9-4F2B-9CCC-5CD36495905C}"/>
              </a:ext>
            </a:extLst>
          </p:cNvPr>
          <p:cNvSpPr/>
          <p:nvPr/>
        </p:nvSpPr>
        <p:spPr>
          <a:xfrm>
            <a:off x="0" y="6143104"/>
            <a:ext cx="121920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Footer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479963" y="1080653"/>
            <a:ext cx="7248698" cy="4048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Suorakulmio 4">
            <a:extLst>
              <a:ext uri="{FF2B5EF4-FFF2-40B4-BE49-F238E27FC236}">
                <a16:creationId xmlns:a16="http://schemas.microsoft.com/office/drawing/2014/main" id="{68FB2E75-8088-490E-94FC-8392693CD23F}"/>
              </a:ext>
            </a:extLst>
          </p:cNvPr>
          <p:cNvSpPr/>
          <p:nvPr/>
        </p:nvSpPr>
        <p:spPr>
          <a:xfrm>
            <a:off x="10487889" y="947651"/>
            <a:ext cx="1704111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r>
              <a:rPr lang="fi-FI" dirty="0"/>
              <a:t>Turnaukset: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dirty="0"/>
              <a:t>Turnaus 4 </a:t>
            </a:r>
          </a:p>
          <a:p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648740" y="1248636"/>
            <a:ext cx="28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Minimimäärän asettaminen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2202" y="1916250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Unenmäärä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3761" y="1864944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Opettajan vastaus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2201" y="2286647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Ruokailu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761" y="2245523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Opettajan vastaus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04504" y="3159591"/>
            <a:ext cx="2211190" cy="69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Aseta minimitavoite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63238" y="2632120"/>
            <a:ext cx="1593965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Liikunta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1" y="2624666"/>
            <a:ext cx="2067098" cy="25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Opettajan vastaus</a:t>
            </a:r>
          </a:p>
        </p:txBody>
      </p:sp>
      <p:sp>
        <p:nvSpPr>
          <p:cNvPr id="19" name="Suorakulmio 3">
            <a:extLst>
              <a:ext uri="{FF2B5EF4-FFF2-40B4-BE49-F238E27FC236}">
                <a16:creationId xmlns:a16="http://schemas.microsoft.com/office/drawing/2014/main" id="{4BB8F2D8-1EEC-4CF2-9710-433120DB4582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Etusivu		Harjoituspäiväkirja		Turnaukset	Joukkueet				Kirjaudu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5395" y="1852541"/>
            <a:ext cx="110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Minimimäärä: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6475" y="2247852"/>
            <a:ext cx="110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Minimimäärä: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395" y="2615264"/>
            <a:ext cx="110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Minimimäärä:</a:t>
            </a:r>
          </a:p>
        </p:txBody>
      </p:sp>
    </p:spTree>
    <p:extLst>
      <p:ext uri="{BB962C8B-B14F-4D97-AF65-F5344CB8AC3E}">
        <p14:creationId xmlns:p14="http://schemas.microsoft.com/office/powerpoint/2010/main" val="216176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930</Words>
  <Application>Microsoft Office PowerPoint</Application>
  <PresentationFormat>Widescreen</PresentationFormat>
  <Paragraphs>652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Kalle Vuoristo</dc:creator>
  <cp:lastModifiedBy>Vuoristo Kalle Mikael</cp:lastModifiedBy>
  <cp:revision>84</cp:revision>
  <dcterms:created xsi:type="dcterms:W3CDTF">2019-01-22T10:49:07Z</dcterms:created>
  <dcterms:modified xsi:type="dcterms:W3CDTF">2019-02-13T12:19:07Z</dcterms:modified>
</cp:coreProperties>
</file>