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usha Kallem" userId="788ccfa3123163a2" providerId="LiveId" clId="{C868BFBE-272C-4CA3-9928-1E1003AA9646}"/>
    <pc:docChg chg="custSel delSld modSld">
      <pc:chgData name="Prathusha Kallem" userId="788ccfa3123163a2" providerId="LiveId" clId="{C868BFBE-272C-4CA3-9928-1E1003AA9646}" dt="2023-11-30T03:46:55.602" v="54" actId="2696"/>
      <pc:docMkLst>
        <pc:docMk/>
      </pc:docMkLst>
      <pc:sldChg chg="addSp delSp modSp mod">
        <pc:chgData name="Prathusha Kallem" userId="788ccfa3123163a2" providerId="LiveId" clId="{C868BFBE-272C-4CA3-9928-1E1003AA9646}" dt="2023-11-30T03:46:39.659" v="51" actId="1076"/>
        <pc:sldMkLst>
          <pc:docMk/>
          <pc:sldMk cId="3222793062" sldId="256"/>
        </pc:sldMkLst>
        <pc:spChg chg="mod">
          <ac:chgData name="Prathusha Kallem" userId="788ccfa3123163a2" providerId="LiveId" clId="{C868BFBE-272C-4CA3-9928-1E1003AA9646}" dt="2023-11-30T03:46:39.659" v="51" actId="1076"/>
          <ac:spMkLst>
            <pc:docMk/>
            <pc:sldMk cId="3222793062" sldId="256"/>
            <ac:spMk id="2" creationId="{DC357F52-B151-4A36-48D6-5918D757C447}"/>
          </ac:spMkLst>
        </pc:spChg>
        <pc:spChg chg="del mod">
          <ac:chgData name="Prathusha Kallem" userId="788ccfa3123163a2" providerId="LiveId" clId="{C868BFBE-272C-4CA3-9928-1E1003AA9646}" dt="2023-11-30T03:45:47.985" v="4" actId="478"/>
          <ac:spMkLst>
            <pc:docMk/>
            <pc:sldMk cId="3222793062" sldId="256"/>
            <ac:spMk id="3" creationId="{70362AB0-9C47-45C1-D4E6-535A36A31EA4}"/>
          </ac:spMkLst>
        </pc:spChg>
        <pc:spChg chg="add mod">
          <ac:chgData name="Prathusha Kallem" userId="788ccfa3123163a2" providerId="LiveId" clId="{C868BFBE-272C-4CA3-9928-1E1003AA9646}" dt="2023-11-30T03:46:33.661" v="50" actId="20577"/>
          <ac:spMkLst>
            <pc:docMk/>
            <pc:sldMk cId="3222793062" sldId="256"/>
            <ac:spMk id="4" creationId="{7F0B6B9B-624F-CDC6-0FBD-42303ADA08B6}"/>
          </ac:spMkLst>
        </pc:spChg>
      </pc:sldChg>
      <pc:sldChg chg="delSp modSp del mod">
        <pc:chgData name="Prathusha Kallem" userId="788ccfa3123163a2" providerId="LiveId" clId="{C868BFBE-272C-4CA3-9928-1E1003AA9646}" dt="2023-11-30T03:46:55.602" v="54" actId="2696"/>
        <pc:sldMkLst>
          <pc:docMk/>
          <pc:sldMk cId="2766098575" sldId="257"/>
        </pc:sldMkLst>
        <pc:spChg chg="del mod">
          <ac:chgData name="Prathusha Kallem" userId="788ccfa3123163a2" providerId="LiveId" clId="{C868BFBE-272C-4CA3-9928-1E1003AA9646}" dt="2023-11-30T03:46:50.467" v="53" actId="478"/>
          <ac:spMkLst>
            <pc:docMk/>
            <pc:sldMk cId="2766098575" sldId="257"/>
            <ac:spMk id="3" creationId="{EE5B71C6-9B70-27C8-06BA-4A354F8F5D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11/29/2023</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11/29/2023</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Genetic-based disease identification with deep </a:t>
            </a:r>
            <a:br>
              <a:rPr lang="en-US" sz="2400" dirty="0">
                <a:solidFill>
                  <a:schemeClr val="tx1"/>
                </a:solidFill>
                <a:effectLst/>
              </a:rPr>
            </a:br>
            <a:r>
              <a:rPr lang="en-US" sz="2400" cap="all" dirty="0">
                <a:solidFill>
                  <a:schemeClr val="tx1"/>
                </a:solidFill>
                <a:effectLst/>
              </a:rPr>
              <a:t>                     learning on neural networks</a:t>
            </a:r>
            <a:br>
              <a:rPr lang="en-US" sz="1400" dirty="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646331"/>
          </a:xfrm>
          <a:prstGeom prst="rect">
            <a:avLst/>
          </a:prstGeom>
          <a:noFill/>
        </p:spPr>
        <p:txBody>
          <a:bodyPr wrap="square" rtlCol="0">
            <a:spAutoFit/>
          </a:bodyPr>
          <a:lstStyle/>
          <a:p>
            <a:r>
              <a:rPr lang="en-US" dirty="0"/>
              <a:t>By:</a:t>
            </a:r>
          </a:p>
          <a:p>
            <a:r>
              <a:rPr lang="en-US" dirty="0"/>
              <a:t>Prathusha Kallem(700745065)</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1217</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           Genetic-based disease identification with deep                       learning on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Genetic-based disease identification with deep                                                                    learning on neural networks </dc:title>
  <dc:creator>Prathusha Kallem</dc:creator>
  <cp:lastModifiedBy>Prathusha Kallem</cp:lastModifiedBy>
  <cp:revision>3</cp:revision>
  <dcterms:created xsi:type="dcterms:W3CDTF">2023-04-22T18:18:27Z</dcterms:created>
  <dcterms:modified xsi:type="dcterms:W3CDTF">2023-11-30T03:47:58Z</dcterms:modified>
</cp:coreProperties>
</file>