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CF5D77-660F-418C-B1A6-8C81BBCDDBA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200E97-09D9-4469-9E8C-8A58204FE4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4/12/19 7:16:50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CFE7A90-7CF4-4EB3-A108-5652F41AF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0"/>
            <a:ext cx="111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B02AE43-E587-4D62-BF52-2A2C2BFA3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0"/>
            <a:ext cx="111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CD7E735-2999-425A-8366-58FC7025D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0"/>
            <a:ext cx="111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