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92BA9A4-B0F3-4088-AF03-57AD84E11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DE60000-1626-46B5-B3B4-4CBB8D2C3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4/12/19 7:09:13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BD11052-4307-4A19-A39F-B7FB91B0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332A61E-CB38-43E6-B2FE-FF96EA63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84F1191-1531-4A4E-98A3-9D3BEFF6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Book4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Book4</dc:title>
  <dc:creator/>
  <cp:lastModifiedBy>Microsoft Office User</cp:lastModifiedBy>
  <cp:revision>1</cp:revision>
  <dcterms:created xsi:type="dcterms:W3CDTF">2018-08-15T22:40:47Z</dcterms:created>
  <dcterms:modified xsi:type="dcterms:W3CDTF">2019-04-13T02:14:25Z</dcterms:modified>
</cp:coreProperties>
</file>