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F6D9C4-13FC-46CF-9CA6-1CF36FB02B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35A4AC-D7F2-41AD-99C4-E0112792F0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3/3/2019 7:40:01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5C61165-4B59-42D5-BD40-7C248BF4D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"/>
            <a:ext cx="12192000" cy="67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