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06" r:id="rId1"/>
  </p:sldMasterIdLst>
  <p:notesMasterIdLst>
    <p:notesMasterId r:id="rId11"/>
  </p:notesMasterIdLst>
  <p:sldIdLst>
    <p:sldId id="256" r:id="rId2"/>
    <p:sldId id="257" r:id="rId3"/>
    <p:sldId id="258" r:id="rId4"/>
    <p:sldId id="259" r:id="rId5"/>
    <p:sldId id="264" r:id="rId6"/>
    <p:sldId id="260" r:id="rId7"/>
    <p:sldId id="261" r:id="rId8"/>
    <p:sldId id="262" r:id="rId9"/>
    <p:sldId id="263"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07"/>
  </p:normalViewPr>
  <p:slideViewPr>
    <p:cSldViewPr snapToGrid="0" snapToObjects="1">
      <p:cViewPr varScale="1">
        <p:scale>
          <a:sx n="139" d="100"/>
          <a:sy n="139" d="100"/>
        </p:scale>
        <p:origin x="176"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3D322F-3FE8-4823-9E7A-52137BC29DB8}"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593F444B-DC46-4F13-8146-C9F763C1F63A}">
      <dgm:prSet phldrT="[Text]" custT="1"/>
      <dgm:spPr/>
      <dgm:t>
        <a:bodyPr/>
        <a:lstStyle/>
        <a:p>
          <a:r>
            <a:rPr lang="en-US" sz="2000" dirty="0"/>
            <a:t>Create the user interface</a:t>
          </a:r>
        </a:p>
      </dgm:t>
    </dgm:pt>
    <dgm:pt modelId="{64DD6B36-CB0B-4615-B83B-7722387DA5A3}" type="parTrans" cxnId="{883BFD0C-71D4-49AF-99B9-E9DD63EDC6EE}">
      <dgm:prSet/>
      <dgm:spPr/>
      <dgm:t>
        <a:bodyPr/>
        <a:lstStyle/>
        <a:p>
          <a:endParaRPr lang="en-US" sz="2800"/>
        </a:p>
      </dgm:t>
    </dgm:pt>
    <dgm:pt modelId="{104E19C6-0A56-455E-8EBD-50451230D77D}" type="sibTrans" cxnId="{883BFD0C-71D4-49AF-99B9-E9DD63EDC6EE}">
      <dgm:prSet/>
      <dgm:spPr/>
      <dgm:t>
        <a:bodyPr/>
        <a:lstStyle/>
        <a:p>
          <a:endParaRPr lang="en-US" sz="2800"/>
        </a:p>
      </dgm:t>
    </dgm:pt>
    <dgm:pt modelId="{19900191-C3B7-45B2-BA72-A87D18D0F739}">
      <dgm:prSet custT="1"/>
      <dgm:spPr/>
      <dgm:t>
        <a:bodyPr/>
        <a:lstStyle/>
        <a:p>
          <a:r>
            <a:rPr lang="en-US" sz="2000" dirty="0"/>
            <a:t>Research APIs and </a:t>
          </a:r>
          <a:r>
            <a:rPr lang="en-US" sz="2000" dirty="0" err="1"/>
            <a:t>aquire</a:t>
          </a:r>
          <a:r>
            <a:rPr lang="en-US" sz="2000" dirty="0"/>
            <a:t> keys</a:t>
          </a:r>
        </a:p>
      </dgm:t>
    </dgm:pt>
    <dgm:pt modelId="{5E09D6C7-9CF1-4FD3-A125-D8E1A6710648}" type="parTrans" cxnId="{B19553D0-F2A0-4BAE-B530-C6D347275B09}">
      <dgm:prSet/>
      <dgm:spPr/>
      <dgm:t>
        <a:bodyPr/>
        <a:lstStyle/>
        <a:p>
          <a:endParaRPr lang="en-US" sz="2800"/>
        </a:p>
      </dgm:t>
    </dgm:pt>
    <dgm:pt modelId="{78814280-2C11-4520-9BC9-C9A692872BE7}" type="sibTrans" cxnId="{B19553D0-F2A0-4BAE-B530-C6D347275B09}">
      <dgm:prSet/>
      <dgm:spPr/>
      <dgm:t>
        <a:bodyPr/>
        <a:lstStyle/>
        <a:p>
          <a:endParaRPr lang="en-US" sz="2800"/>
        </a:p>
      </dgm:t>
    </dgm:pt>
    <dgm:pt modelId="{EF2EB3B4-2913-4EE0-B8C8-7475082BCD91}">
      <dgm:prSet custT="1"/>
      <dgm:spPr/>
      <dgm:t>
        <a:bodyPr/>
        <a:lstStyle/>
        <a:p>
          <a:r>
            <a:rPr lang="en-US" sz="2000" dirty="0"/>
            <a:t>Code and build out each component</a:t>
          </a:r>
        </a:p>
      </dgm:t>
    </dgm:pt>
    <dgm:pt modelId="{58AB1552-7F4D-4186-A425-25273D44A647}" type="parTrans" cxnId="{80FB6E20-C436-4595-9B6F-07E029FBC993}">
      <dgm:prSet/>
      <dgm:spPr/>
      <dgm:t>
        <a:bodyPr/>
        <a:lstStyle/>
        <a:p>
          <a:endParaRPr lang="en-US" sz="2800"/>
        </a:p>
      </dgm:t>
    </dgm:pt>
    <dgm:pt modelId="{84E2EEBE-90B6-4830-8F7F-7138BE521CE6}" type="sibTrans" cxnId="{80FB6E20-C436-4595-9B6F-07E029FBC993}">
      <dgm:prSet/>
      <dgm:spPr/>
      <dgm:t>
        <a:bodyPr/>
        <a:lstStyle/>
        <a:p>
          <a:endParaRPr lang="en-US" sz="2800"/>
        </a:p>
      </dgm:t>
    </dgm:pt>
    <dgm:pt modelId="{CB172F96-7711-47CA-929F-E26316932AA9}">
      <dgm:prSet custT="1"/>
      <dgm:spPr/>
      <dgm:t>
        <a:bodyPr/>
        <a:lstStyle/>
        <a:p>
          <a:r>
            <a:rPr lang="en-US" sz="2000" dirty="0"/>
            <a:t>Test for functionality</a:t>
          </a:r>
        </a:p>
      </dgm:t>
    </dgm:pt>
    <dgm:pt modelId="{99475391-92D7-403C-8DAB-824494A6945A}" type="parTrans" cxnId="{C7CF217C-50DD-4653-B6E4-3664598846BB}">
      <dgm:prSet/>
      <dgm:spPr/>
      <dgm:t>
        <a:bodyPr/>
        <a:lstStyle/>
        <a:p>
          <a:endParaRPr lang="en-US" sz="2800"/>
        </a:p>
      </dgm:t>
    </dgm:pt>
    <dgm:pt modelId="{9E80C24C-1E43-45CC-9FEA-369E878BEE26}" type="sibTrans" cxnId="{C7CF217C-50DD-4653-B6E4-3664598846BB}">
      <dgm:prSet/>
      <dgm:spPr/>
      <dgm:t>
        <a:bodyPr/>
        <a:lstStyle/>
        <a:p>
          <a:endParaRPr lang="en-US" sz="2800"/>
        </a:p>
      </dgm:t>
    </dgm:pt>
    <dgm:pt modelId="{5E716D80-83CF-4E6D-84FF-ED09DC4D39CA}">
      <dgm:prSet custT="1"/>
      <dgm:spPr/>
      <dgm:t>
        <a:bodyPr/>
        <a:lstStyle/>
        <a:p>
          <a:r>
            <a:rPr lang="en-US" sz="2000" dirty="0"/>
            <a:t>Create demo presentation</a:t>
          </a:r>
        </a:p>
      </dgm:t>
    </dgm:pt>
    <dgm:pt modelId="{AC1C8AF1-4BB2-4EE3-B7CF-FF5F511D12BC}" type="parTrans" cxnId="{190844CC-9BDA-4540-A6C2-BA388FE645BD}">
      <dgm:prSet/>
      <dgm:spPr/>
      <dgm:t>
        <a:bodyPr/>
        <a:lstStyle/>
        <a:p>
          <a:endParaRPr lang="en-US" sz="2800"/>
        </a:p>
      </dgm:t>
    </dgm:pt>
    <dgm:pt modelId="{6E61D806-7ABE-4738-A30D-750DFEF22E74}" type="sibTrans" cxnId="{190844CC-9BDA-4540-A6C2-BA388FE645BD}">
      <dgm:prSet/>
      <dgm:spPr/>
      <dgm:t>
        <a:bodyPr/>
        <a:lstStyle/>
        <a:p>
          <a:endParaRPr lang="en-US" sz="2800"/>
        </a:p>
      </dgm:t>
    </dgm:pt>
    <dgm:pt modelId="{0B39EDE8-9783-41C0-A9B4-F213C0304144}" type="pres">
      <dgm:prSet presAssocID="{543D322F-3FE8-4823-9E7A-52137BC29DB8}" presName="vert0" presStyleCnt="0">
        <dgm:presLayoutVars>
          <dgm:dir/>
          <dgm:animOne val="branch"/>
          <dgm:animLvl val="lvl"/>
        </dgm:presLayoutVars>
      </dgm:prSet>
      <dgm:spPr/>
    </dgm:pt>
    <dgm:pt modelId="{20738EA9-8BDB-42EA-8CAB-B90BE521F0AD}" type="pres">
      <dgm:prSet presAssocID="{593F444B-DC46-4F13-8146-C9F763C1F63A}" presName="thickLine" presStyleLbl="alignNode1" presStyleIdx="0" presStyleCnt="5"/>
      <dgm:spPr/>
    </dgm:pt>
    <dgm:pt modelId="{08825835-649D-4729-AED4-98ACDF9AD7FB}" type="pres">
      <dgm:prSet presAssocID="{593F444B-DC46-4F13-8146-C9F763C1F63A}" presName="horz1" presStyleCnt="0"/>
      <dgm:spPr/>
    </dgm:pt>
    <dgm:pt modelId="{45D476C2-C707-48B0-8C89-E453F66694C8}" type="pres">
      <dgm:prSet presAssocID="{593F444B-DC46-4F13-8146-C9F763C1F63A}" presName="tx1" presStyleLbl="revTx" presStyleIdx="0" presStyleCnt="5"/>
      <dgm:spPr/>
    </dgm:pt>
    <dgm:pt modelId="{18C9E3D6-5F0C-42CE-9926-96CE579168CB}" type="pres">
      <dgm:prSet presAssocID="{593F444B-DC46-4F13-8146-C9F763C1F63A}" presName="vert1" presStyleCnt="0"/>
      <dgm:spPr/>
    </dgm:pt>
    <dgm:pt modelId="{91952AD9-D1B0-4B6D-BE40-E51432EAC90E}" type="pres">
      <dgm:prSet presAssocID="{19900191-C3B7-45B2-BA72-A87D18D0F739}" presName="thickLine" presStyleLbl="alignNode1" presStyleIdx="1" presStyleCnt="5"/>
      <dgm:spPr/>
    </dgm:pt>
    <dgm:pt modelId="{D5E8BE94-71FC-46AE-9E84-69FFAA9B408A}" type="pres">
      <dgm:prSet presAssocID="{19900191-C3B7-45B2-BA72-A87D18D0F739}" presName="horz1" presStyleCnt="0"/>
      <dgm:spPr/>
    </dgm:pt>
    <dgm:pt modelId="{80B362C1-BF37-4C8F-9F75-BD31A051C0FF}" type="pres">
      <dgm:prSet presAssocID="{19900191-C3B7-45B2-BA72-A87D18D0F739}" presName="tx1" presStyleLbl="revTx" presStyleIdx="1" presStyleCnt="5"/>
      <dgm:spPr/>
    </dgm:pt>
    <dgm:pt modelId="{F61EEDD6-CB06-48D8-8D15-0B12873E7A0B}" type="pres">
      <dgm:prSet presAssocID="{19900191-C3B7-45B2-BA72-A87D18D0F739}" presName="vert1" presStyleCnt="0"/>
      <dgm:spPr/>
    </dgm:pt>
    <dgm:pt modelId="{67DB41CE-3074-4A6E-9030-623970B2EC3F}" type="pres">
      <dgm:prSet presAssocID="{EF2EB3B4-2913-4EE0-B8C8-7475082BCD91}" presName="thickLine" presStyleLbl="alignNode1" presStyleIdx="2" presStyleCnt="5"/>
      <dgm:spPr/>
    </dgm:pt>
    <dgm:pt modelId="{76D39418-A224-4C97-A3DF-B474B5DDF376}" type="pres">
      <dgm:prSet presAssocID="{EF2EB3B4-2913-4EE0-B8C8-7475082BCD91}" presName="horz1" presStyleCnt="0"/>
      <dgm:spPr/>
    </dgm:pt>
    <dgm:pt modelId="{E4EA04CA-988E-4FE8-9A9A-9A6CA5284AE7}" type="pres">
      <dgm:prSet presAssocID="{EF2EB3B4-2913-4EE0-B8C8-7475082BCD91}" presName="tx1" presStyleLbl="revTx" presStyleIdx="2" presStyleCnt="5"/>
      <dgm:spPr/>
    </dgm:pt>
    <dgm:pt modelId="{67E90303-B9CB-4BB5-8B6C-67BED03739F9}" type="pres">
      <dgm:prSet presAssocID="{EF2EB3B4-2913-4EE0-B8C8-7475082BCD91}" presName="vert1" presStyleCnt="0"/>
      <dgm:spPr/>
    </dgm:pt>
    <dgm:pt modelId="{6993FFB9-A128-432C-B6AB-B9ACA9168328}" type="pres">
      <dgm:prSet presAssocID="{CB172F96-7711-47CA-929F-E26316932AA9}" presName="thickLine" presStyleLbl="alignNode1" presStyleIdx="3" presStyleCnt="5"/>
      <dgm:spPr/>
    </dgm:pt>
    <dgm:pt modelId="{06CA24D5-5271-4E09-8295-905362EB7D7F}" type="pres">
      <dgm:prSet presAssocID="{CB172F96-7711-47CA-929F-E26316932AA9}" presName="horz1" presStyleCnt="0"/>
      <dgm:spPr/>
    </dgm:pt>
    <dgm:pt modelId="{401C115D-E245-4618-B49C-47D064B261A9}" type="pres">
      <dgm:prSet presAssocID="{CB172F96-7711-47CA-929F-E26316932AA9}" presName="tx1" presStyleLbl="revTx" presStyleIdx="3" presStyleCnt="5"/>
      <dgm:spPr/>
    </dgm:pt>
    <dgm:pt modelId="{6B6ED3C2-D596-42C8-A0FC-6FDEF85B1BC2}" type="pres">
      <dgm:prSet presAssocID="{CB172F96-7711-47CA-929F-E26316932AA9}" presName="vert1" presStyleCnt="0"/>
      <dgm:spPr/>
    </dgm:pt>
    <dgm:pt modelId="{243E1C65-55D4-4E03-BBA5-66DE9BF5D496}" type="pres">
      <dgm:prSet presAssocID="{5E716D80-83CF-4E6D-84FF-ED09DC4D39CA}" presName="thickLine" presStyleLbl="alignNode1" presStyleIdx="4" presStyleCnt="5"/>
      <dgm:spPr/>
    </dgm:pt>
    <dgm:pt modelId="{1FFDF400-A6C4-40BE-A4D2-13D733DF2AC8}" type="pres">
      <dgm:prSet presAssocID="{5E716D80-83CF-4E6D-84FF-ED09DC4D39CA}" presName="horz1" presStyleCnt="0"/>
      <dgm:spPr/>
    </dgm:pt>
    <dgm:pt modelId="{44644211-2752-4191-98E2-C512392589DD}" type="pres">
      <dgm:prSet presAssocID="{5E716D80-83CF-4E6D-84FF-ED09DC4D39CA}" presName="tx1" presStyleLbl="revTx" presStyleIdx="4" presStyleCnt="5"/>
      <dgm:spPr/>
    </dgm:pt>
    <dgm:pt modelId="{37BD03D3-11D6-41B4-A3DE-1CC4BF8A9293}" type="pres">
      <dgm:prSet presAssocID="{5E716D80-83CF-4E6D-84FF-ED09DC4D39CA}" presName="vert1" presStyleCnt="0"/>
      <dgm:spPr/>
    </dgm:pt>
  </dgm:ptLst>
  <dgm:cxnLst>
    <dgm:cxn modelId="{883BFD0C-71D4-49AF-99B9-E9DD63EDC6EE}" srcId="{543D322F-3FE8-4823-9E7A-52137BC29DB8}" destId="{593F444B-DC46-4F13-8146-C9F763C1F63A}" srcOrd="0" destOrd="0" parTransId="{64DD6B36-CB0B-4615-B83B-7722387DA5A3}" sibTransId="{104E19C6-0A56-455E-8EBD-50451230D77D}"/>
    <dgm:cxn modelId="{A156680E-EB2F-472D-98DC-E4E15CAD722D}" type="presOf" srcId="{CB172F96-7711-47CA-929F-E26316932AA9}" destId="{401C115D-E245-4618-B49C-47D064B261A9}" srcOrd="0" destOrd="0" presId="urn:microsoft.com/office/officeart/2008/layout/LinedList"/>
    <dgm:cxn modelId="{4FCACA11-A961-4D85-AAC1-01F3DC52E245}" type="presOf" srcId="{19900191-C3B7-45B2-BA72-A87D18D0F739}" destId="{80B362C1-BF37-4C8F-9F75-BD31A051C0FF}" srcOrd="0" destOrd="0" presId="urn:microsoft.com/office/officeart/2008/layout/LinedList"/>
    <dgm:cxn modelId="{10286A20-1F9C-4D08-A80F-B6950B73403F}" type="presOf" srcId="{5E716D80-83CF-4E6D-84FF-ED09DC4D39CA}" destId="{44644211-2752-4191-98E2-C512392589DD}" srcOrd="0" destOrd="0" presId="urn:microsoft.com/office/officeart/2008/layout/LinedList"/>
    <dgm:cxn modelId="{80FB6E20-C436-4595-9B6F-07E029FBC993}" srcId="{543D322F-3FE8-4823-9E7A-52137BC29DB8}" destId="{EF2EB3B4-2913-4EE0-B8C8-7475082BCD91}" srcOrd="2" destOrd="0" parTransId="{58AB1552-7F4D-4186-A425-25273D44A647}" sibTransId="{84E2EEBE-90B6-4830-8F7F-7138BE521CE6}"/>
    <dgm:cxn modelId="{AC696C67-E760-4C7E-A91C-BD0B4CD415FE}" type="presOf" srcId="{543D322F-3FE8-4823-9E7A-52137BC29DB8}" destId="{0B39EDE8-9783-41C0-A9B4-F213C0304144}" srcOrd="0" destOrd="0" presId="urn:microsoft.com/office/officeart/2008/layout/LinedList"/>
    <dgm:cxn modelId="{C7CF217C-50DD-4653-B6E4-3664598846BB}" srcId="{543D322F-3FE8-4823-9E7A-52137BC29DB8}" destId="{CB172F96-7711-47CA-929F-E26316932AA9}" srcOrd="3" destOrd="0" parTransId="{99475391-92D7-403C-8DAB-824494A6945A}" sibTransId="{9E80C24C-1E43-45CC-9FEA-369E878BEE26}"/>
    <dgm:cxn modelId="{75E77FB4-DA5C-4A63-9CCE-3B61FD8A4065}" type="presOf" srcId="{593F444B-DC46-4F13-8146-C9F763C1F63A}" destId="{45D476C2-C707-48B0-8C89-E453F66694C8}" srcOrd="0" destOrd="0" presId="urn:microsoft.com/office/officeart/2008/layout/LinedList"/>
    <dgm:cxn modelId="{190844CC-9BDA-4540-A6C2-BA388FE645BD}" srcId="{543D322F-3FE8-4823-9E7A-52137BC29DB8}" destId="{5E716D80-83CF-4E6D-84FF-ED09DC4D39CA}" srcOrd="4" destOrd="0" parTransId="{AC1C8AF1-4BB2-4EE3-B7CF-FF5F511D12BC}" sibTransId="{6E61D806-7ABE-4738-A30D-750DFEF22E74}"/>
    <dgm:cxn modelId="{B19553D0-F2A0-4BAE-B530-C6D347275B09}" srcId="{543D322F-3FE8-4823-9E7A-52137BC29DB8}" destId="{19900191-C3B7-45B2-BA72-A87D18D0F739}" srcOrd="1" destOrd="0" parTransId="{5E09D6C7-9CF1-4FD3-A125-D8E1A6710648}" sibTransId="{78814280-2C11-4520-9BC9-C9A692872BE7}"/>
    <dgm:cxn modelId="{ACFAB2E9-6CD1-4231-973C-F0D4B7643E7E}" type="presOf" srcId="{EF2EB3B4-2913-4EE0-B8C8-7475082BCD91}" destId="{E4EA04CA-988E-4FE8-9A9A-9A6CA5284AE7}" srcOrd="0" destOrd="0" presId="urn:microsoft.com/office/officeart/2008/layout/LinedList"/>
    <dgm:cxn modelId="{ABE67EF9-3FAC-4F24-950B-BB79693E1F5E}" type="presParOf" srcId="{0B39EDE8-9783-41C0-A9B4-F213C0304144}" destId="{20738EA9-8BDB-42EA-8CAB-B90BE521F0AD}" srcOrd="0" destOrd="0" presId="urn:microsoft.com/office/officeart/2008/layout/LinedList"/>
    <dgm:cxn modelId="{11CEEE35-98B3-4266-8930-56D8BDA253A5}" type="presParOf" srcId="{0B39EDE8-9783-41C0-A9B4-F213C0304144}" destId="{08825835-649D-4729-AED4-98ACDF9AD7FB}" srcOrd="1" destOrd="0" presId="urn:microsoft.com/office/officeart/2008/layout/LinedList"/>
    <dgm:cxn modelId="{42DEEDF3-D29A-4FDA-B4C7-33205E216F0E}" type="presParOf" srcId="{08825835-649D-4729-AED4-98ACDF9AD7FB}" destId="{45D476C2-C707-48B0-8C89-E453F66694C8}" srcOrd="0" destOrd="0" presId="urn:microsoft.com/office/officeart/2008/layout/LinedList"/>
    <dgm:cxn modelId="{12733EA3-CEFE-47EE-8061-633E051B69D4}" type="presParOf" srcId="{08825835-649D-4729-AED4-98ACDF9AD7FB}" destId="{18C9E3D6-5F0C-42CE-9926-96CE579168CB}" srcOrd="1" destOrd="0" presId="urn:microsoft.com/office/officeart/2008/layout/LinedList"/>
    <dgm:cxn modelId="{8717868E-B354-4302-BD65-9D872512AF97}" type="presParOf" srcId="{0B39EDE8-9783-41C0-A9B4-F213C0304144}" destId="{91952AD9-D1B0-4B6D-BE40-E51432EAC90E}" srcOrd="2" destOrd="0" presId="urn:microsoft.com/office/officeart/2008/layout/LinedList"/>
    <dgm:cxn modelId="{CA0702DB-B8F5-49FB-BA94-F41CC229B5AF}" type="presParOf" srcId="{0B39EDE8-9783-41C0-A9B4-F213C0304144}" destId="{D5E8BE94-71FC-46AE-9E84-69FFAA9B408A}" srcOrd="3" destOrd="0" presId="urn:microsoft.com/office/officeart/2008/layout/LinedList"/>
    <dgm:cxn modelId="{A641597A-C8C4-4895-BFDD-CF3EDAD20A81}" type="presParOf" srcId="{D5E8BE94-71FC-46AE-9E84-69FFAA9B408A}" destId="{80B362C1-BF37-4C8F-9F75-BD31A051C0FF}" srcOrd="0" destOrd="0" presId="urn:microsoft.com/office/officeart/2008/layout/LinedList"/>
    <dgm:cxn modelId="{FB520E00-B84C-4B2C-870C-AC69B1C3BBE0}" type="presParOf" srcId="{D5E8BE94-71FC-46AE-9E84-69FFAA9B408A}" destId="{F61EEDD6-CB06-48D8-8D15-0B12873E7A0B}" srcOrd="1" destOrd="0" presId="urn:microsoft.com/office/officeart/2008/layout/LinedList"/>
    <dgm:cxn modelId="{94E9225F-AE0E-47C4-8C3F-A92A2DFFE1DC}" type="presParOf" srcId="{0B39EDE8-9783-41C0-A9B4-F213C0304144}" destId="{67DB41CE-3074-4A6E-9030-623970B2EC3F}" srcOrd="4" destOrd="0" presId="urn:microsoft.com/office/officeart/2008/layout/LinedList"/>
    <dgm:cxn modelId="{70B6EDD2-454E-46F6-8704-CF69042CEF45}" type="presParOf" srcId="{0B39EDE8-9783-41C0-A9B4-F213C0304144}" destId="{76D39418-A224-4C97-A3DF-B474B5DDF376}" srcOrd="5" destOrd="0" presId="urn:microsoft.com/office/officeart/2008/layout/LinedList"/>
    <dgm:cxn modelId="{9BCE3680-4328-44EB-96AF-7937A7B34444}" type="presParOf" srcId="{76D39418-A224-4C97-A3DF-B474B5DDF376}" destId="{E4EA04CA-988E-4FE8-9A9A-9A6CA5284AE7}" srcOrd="0" destOrd="0" presId="urn:microsoft.com/office/officeart/2008/layout/LinedList"/>
    <dgm:cxn modelId="{5BD5F2C1-A3B9-4442-A30B-0BEDC7FA6861}" type="presParOf" srcId="{76D39418-A224-4C97-A3DF-B474B5DDF376}" destId="{67E90303-B9CB-4BB5-8B6C-67BED03739F9}" srcOrd="1" destOrd="0" presId="urn:microsoft.com/office/officeart/2008/layout/LinedList"/>
    <dgm:cxn modelId="{109FFDA5-3EDA-4ED9-8444-C077906846CC}" type="presParOf" srcId="{0B39EDE8-9783-41C0-A9B4-F213C0304144}" destId="{6993FFB9-A128-432C-B6AB-B9ACA9168328}" srcOrd="6" destOrd="0" presId="urn:microsoft.com/office/officeart/2008/layout/LinedList"/>
    <dgm:cxn modelId="{367E2B74-55FB-4453-B385-5A6A0373F60C}" type="presParOf" srcId="{0B39EDE8-9783-41C0-A9B4-F213C0304144}" destId="{06CA24D5-5271-4E09-8295-905362EB7D7F}" srcOrd="7" destOrd="0" presId="urn:microsoft.com/office/officeart/2008/layout/LinedList"/>
    <dgm:cxn modelId="{66844F09-7825-4DB6-ABD4-A36E2DC8DDFE}" type="presParOf" srcId="{06CA24D5-5271-4E09-8295-905362EB7D7F}" destId="{401C115D-E245-4618-B49C-47D064B261A9}" srcOrd="0" destOrd="0" presId="urn:microsoft.com/office/officeart/2008/layout/LinedList"/>
    <dgm:cxn modelId="{8024662B-E6F1-4F14-BB4C-7EF23C4E5E0A}" type="presParOf" srcId="{06CA24D5-5271-4E09-8295-905362EB7D7F}" destId="{6B6ED3C2-D596-42C8-A0FC-6FDEF85B1BC2}" srcOrd="1" destOrd="0" presId="urn:microsoft.com/office/officeart/2008/layout/LinedList"/>
    <dgm:cxn modelId="{823A08EE-58DD-437A-8202-3DCB37DC0C4B}" type="presParOf" srcId="{0B39EDE8-9783-41C0-A9B4-F213C0304144}" destId="{243E1C65-55D4-4E03-BBA5-66DE9BF5D496}" srcOrd="8" destOrd="0" presId="urn:microsoft.com/office/officeart/2008/layout/LinedList"/>
    <dgm:cxn modelId="{A155128A-C253-444E-91C9-237F9C2F7000}" type="presParOf" srcId="{0B39EDE8-9783-41C0-A9B4-F213C0304144}" destId="{1FFDF400-A6C4-40BE-A4D2-13D733DF2AC8}" srcOrd="9" destOrd="0" presId="urn:microsoft.com/office/officeart/2008/layout/LinedList"/>
    <dgm:cxn modelId="{3C1794BF-32FE-4635-AC95-77522F6EA4DA}" type="presParOf" srcId="{1FFDF400-A6C4-40BE-A4D2-13D733DF2AC8}" destId="{44644211-2752-4191-98E2-C512392589DD}" srcOrd="0" destOrd="0" presId="urn:microsoft.com/office/officeart/2008/layout/LinedList"/>
    <dgm:cxn modelId="{C9B75330-2873-487F-995D-9831DF3290C1}" type="presParOf" srcId="{1FFDF400-A6C4-40BE-A4D2-13D733DF2AC8}" destId="{37BD03D3-11D6-41B4-A3DE-1CC4BF8A929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738EA9-8BDB-42EA-8CAB-B90BE521F0AD}">
      <dsp:nvSpPr>
        <dsp:cNvPr id="0" name=""/>
        <dsp:cNvSpPr/>
      </dsp:nvSpPr>
      <dsp:spPr>
        <a:xfrm>
          <a:off x="0" y="439"/>
          <a:ext cx="5705868"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D476C2-C707-48B0-8C89-E453F66694C8}">
      <dsp:nvSpPr>
        <dsp:cNvPr id="0" name=""/>
        <dsp:cNvSpPr/>
      </dsp:nvSpPr>
      <dsp:spPr>
        <a:xfrm>
          <a:off x="0" y="439"/>
          <a:ext cx="5705868" cy="720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Create the user interface</a:t>
          </a:r>
        </a:p>
      </dsp:txBody>
      <dsp:txXfrm>
        <a:off x="0" y="439"/>
        <a:ext cx="5705868" cy="720174"/>
      </dsp:txXfrm>
    </dsp:sp>
    <dsp:sp modelId="{91952AD9-D1B0-4B6D-BE40-E51432EAC90E}">
      <dsp:nvSpPr>
        <dsp:cNvPr id="0" name=""/>
        <dsp:cNvSpPr/>
      </dsp:nvSpPr>
      <dsp:spPr>
        <a:xfrm>
          <a:off x="0" y="720613"/>
          <a:ext cx="5705868"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B362C1-BF37-4C8F-9F75-BD31A051C0FF}">
      <dsp:nvSpPr>
        <dsp:cNvPr id="0" name=""/>
        <dsp:cNvSpPr/>
      </dsp:nvSpPr>
      <dsp:spPr>
        <a:xfrm>
          <a:off x="0" y="720613"/>
          <a:ext cx="5705868" cy="720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Research APIs and </a:t>
          </a:r>
          <a:r>
            <a:rPr lang="en-US" sz="2000" kern="1200" dirty="0" err="1"/>
            <a:t>aquire</a:t>
          </a:r>
          <a:r>
            <a:rPr lang="en-US" sz="2000" kern="1200" dirty="0"/>
            <a:t> keys</a:t>
          </a:r>
        </a:p>
      </dsp:txBody>
      <dsp:txXfrm>
        <a:off x="0" y="720613"/>
        <a:ext cx="5705868" cy="720174"/>
      </dsp:txXfrm>
    </dsp:sp>
    <dsp:sp modelId="{67DB41CE-3074-4A6E-9030-623970B2EC3F}">
      <dsp:nvSpPr>
        <dsp:cNvPr id="0" name=""/>
        <dsp:cNvSpPr/>
      </dsp:nvSpPr>
      <dsp:spPr>
        <a:xfrm>
          <a:off x="0" y="1440787"/>
          <a:ext cx="5705868"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EA04CA-988E-4FE8-9A9A-9A6CA5284AE7}">
      <dsp:nvSpPr>
        <dsp:cNvPr id="0" name=""/>
        <dsp:cNvSpPr/>
      </dsp:nvSpPr>
      <dsp:spPr>
        <a:xfrm>
          <a:off x="0" y="1440787"/>
          <a:ext cx="5705868" cy="720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Code and build out each component</a:t>
          </a:r>
        </a:p>
      </dsp:txBody>
      <dsp:txXfrm>
        <a:off x="0" y="1440787"/>
        <a:ext cx="5705868" cy="720174"/>
      </dsp:txXfrm>
    </dsp:sp>
    <dsp:sp modelId="{6993FFB9-A128-432C-B6AB-B9ACA9168328}">
      <dsp:nvSpPr>
        <dsp:cNvPr id="0" name=""/>
        <dsp:cNvSpPr/>
      </dsp:nvSpPr>
      <dsp:spPr>
        <a:xfrm>
          <a:off x="0" y="2160962"/>
          <a:ext cx="5705868"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1C115D-E245-4618-B49C-47D064B261A9}">
      <dsp:nvSpPr>
        <dsp:cNvPr id="0" name=""/>
        <dsp:cNvSpPr/>
      </dsp:nvSpPr>
      <dsp:spPr>
        <a:xfrm>
          <a:off x="0" y="2160962"/>
          <a:ext cx="5705868" cy="720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Test for functionality</a:t>
          </a:r>
        </a:p>
      </dsp:txBody>
      <dsp:txXfrm>
        <a:off x="0" y="2160962"/>
        <a:ext cx="5705868" cy="720174"/>
      </dsp:txXfrm>
    </dsp:sp>
    <dsp:sp modelId="{243E1C65-55D4-4E03-BBA5-66DE9BF5D496}">
      <dsp:nvSpPr>
        <dsp:cNvPr id="0" name=""/>
        <dsp:cNvSpPr/>
      </dsp:nvSpPr>
      <dsp:spPr>
        <a:xfrm>
          <a:off x="0" y="2881136"/>
          <a:ext cx="5705868" cy="0"/>
        </a:xfrm>
        <a:prstGeom prst="line">
          <a:avLst/>
        </a:prstGeom>
        <a:solidFill>
          <a:schemeClr val="dk2">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644211-2752-4191-98E2-C512392589DD}">
      <dsp:nvSpPr>
        <dsp:cNvPr id="0" name=""/>
        <dsp:cNvSpPr/>
      </dsp:nvSpPr>
      <dsp:spPr>
        <a:xfrm>
          <a:off x="0" y="2881136"/>
          <a:ext cx="5705868" cy="720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Create demo presentation</a:t>
          </a:r>
        </a:p>
      </dsp:txBody>
      <dsp:txXfrm>
        <a:off x="0" y="2881136"/>
        <a:ext cx="5705868" cy="72017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667763" y="473202"/>
            <a:ext cx="3926681" cy="3921919"/>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823791"/>
            <a:ext cx="7738814" cy="3296241"/>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4484398"/>
            <a:ext cx="6034030" cy="55670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8892" y="4781759"/>
            <a:ext cx="1747292" cy="261347"/>
          </a:xfrm>
        </p:spPr>
        <p:txBody>
          <a:bodyPr/>
          <a:lstStyle>
            <a:lvl1pPr>
              <a:defRPr baseline="0">
                <a:solidFill>
                  <a:schemeClr val="accent1">
                    <a:lumMod val="50000"/>
                  </a:schemeClr>
                </a:solidFill>
              </a:defRPr>
            </a:lvl1pPr>
          </a:lstStyle>
          <a:p>
            <a:fld id="{9334D819-9F07-4261-B09B-9E467E5D9002}" type="datetimeFigureOut">
              <a:rPr lang="en-US" smtClean="0"/>
              <a:pPr/>
              <a:t>7/15/20</a:t>
            </a:fld>
            <a:endParaRPr lang="en-US" dirty="0"/>
          </a:p>
        </p:txBody>
      </p:sp>
      <p:sp>
        <p:nvSpPr>
          <p:cNvPr id="5" name="Footer Placeholder 4"/>
          <p:cNvSpPr>
            <a:spLocks noGrp="1"/>
          </p:cNvSpPr>
          <p:nvPr>
            <p:ph type="ftr" sz="quarter" idx="11"/>
          </p:nvPr>
        </p:nvSpPr>
        <p:spPr>
          <a:xfrm>
            <a:off x="3135249" y="4781759"/>
            <a:ext cx="3086100" cy="259347"/>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6800414" y="4781759"/>
            <a:ext cx="1747292" cy="259347"/>
          </a:xfrm>
        </p:spPr>
        <p:txBody>
          <a:bodyPr/>
          <a:lstStyle>
            <a:lvl1pPr>
              <a:defRPr baseline="0">
                <a:solidFill>
                  <a:schemeClr val="accent1">
                    <a:lumMod val="50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13" name="Rectangle 12" title="left edge border"/>
          <p:cNvSpPr/>
          <p:nvPr/>
        </p:nvSpPr>
        <p:spPr>
          <a:xfrm>
            <a:off x="0" y="0"/>
            <a:ext cx="21259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266054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7/15/20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465201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9741" y="286790"/>
            <a:ext cx="1119099" cy="420030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5" y="286789"/>
            <a:ext cx="6294439" cy="420030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7/15/20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058390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47022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0386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7/15/20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1925769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2197" y="805417"/>
            <a:ext cx="6140303" cy="3048470"/>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3869836"/>
            <a:ext cx="5263116" cy="713351"/>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2427410" y="4781759"/>
            <a:ext cx="1120460" cy="261347"/>
          </a:xfrm>
        </p:spPr>
        <p:txBody>
          <a:bodyPr/>
          <a:lstStyle>
            <a:lvl1pPr>
              <a:defRPr baseline="0">
                <a:solidFill>
                  <a:schemeClr val="tx2"/>
                </a:solidFill>
              </a:defRPr>
            </a:lvl1pPr>
          </a:lstStyle>
          <a:p>
            <a:fld id="{9334D819-9F07-4261-B09B-9E467E5D9002}" type="datetimeFigureOut">
              <a:rPr lang="en-US" smtClean="0"/>
              <a:pPr/>
              <a:t>7/15/20</a:t>
            </a:fld>
            <a:endParaRPr lang="en-US" dirty="0"/>
          </a:p>
        </p:txBody>
      </p:sp>
      <p:sp>
        <p:nvSpPr>
          <p:cNvPr id="5" name="Footer Placeholder 4"/>
          <p:cNvSpPr>
            <a:spLocks noGrp="1"/>
          </p:cNvSpPr>
          <p:nvPr>
            <p:ph type="ftr" sz="quarter" idx="11"/>
          </p:nvPr>
        </p:nvSpPr>
        <p:spPr>
          <a:xfrm>
            <a:off x="3959298" y="4781759"/>
            <a:ext cx="3086100" cy="259347"/>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456825" y="4781759"/>
            <a:ext cx="1115675" cy="259347"/>
          </a:xfrm>
        </p:spPr>
        <p:txBody>
          <a:bodyPr/>
          <a:lstStyle>
            <a:lvl1pPr>
              <a:defRPr baseline="0">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grpSp>
        <p:nvGrpSpPr>
          <p:cNvPr id="7" name="Group 6" title="left scallop shape"/>
          <p:cNvGrpSpPr/>
          <p:nvPr/>
        </p:nvGrpSpPr>
        <p:grpSpPr>
          <a:xfrm>
            <a:off x="0" y="0"/>
            <a:ext cx="2110979" cy="51435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751113403"/>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1714500"/>
            <a:ext cx="3600450" cy="2714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7" y="1714500"/>
            <a:ext cx="3600450" cy="2714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pPr/>
              <a:t>7/15/20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08282942"/>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39546" y="285750"/>
            <a:ext cx="7629525" cy="1120138"/>
          </a:xfrm>
        </p:spPr>
        <p:txBody>
          <a:bodyPr/>
          <a:lstStyle/>
          <a:p>
            <a:r>
              <a:rPr lang="en-US"/>
              <a:t>Click to edit Master title style</a:t>
            </a:r>
            <a:endParaRPr lang="en-US" dirty="0"/>
          </a:p>
        </p:txBody>
      </p:sp>
      <p:sp>
        <p:nvSpPr>
          <p:cNvPr id="3" name="Text Placeholder 2"/>
          <p:cNvSpPr>
            <a:spLocks noGrp="1"/>
          </p:cNvSpPr>
          <p:nvPr>
            <p:ph type="body" idx="1"/>
          </p:nvPr>
        </p:nvSpPr>
        <p:spPr>
          <a:xfrm>
            <a:off x="938759"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942975" y="2181826"/>
            <a:ext cx="3600450" cy="22472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975398" y="2181826"/>
            <a:ext cx="3600450" cy="22472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pPr/>
              <a:t>7/15/20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72155287"/>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7/15/20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5032105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7/15/20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7619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342900"/>
            <a:ext cx="2319086" cy="897503"/>
          </a:xfrm>
        </p:spPr>
        <p:txBody>
          <a:bodyPr anchor="b">
            <a:normAutofit/>
          </a:bodyPr>
          <a:lstStyle>
            <a:lvl1pPr>
              <a:lnSpc>
                <a:spcPct val="100000"/>
              </a:lnSpc>
              <a:defRPr sz="1425"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690283"/>
            <a:ext cx="4618814" cy="373884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306002"/>
            <a:ext cx="2319086"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73789" y="4781759"/>
            <a:ext cx="925016" cy="261347"/>
          </a:xfrm>
        </p:spPr>
        <p:txBody>
          <a:bodyPr/>
          <a:lstStyle/>
          <a:p>
            <a:fld id="{9334D819-9F07-4261-B09B-9E467E5D9002}" type="datetimeFigureOut">
              <a:rPr lang="en-US" smtClean="0"/>
              <a:pPr/>
              <a:t>7/15/20</a:t>
            </a:fld>
            <a:endParaRPr lang="en-US" dirty="0"/>
          </a:p>
        </p:txBody>
      </p:sp>
      <p:sp>
        <p:nvSpPr>
          <p:cNvPr id="6" name="Footer Placeholder 5"/>
          <p:cNvSpPr>
            <a:spLocks noGrp="1"/>
          </p:cNvSpPr>
          <p:nvPr>
            <p:ph type="ftr" sz="quarter" idx="11"/>
          </p:nvPr>
        </p:nvSpPr>
        <p:spPr>
          <a:xfrm>
            <a:off x="1577716" y="4781759"/>
            <a:ext cx="2611634" cy="259347"/>
          </a:xfrm>
        </p:spPr>
        <p:txBody>
          <a:bodyPr/>
          <a:lstStyle/>
          <a:p>
            <a:endParaRPr lang="en-US" dirty="0"/>
          </a:p>
        </p:txBody>
      </p:sp>
      <p:sp>
        <p:nvSpPr>
          <p:cNvPr id="7" name="Slide Number Placeholder 6"/>
          <p:cNvSpPr>
            <a:spLocks noGrp="1"/>
          </p:cNvSpPr>
          <p:nvPr>
            <p:ph type="sldNum" sz="quarter" idx="12"/>
          </p:nvPr>
        </p:nvSpPr>
        <p:spPr>
          <a:xfrm>
            <a:off x="4268261" y="4781759"/>
            <a:ext cx="924342" cy="259347"/>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Rectangle 7"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15533022"/>
      </p:ext>
    </p:extLst>
  </p:cSld>
  <p:clrMapOvr>
    <a:masterClrMapping/>
  </p:clrMapOvr>
  <p:hf sldNum="0" hdr="0" ftr="0" dt="0"/>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51434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Freeform 11" title="right scallop background shape"/>
          <p:cNvSpPr/>
          <p:nvPr/>
        </p:nvSpPr>
        <p:spPr bwMode="auto">
          <a:xfrm>
            <a:off x="5542359"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342900"/>
            <a:ext cx="2319088" cy="897503"/>
          </a:xfrm>
        </p:spPr>
        <p:txBody>
          <a:bodyPr anchor="b">
            <a:normAutofit/>
          </a:bodyPr>
          <a:lstStyle>
            <a:lvl1pPr>
              <a:lnSpc>
                <a:spcPct val="100000"/>
              </a:lnSpc>
              <a:defRPr sz="1425"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306002"/>
            <a:ext cx="2319088"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74463" y="4781759"/>
            <a:ext cx="924342" cy="261347"/>
          </a:xfrm>
        </p:spPr>
        <p:txBody>
          <a:bodyPr/>
          <a:lstStyle/>
          <a:p>
            <a:fld id="{9334D819-9F07-4261-B09B-9E467E5D9002}" type="datetimeFigureOut">
              <a:rPr lang="en-US" smtClean="0"/>
              <a:pPr/>
              <a:t>7/15/20</a:t>
            </a:fld>
            <a:endParaRPr lang="en-US" dirty="0"/>
          </a:p>
        </p:txBody>
      </p:sp>
      <p:sp>
        <p:nvSpPr>
          <p:cNvPr id="6" name="Footer Placeholder 5"/>
          <p:cNvSpPr>
            <a:spLocks noGrp="1"/>
          </p:cNvSpPr>
          <p:nvPr>
            <p:ph type="ftr" sz="quarter" idx="11"/>
          </p:nvPr>
        </p:nvSpPr>
        <p:spPr>
          <a:xfrm>
            <a:off x="1577716" y="4781759"/>
            <a:ext cx="2611634" cy="259347"/>
          </a:xfrm>
        </p:spPr>
        <p:txBody>
          <a:bodyPr/>
          <a:lstStyle/>
          <a:p>
            <a:endParaRPr lang="en-US" dirty="0"/>
          </a:p>
        </p:txBody>
      </p:sp>
      <p:sp>
        <p:nvSpPr>
          <p:cNvPr id="7" name="Slide Number Placeholder 6"/>
          <p:cNvSpPr>
            <a:spLocks noGrp="1"/>
          </p:cNvSpPr>
          <p:nvPr>
            <p:ph type="sldNum" sz="quarter" idx="12"/>
          </p:nvPr>
        </p:nvSpPr>
        <p:spPr>
          <a:xfrm>
            <a:off x="4265676" y="4781759"/>
            <a:ext cx="925830" cy="259347"/>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542594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286789"/>
            <a:ext cx="7633742" cy="111909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38758" y="1714501"/>
            <a:ext cx="7633742" cy="269519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758" y="4781759"/>
            <a:ext cx="1747292" cy="261347"/>
          </a:xfrm>
          <a:prstGeom prst="rect">
            <a:avLst/>
          </a:prstGeom>
        </p:spPr>
        <p:txBody>
          <a:bodyPr vert="horz" lIns="91440" tIns="45720" rIns="91440" bIns="45720" rtlCol="0" anchor="ctr"/>
          <a:lstStyle>
            <a:lvl1pPr algn="l">
              <a:defRPr sz="900">
                <a:solidFill>
                  <a:schemeClr val="tx1">
                    <a:lumMod val="65000"/>
                    <a:lumOff val="35000"/>
                  </a:schemeClr>
                </a:solidFill>
              </a:defRPr>
            </a:lvl1pPr>
          </a:lstStyle>
          <a:p>
            <a:fld id="{9334D819-9F07-4261-B09B-9E467E5D9002}" type="datetimeFigureOut">
              <a:rPr lang="en-US" smtClean="0"/>
              <a:pPr/>
              <a:t>7/15/20</a:t>
            </a:fld>
            <a:endParaRPr lang="en-US" dirty="0"/>
          </a:p>
        </p:txBody>
      </p:sp>
      <p:sp>
        <p:nvSpPr>
          <p:cNvPr id="5" name="Footer Placeholder 4"/>
          <p:cNvSpPr>
            <a:spLocks noGrp="1"/>
          </p:cNvSpPr>
          <p:nvPr>
            <p:ph type="ftr" sz="quarter" idx="3"/>
          </p:nvPr>
        </p:nvSpPr>
        <p:spPr>
          <a:xfrm>
            <a:off x="3028950" y="4781759"/>
            <a:ext cx="3086100" cy="259347"/>
          </a:xfrm>
          <a:prstGeom prst="rect">
            <a:avLst/>
          </a:prstGeom>
        </p:spPr>
        <p:txBody>
          <a:bodyPr vert="horz" lIns="91440" tIns="45720" rIns="91440" bIns="45720" rtlCol="0" anchor="ctr"/>
          <a:lstStyle>
            <a:lvl1pPr algn="ctr">
              <a:defRPr sz="9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57951" y="4781759"/>
            <a:ext cx="2114549" cy="259347"/>
          </a:xfrm>
          <a:prstGeom prst="rect">
            <a:avLst/>
          </a:prstGeom>
        </p:spPr>
        <p:txBody>
          <a:bodyPr vert="horz" lIns="91440" tIns="45720" rIns="91440" bIns="45720" rtlCol="0" anchor="ctr"/>
          <a:lstStyle>
            <a:lvl1pPr algn="r">
              <a:defRPr sz="900">
                <a:solidFill>
                  <a:schemeClr val="tx1">
                    <a:lumMod val="65000"/>
                    <a:lumOff val="3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11" name="Freeform 6" title="Left scallop edge"/>
          <p:cNvSpPr/>
          <p:nvPr/>
        </p:nvSpPr>
        <p:spPr bwMode="auto">
          <a:xfrm>
            <a:off x="0" y="0"/>
            <a:ext cx="664369"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6121769"/>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Lst>
  <p:hf sldNum="0" hdr="0" ftr="0" dt="0"/>
  <p:txStyles>
    <p:titleStyle>
      <a:lvl1pPr algn="l" defTabSz="685800" rtl="0" eaLnBrk="1" latinLnBrk="0" hangingPunct="1">
        <a:lnSpc>
          <a:spcPct val="90000"/>
        </a:lnSpc>
        <a:spcBef>
          <a:spcPct val="0"/>
        </a:spcBef>
        <a:buNone/>
        <a:defRPr sz="3825" kern="1200" cap="all" spc="150" baseline="0">
          <a:solidFill>
            <a:schemeClr val="tx2"/>
          </a:solidFill>
          <a:latin typeface="+mj-lt"/>
          <a:ea typeface="+mj-ea"/>
          <a:cs typeface="+mj-cs"/>
        </a:defRPr>
      </a:lvl1pPr>
    </p:titleStyle>
    <p:bodyStyle>
      <a:lvl1pPr marL="171450" indent="-171450" algn="l" defTabSz="685800" rtl="0" eaLnBrk="1" latinLnBrk="0" hangingPunct="1">
        <a:lnSpc>
          <a:spcPct val="110000"/>
        </a:lnSpc>
        <a:spcBef>
          <a:spcPts val="525"/>
        </a:spcBef>
        <a:buClr>
          <a:schemeClr val="tx2"/>
        </a:buClr>
        <a:buFont typeface="Arial" panose="020B0604020202020204" pitchFamily="34" charset="0"/>
        <a:buChar char="•"/>
        <a:defRPr sz="1500" kern="1200">
          <a:solidFill>
            <a:schemeClr val="tx1">
              <a:lumMod val="65000"/>
              <a:lumOff val="35000"/>
            </a:schemeClr>
          </a:solidFill>
          <a:latin typeface="+mn-lt"/>
          <a:ea typeface="+mn-ea"/>
          <a:cs typeface="+mn-cs"/>
        </a:defRPr>
      </a:lvl1pPr>
      <a:lvl2pPr marL="514350" indent="-171450" algn="l" defTabSz="685800" rtl="0" eaLnBrk="1" latinLnBrk="0" hangingPunct="1">
        <a:lnSpc>
          <a:spcPct val="110000"/>
        </a:lnSpc>
        <a:spcBef>
          <a:spcPts val="525"/>
        </a:spcBef>
        <a:buClr>
          <a:schemeClr val="tx2"/>
        </a:buClr>
        <a:buFont typeface="Gill Sans MT" panose="020B0502020104020203" pitchFamily="34" charset="0"/>
        <a:buChar char="–"/>
        <a:defRPr sz="1350" kern="1200">
          <a:solidFill>
            <a:schemeClr val="tx1">
              <a:lumMod val="65000"/>
              <a:lumOff val="35000"/>
            </a:schemeClr>
          </a:solidFill>
          <a:latin typeface="+mn-lt"/>
          <a:ea typeface="+mn-ea"/>
          <a:cs typeface="+mn-cs"/>
        </a:defRPr>
      </a:lvl2pPr>
      <a:lvl3pPr marL="857250" indent="-171450" algn="l" defTabSz="685800" rtl="0" eaLnBrk="1" latinLnBrk="0" hangingPunct="1">
        <a:lnSpc>
          <a:spcPct val="110000"/>
        </a:lnSpc>
        <a:spcBef>
          <a:spcPts val="525"/>
        </a:spcBef>
        <a:buClr>
          <a:schemeClr val="tx2"/>
        </a:buClr>
        <a:buFont typeface="Arial" panose="020B0604020202020204" pitchFamily="34" charset="0"/>
        <a:buChar char="•"/>
        <a:defRPr sz="1200" kern="1200">
          <a:solidFill>
            <a:schemeClr val="tx1">
              <a:lumMod val="65000"/>
              <a:lumOff val="35000"/>
            </a:schemeClr>
          </a:solidFill>
          <a:latin typeface="+mn-lt"/>
          <a:ea typeface="+mn-ea"/>
          <a:cs typeface="+mn-cs"/>
        </a:defRPr>
      </a:lvl3pPr>
      <a:lvl4pPr marL="12001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4pPr>
      <a:lvl5pPr marL="15430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5pPr>
      <a:lvl6pPr marL="18859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baseline="0">
          <a:solidFill>
            <a:schemeClr val="tx1">
              <a:lumMod val="65000"/>
              <a:lumOff val="35000"/>
            </a:schemeClr>
          </a:solidFill>
          <a:latin typeface="+mn-lt"/>
          <a:ea typeface="+mn-ea"/>
          <a:cs typeface="+mn-cs"/>
        </a:defRPr>
      </a:lvl8pPr>
      <a:lvl9pPr marL="29146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holanda12/what-am-i-having"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808892" y="823791"/>
            <a:ext cx="7738814" cy="329624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What Am I Having ?</a:t>
            </a:r>
            <a:endParaRPr dirty="0"/>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highlight>
                  <a:srgbClr val="FFFF00"/>
                </a:highlight>
              </a:rPr>
              <a:t>B</a:t>
            </a:r>
            <a:r>
              <a:rPr lang="en" dirty="0">
                <a:highlight>
                  <a:srgbClr val="FFFF00"/>
                </a:highlight>
              </a:rPr>
              <a:t>y Ashley, </a:t>
            </a:r>
            <a:r>
              <a:rPr lang="en" dirty="0" err="1">
                <a:highlight>
                  <a:srgbClr val="FFFF00"/>
                </a:highlight>
              </a:rPr>
              <a:t>Yvenson</a:t>
            </a:r>
            <a:r>
              <a:rPr lang="en" dirty="0">
                <a:highlight>
                  <a:srgbClr val="FFFF00"/>
                </a:highlight>
              </a:rPr>
              <a:t>, Leslie, </a:t>
            </a:r>
            <a:r>
              <a:rPr lang="en" dirty="0" err="1">
                <a:highlight>
                  <a:srgbClr val="FFFF00"/>
                </a:highlight>
              </a:rPr>
              <a:t>kyle</a:t>
            </a:r>
            <a:endParaRPr dirty="0">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59300" y="198225"/>
            <a:ext cx="8856684"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Elevator pitch</a:t>
            </a:r>
            <a:endParaRPr dirty="0"/>
          </a:p>
        </p:txBody>
      </p:sp>
      <p:sp>
        <p:nvSpPr>
          <p:cNvPr id="3" name="TextBox 2">
            <a:extLst>
              <a:ext uri="{FF2B5EF4-FFF2-40B4-BE49-F238E27FC236}">
                <a16:creationId xmlns:a16="http://schemas.microsoft.com/office/drawing/2014/main" id="{EA56D55D-C6CE-3B4D-9248-29BC75DDBF66}"/>
              </a:ext>
            </a:extLst>
          </p:cNvPr>
          <p:cNvSpPr txBox="1"/>
          <p:nvPr/>
        </p:nvSpPr>
        <p:spPr>
          <a:xfrm>
            <a:off x="1591055" y="1495425"/>
            <a:ext cx="6086397" cy="523220"/>
          </a:xfrm>
          <a:prstGeom prst="rect">
            <a:avLst/>
          </a:prstGeom>
          <a:noFill/>
        </p:spPr>
        <p:txBody>
          <a:bodyPr wrap="square" rtlCol="0">
            <a:spAutoFit/>
          </a:bodyPr>
          <a:lstStyle/>
          <a:p>
            <a:pPr algn="ctr"/>
            <a:r>
              <a:rPr lang="en-US" dirty="0"/>
              <a:t>“A recipe has no soul. You, as the cook, must bring soul to the recipe.”</a:t>
            </a:r>
          </a:p>
          <a:p>
            <a:pPr algn="ctr"/>
            <a:r>
              <a:rPr lang="en-US" dirty="0"/>
              <a:t>		                                                 - Thomas Keller</a:t>
            </a:r>
          </a:p>
        </p:txBody>
      </p:sp>
      <p:sp>
        <p:nvSpPr>
          <p:cNvPr id="2" name="TextBox 1">
            <a:extLst>
              <a:ext uri="{FF2B5EF4-FFF2-40B4-BE49-F238E27FC236}">
                <a16:creationId xmlns:a16="http://schemas.microsoft.com/office/drawing/2014/main" id="{7B6957A2-B88C-2B4B-B9D7-5C29C5C6D6B5}"/>
              </a:ext>
            </a:extLst>
          </p:cNvPr>
          <p:cNvSpPr txBox="1"/>
          <p:nvPr/>
        </p:nvSpPr>
        <p:spPr>
          <a:xfrm>
            <a:off x="1591056" y="2286000"/>
            <a:ext cx="6086397" cy="1815882"/>
          </a:xfrm>
          <a:prstGeom prst="rect">
            <a:avLst/>
          </a:prstGeom>
          <a:noFill/>
        </p:spPr>
        <p:txBody>
          <a:bodyPr wrap="square" rtlCol="0">
            <a:spAutoFit/>
          </a:bodyPr>
          <a:lstStyle/>
          <a:p>
            <a:r>
              <a:rPr lang="en-US" dirty="0"/>
              <a:t>Have you ever been hit with a sudden craving for a certain type of food, but also had something in the fridge or pantry that needs to be used? Maybe you just want to switch things up for dinner? You can now satisfy both needs with the What Am I Having app. First select your dietary style choice from the meat, vegetarian, or vegan options. Next select which area/regional style you want along with an ingredient, and prepare to experience something new. Want to pair a drink with your culinary creation? Utilize the drink option to create a complete meal. Bon Appetit!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0"/>
            <a:ext cx="8520600" cy="58287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Concept</a:t>
            </a:r>
            <a:endParaRPr dirty="0"/>
          </a:p>
        </p:txBody>
      </p:sp>
      <p:sp>
        <p:nvSpPr>
          <p:cNvPr id="6" name="Rounded Rectangle 5">
            <a:extLst>
              <a:ext uri="{FF2B5EF4-FFF2-40B4-BE49-F238E27FC236}">
                <a16:creationId xmlns:a16="http://schemas.microsoft.com/office/drawing/2014/main" id="{CF38B77B-C1D9-4D47-86A1-8E0A1263F194}"/>
              </a:ext>
            </a:extLst>
          </p:cNvPr>
          <p:cNvSpPr/>
          <p:nvPr/>
        </p:nvSpPr>
        <p:spPr>
          <a:xfrm>
            <a:off x="1287413" y="582873"/>
            <a:ext cx="6378667" cy="1355654"/>
          </a:xfrm>
          <a:prstGeom prst="roundRect">
            <a:avLst/>
          </a:prstGeom>
          <a:solidFill>
            <a:schemeClr val="tx2">
              <a:lumMod val="50000"/>
              <a:lumOff val="50000"/>
            </a:schemeClr>
          </a:solidFill>
          <a:effectLst>
            <a:outerShdw blurRad="50800" dist="50800" dir="5400000" algn="ctr" rotWithShape="0">
              <a:schemeClr val="bg2">
                <a:lumMod val="25000"/>
              </a:schemeClr>
            </a:outerShdw>
          </a:effectLst>
        </p:spPr>
        <p:style>
          <a:lnRef idx="2">
            <a:schemeClr val="lt1">
              <a:hueOff val="0"/>
              <a:satOff val="0"/>
              <a:lumOff val="0"/>
              <a:alphaOff val="0"/>
            </a:schemeClr>
          </a:lnRef>
          <a:fillRef idx="1">
            <a:schemeClr val="accent3">
              <a:hueOff val="0"/>
              <a:satOff val="0"/>
              <a:lumOff val="0"/>
              <a:alphaOff val="0"/>
            </a:schemeClr>
          </a:fillRef>
          <a:effectRef idx="0">
            <a:scrgbClr r="0" g="0" b="0"/>
          </a:effectRef>
          <a:fontRef idx="minor">
            <a:schemeClr val="lt1"/>
          </a:fontRef>
        </p:style>
        <p:txBody>
          <a:bodyPr/>
          <a:lstStyle/>
          <a:p>
            <a:r>
              <a:rPr lang="en-US" u="sng" dirty="0"/>
              <a:t>Project Name</a:t>
            </a:r>
          </a:p>
          <a:p>
            <a:endParaRPr lang="en-US" u="sng" dirty="0"/>
          </a:p>
          <a:p>
            <a:r>
              <a:rPr lang="en-US" dirty="0"/>
              <a:t>What Am I Having Today ?</a:t>
            </a:r>
          </a:p>
          <a:p>
            <a:endParaRPr lang="en-US" dirty="0"/>
          </a:p>
        </p:txBody>
      </p:sp>
      <p:sp>
        <p:nvSpPr>
          <p:cNvPr id="8" name="Rounded Rectangle 7">
            <a:extLst>
              <a:ext uri="{FF2B5EF4-FFF2-40B4-BE49-F238E27FC236}">
                <a16:creationId xmlns:a16="http://schemas.microsoft.com/office/drawing/2014/main" id="{B7ACC238-DFE4-6242-B4B2-5AC3B66B33B9}"/>
              </a:ext>
            </a:extLst>
          </p:cNvPr>
          <p:cNvSpPr/>
          <p:nvPr/>
        </p:nvSpPr>
        <p:spPr>
          <a:xfrm>
            <a:off x="1287414" y="2007107"/>
            <a:ext cx="6378667" cy="1476757"/>
          </a:xfrm>
          <a:prstGeom prst="roundRect">
            <a:avLst/>
          </a:prstGeom>
          <a:solidFill>
            <a:schemeClr val="tx2">
              <a:lumMod val="50000"/>
              <a:lumOff val="50000"/>
            </a:schemeClr>
          </a:solidFill>
          <a:effectLst>
            <a:outerShdw blurRad="50800" dist="50800" dir="5400000" algn="ctr" rotWithShape="0">
              <a:schemeClr val="bg2">
                <a:lumMod val="25000"/>
              </a:schemeClr>
            </a:outerShdw>
          </a:effectLst>
        </p:spPr>
        <p:style>
          <a:lnRef idx="2">
            <a:schemeClr val="lt1">
              <a:hueOff val="0"/>
              <a:satOff val="0"/>
              <a:lumOff val="0"/>
              <a:alphaOff val="0"/>
            </a:schemeClr>
          </a:lnRef>
          <a:fillRef idx="1">
            <a:schemeClr val="accent3">
              <a:hueOff val="0"/>
              <a:satOff val="0"/>
              <a:lumOff val="0"/>
              <a:alphaOff val="0"/>
            </a:schemeClr>
          </a:fillRef>
          <a:effectRef idx="0">
            <a:scrgbClr r="0" g="0" b="0"/>
          </a:effectRef>
          <a:fontRef idx="minor">
            <a:schemeClr val="lt1"/>
          </a:fontRef>
        </p:style>
        <p:txBody>
          <a:bodyPr/>
          <a:lstStyle/>
          <a:p>
            <a:r>
              <a:rPr lang="en-US" u="sng" dirty="0"/>
              <a:t>Project Description</a:t>
            </a:r>
          </a:p>
          <a:p>
            <a:endParaRPr lang="en-US" u="sng" dirty="0"/>
          </a:p>
          <a:p>
            <a:r>
              <a:rPr lang="en-US" dirty="0"/>
              <a:t>The project goal is to create a web application that will allow users to research specified meals or cocktails related to their lifestyle using a search box. The response will provide an image of the final product and the returned ingredients under a drop down menu. </a:t>
            </a:r>
            <a:endParaRPr lang="en-US" u="sng" dirty="0"/>
          </a:p>
          <a:p>
            <a:br>
              <a:rPr lang="en-US" dirty="0"/>
            </a:br>
            <a:endParaRPr lang="en-US" u="sng" dirty="0"/>
          </a:p>
          <a:p>
            <a:endParaRPr lang="en-US" dirty="0"/>
          </a:p>
          <a:p>
            <a:endParaRPr lang="en-US" dirty="0"/>
          </a:p>
        </p:txBody>
      </p:sp>
      <p:sp>
        <p:nvSpPr>
          <p:cNvPr id="9" name="Rounded Rectangle 8">
            <a:extLst>
              <a:ext uri="{FF2B5EF4-FFF2-40B4-BE49-F238E27FC236}">
                <a16:creationId xmlns:a16="http://schemas.microsoft.com/office/drawing/2014/main" id="{8549CE11-1F96-0148-AA2A-A0E978B07BA0}"/>
              </a:ext>
            </a:extLst>
          </p:cNvPr>
          <p:cNvSpPr/>
          <p:nvPr/>
        </p:nvSpPr>
        <p:spPr>
          <a:xfrm>
            <a:off x="1287414" y="3552444"/>
            <a:ext cx="6378667" cy="1476756"/>
          </a:xfrm>
          <a:prstGeom prst="roundRect">
            <a:avLst/>
          </a:prstGeom>
          <a:solidFill>
            <a:schemeClr val="tx2">
              <a:lumMod val="50000"/>
              <a:lumOff val="50000"/>
            </a:schemeClr>
          </a:solidFill>
          <a:effectLst>
            <a:outerShdw blurRad="50800" dist="50800" dir="5400000" algn="ctr" rotWithShape="0">
              <a:schemeClr val="bg2">
                <a:lumMod val="25000"/>
              </a:schemeClr>
            </a:outerShdw>
          </a:effectLst>
        </p:spPr>
        <p:style>
          <a:lnRef idx="2">
            <a:schemeClr val="lt1">
              <a:hueOff val="0"/>
              <a:satOff val="0"/>
              <a:lumOff val="0"/>
              <a:alphaOff val="0"/>
            </a:schemeClr>
          </a:lnRef>
          <a:fillRef idx="1">
            <a:schemeClr val="accent3">
              <a:hueOff val="0"/>
              <a:satOff val="0"/>
              <a:lumOff val="0"/>
              <a:alphaOff val="0"/>
            </a:schemeClr>
          </a:fillRef>
          <a:effectRef idx="0">
            <a:scrgbClr r="0" g="0" b="0"/>
          </a:effectRef>
          <a:fontRef idx="minor">
            <a:schemeClr val="lt1"/>
          </a:fontRef>
        </p:style>
        <p:txBody>
          <a:bodyPr/>
          <a:lstStyle/>
          <a:p>
            <a:r>
              <a:rPr lang="en-US" u="sng" dirty="0"/>
              <a:t>User Story</a:t>
            </a:r>
          </a:p>
          <a:p>
            <a:endParaRPr lang="en-US" u="sng" dirty="0"/>
          </a:p>
          <a:p>
            <a:r>
              <a:rPr lang="en-US" dirty="0"/>
              <a:t>A discerning individual may access the app and select various categories (lifestyle choice [meat/ vegetarian/ vegan], area [region/ country], and ingredients) using a drop down menu to obtain a dinner and/or cocktail recommendation for the night without having to flip through Grandma’s cookbook. </a:t>
            </a:r>
          </a:p>
          <a:p>
            <a:br>
              <a:rPr lang="en-US" dirty="0"/>
            </a:br>
            <a:endParaRPr lang="en-US" u="sng"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283464" y="419636"/>
            <a:ext cx="8613648" cy="5980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Process</a:t>
            </a:r>
            <a:endParaRPr dirty="0"/>
          </a:p>
        </p:txBody>
      </p:sp>
      <p:sp>
        <p:nvSpPr>
          <p:cNvPr id="72" name="Google Shape;72;p16"/>
          <p:cNvSpPr txBox="1">
            <a:spLocks noGrp="1"/>
          </p:cNvSpPr>
          <p:nvPr>
            <p:ph type="body" idx="1"/>
          </p:nvPr>
        </p:nvSpPr>
        <p:spPr>
          <a:xfrm>
            <a:off x="790574" y="1152475"/>
            <a:ext cx="8041725"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endParaRPr dirty="0"/>
          </a:p>
        </p:txBody>
      </p:sp>
      <p:sp>
        <p:nvSpPr>
          <p:cNvPr id="4" name="Round Diagonal Corner Rectangle 3">
            <a:extLst>
              <a:ext uri="{FF2B5EF4-FFF2-40B4-BE49-F238E27FC236}">
                <a16:creationId xmlns:a16="http://schemas.microsoft.com/office/drawing/2014/main" id="{A53D4515-D78E-AC44-85DA-AE09504A9DD5}"/>
              </a:ext>
            </a:extLst>
          </p:cNvPr>
          <p:cNvSpPr/>
          <p:nvPr/>
        </p:nvSpPr>
        <p:spPr>
          <a:xfrm>
            <a:off x="1124713" y="1487329"/>
            <a:ext cx="1337779" cy="1084421"/>
          </a:xfrm>
          <a:prstGeom prst="round2DiagRect">
            <a:avLst>
              <a:gd name="adj1" fmla="val 29727"/>
              <a:gd name="adj2" fmla="val 0"/>
            </a:avLst>
          </a:prstGeom>
          <a:solidFill>
            <a:schemeClr val="tx2">
              <a:lumMod val="50000"/>
              <a:lumOff val="50000"/>
            </a:schemeClr>
          </a:solidFill>
          <a:effectLst>
            <a:outerShdw blurRad="50800" dist="50800" dir="5400000" algn="ctr" rotWithShape="0">
              <a:schemeClr val="bg2">
                <a:lumMod val="25000"/>
              </a:schemeClr>
            </a:outerShdw>
          </a:effectLst>
        </p:spPr>
        <p:style>
          <a:lnRef idx="0">
            <a:schemeClr val="lt2">
              <a:alpha val="0"/>
              <a:hueOff val="0"/>
              <a:satOff val="0"/>
              <a:lumOff val="0"/>
              <a:alphaOff val="0"/>
            </a:schemeClr>
          </a:lnRef>
          <a:fillRef idx="1">
            <a:scrgbClr r="0" g="0" b="0"/>
          </a:fillRef>
          <a:effectRef idx="0">
            <a:scrgbClr r="0" g="0" b="0"/>
          </a:effectRef>
          <a:fontRef idx="minor"/>
        </p:style>
        <p:txBody>
          <a:bodyPr/>
          <a:lstStyle/>
          <a:p>
            <a:endParaRPr lang="en-US" dirty="0">
              <a:solidFill>
                <a:schemeClr val="bg1"/>
              </a:solidFill>
            </a:endParaRPr>
          </a:p>
          <a:p>
            <a:r>
              <a:rPr lang="en-US" dirty="0">
                <a:solidFill>
                  <a:schemeClr val="bg1"/>
                </a:solidFill>
              </a:rPr>
              <a:t>Technologies</a:t>
            </a:r>
          </a:p>
        </p:txBody>
      </p:sp>
      <p:sp>
        <p:nvSpPr>
          <p:cNvPr id="5" name="Round Diagonal Corner Rectangle 4">
            <a:extLst>
              <a:ext uri="{FF2B5EF4-FFF2-40B4-BE49-F238E27FC236}">
                <a16:creationId xmlns:a16="http://schemas.microsoft.com/office/drawing/2014/main" id="{0FC1E7A5-2988-A24E-AD0B-21C014834D71}"/>
              </a:ext>
            </a:extLst>
          </p:cNvPr>
          <p:cNvSpPr/>
          <p:nvPr/>
        </p:nvSpPr>
        <p:spPr>
          <a:xfrm>
            <a:off x="3920020" y="1487329"/>
            <a:ext cx="1337779" cy="1084421"/>
          </a:xfrm>
          <a:prstGeom prst="round2DiagRect">
            <a:avLst>
              <a:gd name="adj1" fmla="val 29727"/>
              <a:gd name="adj2" fmla="val 0"/>
            </a:avLst>
          </a:prstGeom>
          <a:solidFill>
            <a:schemeClr val="tx2">
              <a:lumMod val="50000"/>
              <a:lumOff val="50000"/>
            </a:schemeClr>
          </a:solidFill>
          <a:effectLst>
            <a:outerShdw blurRad="50800" dist="50800" dir="5400000" algn="ctr" rotWithShape="0">
              <a:schemeClr val="bg2">
                <a:lumMod val="25000"/>
              </a:schemeClr>
            </a:outerShdw>
          </a:effectLst>
        </p:spPr>
        <p:style>
          <a:lnRef idx="0">
            <a:schemeClr val="lt2">
              <a:alpha val="0"/>
              <a:hueOff val="0"/>
              <a:satOff val="0"/>
              <a:lumOff val="0"/>
              <a:alphaOff val="0"/>
            </a:schemeClr>
          </a:lnRef>
          <a:fillRef idx="1">
            <a:scrgbClr r="0" g="0" b="0"/>
          </a:fillRef>
          <a:effectRef idx="0">
            <a:scrgbClr r="0" g="0" b="0"/>
          </a:effectRef>
          <a:fontRef idx="minor"/>
        </p:style>
        <p:txBody>
          <a:bodyPr/>
          <a:lstStyle/>
          <a:p>
            <a:endParaRPr lang="en-US" dirty="0">
              <a:solidFill>
                <a:schemeClr val="bg1"/>
              </a:solidFill>
            </a:endParaRPr>
          </a:p>
          <a:p>
            <a:r>
              <a:rPr lang="en-US" dirty="0">
                <a:solidFill>
                  <a:schemeClr val="bg1"/>
                </a:solidFill>
              </a:rPr>
              <a:t>  Challenges</a:t>
            </a:r>
          </a:p>
        </p:txBody>
      </p:sp>
      <p:sp>
        <p:nvSpPr>
          <p:cNvPr id="6" name="Round Diagonal Corner Rectangle 5">
            <a:extLst>
              <a:ext uri="{FF2B5EF4-FFF2-40B4-BE49-F238E27FC236}">
                <a16:creationId xmlns:a16="http://schemas.microsoft.com/office/drawing/2014/main" id="{45D68AAC-3C3B-DA4A-96F6-EADB67A7528F}"/>
              </a:ext>
            </a:extLst>
          </p:cNvPr>
          <p:cNvSpPr/>
          <p:nvPr/>
        </p:nvSpPr>
        <p:spPr>
          <a:xfrm>
            <a:off x="6748946" y="1487329"/>
            <a:ext cx="1337779" cy="1084421"/>
          </a:xfrm>
          <a:prstGeom prst="round2DiagRect">
            <a:avLst>
              <a:gd name="adj1" fmla="val 29727"/>
              <a:gd name="adj2" fmla="val 0"/>
            </a:avLst>
          </a:prstGeom>
          <a:solidFill>
            <a:schemeClr val="tx2">
              <a:lumMod val="50000"/>
              <a:lumOff val="50000"/>
            </a:schemeClr>
          </a:solidFill>
          <a:effectLst>
            <a:outerShdw blurRad="50800" dist="50800" dir="5400000" algn="ctr" rotWithShape="0">
              <a:schemeClr val="bg2">
                <a:lumMod val="25000"/>
              </a:schemeClr>
            </a:outerShdw>
          </a:effectLst>
        </p:spPr>
        <p:style>
          <a:lnRef idx="0">
            <a:schemeClr val="lt2">
              <a:alpha val="0"/>
              <a:hueOff val="0"/>
              <a:satOff val="0"/>
              <a:lumOff val="0"/>
              <a:alphaOff val="0"/>
            </a:schemeClr>
          </a:lnRef>
          <a:fillRef idx="1">
            <a:scrgbClr r="0" g="0" b="0"/>
          </a:fillRef>
          <a:effectRef idx="0">
            <a:scrgbClr r="0" g="0" b="0"/>
          </a:effectRef>
          <a:fontRef idx="minor"/>
        </p:style>
        <p:txBody>
          <a:bodyPr/>
          <a:lstStyle/>
          <a:p>
            <a:pPr algn="ctr"/>
            <a:endParaRPr lang="en-US" dirty="0">
              <a:solidFill>
                <a:schemeClr val="tx2">
                  <a:lumMod val="50000"/>
                  <a:lumOff val="50000"/>
                </a:schemeClr>
              </a:solidFill>
            </a:endParaRPr>
          </a:p>
          <a:p>
            <a:pPr algn="ctr"/>
            <a:r>
              <a:rPr lang="en-US" dirty="0">
                <a:solidFill>
                  <a:schemeClr val="bg1"/>
                </a:solidFill>
              </a:rPr>
              <a:t>Success</a:t>
            </a:r>
          </a:p>
        </p:txBody>
      </p:sp>
      <p:sp>
        <p:nvSpPr>
          <p:cNvPr id="2" name="TextBox 1">
            <a:extLst>
              <a:ext uri="{FF2B5EF4-FFF2-40B4-BE49-F238E27FC236}">
                <a16:creationId xmlns:a16="http://schemas.microsoft.com/office/drawing/2014/main" id="{A0DDE74C-6848-D14E-8AFD-9790C925C2FA}"/>
              </a:ext>
            </a:extLst>
          </p:cNvPr>
          <p:cNvSpPr txBox="1"/>
          <p:nvPr/>
        </p:nvSpPr>
        <p:spPr>
          <a:xfrm>
            <a:off x="1124713" y="2762518"/>
            <a:ext cx="1337779" cy="1815882"/>
          </a:xfrm>
          <a:prstGeom prst="rect">
            <a:avLst/>
          </a:prstGeom>
          <a:noFill/>
        </p:spPr>
        <p:txBody>
          <a:bodyPr wrap="square" rtlCol="0">
            <a:spAutoFit/>
          </a:bodyPr>
          <a:lstStyle/>
          <a:p>
            <a:r>
              <a:rPr lang="en-US" dirty="0"/>
              <a:t>We utilized:</a:t>
            </a:r>
          </a:p>
          <a:p>
            <a:r>
              <a:rPr lang="en-US" dirty="0"/>
              <a:t>- HTML</a:t>
            </a:r>
          </a:p>
          <a:p>
            <a:r>
              <a:rPr lang="en-US" dirty="0"/>
              <a:t>- CSS</a:t>
            </a:r>
          </a:p>
          <a:p>
            <a:r>
              <a:rPr lang="en-US" dirty="0"/>
              <a:t>- Framework</a:t>
            </a:r>
          </a:p>
          <a:p>
            <a:r>
              <a:rPr lang="en-US" dirty="0"/>
              <a:t>- </a:t>
            </a:r>
            <a:r>
              <a:rPr lang="en-US" dirty="0" err="1"/>
              <a:t>Jquery</a:t>
            </a:r>
            <a:endParaRPr lang="en-US" dirty="0"/>
          </a:p>
          <a:p>
            <a:r>
              <a:rPr lang="en-US" dirty="0"/>
              <a:t>- AJAX</a:t>
            </a:r>
          </a:p>
          <a:p>
            <a:r>
              <a:rPr lang="en-US" dirty="0"/>
              <a:t>- APIs</a:t>
            </a:r>
          </a:p>
          <a:p>
            <a:endParaRPr lang="en-US" dirty="0"/>
          </a:p>
        </p:txBody>
      </p:sp>
      <p:sp>
        <p:nvSpPr>
          <p:cNvPr id="3" name="TextBox 2">
            <a:extLst>
              <a:ext uri="{FF2B5EF4-FFF2-40B4-BE49-F238E27FC236}">
                <a16:creationId xmlns:a16="http://schemas.microsoft.com/office/drawing/2014/main" id="{12A94C0C-9659-1149-A7F6-C71396AC41BC}"/>
              </a:ext>
            </a:extLst>
          </p:cNvPr>
          <p:cNvSpPr txBox="1"/>
          <p:nvPr/>
        </p:nvSpPr>
        <p:spPr>
          <a:xfrm>
            <a:off x="3920019" y="2762518"/>
            <a:ext cx="1337779" cy="1600438"/>
          </a:xfrm>
          <a:prstGeom prst="rect">
            <a:avLst/>
          </a:prstGeom>
          <a:noFill/>
        </p:spPr>
        <p:txBody>
          <a:bodyPr wrap="square" rtlCol="0">
            <a:spAutoFit/>
          </a:bodyPr>
          <a:lstStyle/>
          <a:p>
            <a:r>
              <a:rPr lang="en-US" dirty="0"/>
              <a:t>- Collaborating remotely</a:t>
            </a:r>
          </a:p>
          <a:p>
            <a:endParaRPr lang="en-US" dirty="0"/>
          </a:p>
          <a:p>
            <a:r>
              <a:rPr lang="en-US" dirty="0"/>
              <a:t>- Merging code from multiple sources</a:t>
            </a:r>
          </a:p>
        </p:txBody>
      </p:sp>
      <p:sp>
        <p:nvSpPr>
          <p:cNvPr id="7" name="TextBox 6">
            <a:extLst>
              <a:ext uri="{FF2B5EF4-FFF2-40B4-BE49-F238E27FC236}">
                <a16:creationId xmlns:a16="http://schemas.microsoft.com/office/drawing/2014/main" id="{394B3DEF-7A31-3644-AB09-0DF8E43B2919}"/>
              </a:ext>
            </a:extLst>
          </p:cNvPr>
          <p:cNvSpPr txBox="1"/>
          <p:nvPr/>
        </p:nvSpPr>
        <p:spPr>
          <a:xfrm>
            <a:off x="6748945" y="2762518"/>
            <a:ext cx="1337779" cy="1815882"/>
          </a:xfrm>
          <a:prstGeom prst="rect">
            <a:avLst/>
          </a:prstGeom>
          <a:noFill/>
        </p:spPr>
        <p:txBody>
          <a:bodyPr wrap="square" rtlCol="0">
            <a:spAutoFit/>
          </a:bodyPr>
          <a:lstStyle/>
          <a:p>
            <a:r>
              <a:rPr lang="en-US" dirty="0"/>
              <a:t>- Identify the strengths of each team member</a:t>
            </a:r>
          </a:p>
          <a:p>
            <a:endParaRPr lang="en-US" dirty="0"/>
          </a:p>
          <a:p>
            <a:r>
              <a:rPr lang="en-US" dirty="0"/>
              <a:t>- Delegate tasks appropriately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A1D28-45F9-1347-AAD0-F5E0C740BB28}"/>
              </a:ext>
            </a:extLst>
          </p:cNvPr>
          <p:cNvSpPr>
            <a:spLocks noGrp="1"/>
          </p:cNvSpPr>
          <p:nvPr>
            <p:ph type="title"/>
          </p:nvPr>
        </p:nvSpPr>
        <p:spPr/>
        <p:txBody>
          <a:bodyPr/>
          <a:lstStyle/>
          <a:p>
            <a:pPr algn="ctr"/>
            <a:r>
              <a:rPr lang="en-US" sz="4000" dirty="0"/>
              <a:t>B</a:t>
            </a:r>
            <a:r>
              <a:rPr lang="en" sz="4000" dirty="0" err="1"/>
              <a:t>reakdown</a:t>
            </a:r>
            <a:r>
              <a:rPr lang="en" sz="4000" dirty="0"/>
              <a:t> of tasks and </a:t>
            </a:r>
            <a:r>
              <a:rPr lang="en" sz="4000" dirty="0" err="1"/>
              <a:t>roleS</a:t>
            </a:r>
            <a:endParaRPr lang="en-US" dirty="0">
              <a:solidFill>
                <a:schemeClr val="tx2">
                  <a:lumMod val="50000"/>
                  <a:lumOff val="50000"/>
                </a:schemeClr>
              </a:solidFill>
            </a:endParaRPr>
          </a:p>
        </p:txBody>
      </p:sp>
      <p:graphicFrame>
        <p:nvGraphicFramePr>
          <p:cNvPr id="4" name="Diagram 3">
            <a:extLst>
              <a:ext uri="{FF2B5EF4-FFF2-40B4-BE49-F238E27FC236}">
                <a16:creationId xmlns:a16="http://schemas.microsoft.com/office/drawing/2014/main" id="{B0277E4C-B2A0-EA45-A106-13FABD2E4F9B}"/>
              </a:ext>
            </a:extLst>
          </p:cNvPr>
          <p:cNvGraphicFramePr/>
          <p:nvPr>
            <p:extLst>
              <p:ext uri="{D42A27DB-BD31-4B8C-83A1-F6EECF244321}">
                <p14:modId xmlns:p14="http://schemas.microsoft.com/office/powerpoint/2010/main" val="372751301"/>
              </p:ext>
            </p:extLst>
          </p:nvPr>
        </p:nvGraphicFramePr>
        <p:xfrm>
          <a:off x="1361661" y="1411357"/>
          <a:ext cx="5705869" cy="3601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98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550239" y="146851"/>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Directions for Future Development</a:t>
            </a:r>
            <a:endParaRPr dirty="0"/>
          </a:p>
        </p:txBody>
      </p:sp>
      <p:sp>
        <p:nvSpPr>
          <p:cNvPr id="83" name="Google Shape;83;p18"/>
          <p:cNvSpPr txBox="1">
            <a:spLocks noGrp="1"/>
          </p:cNvSpPr>
          <p:nvPr>
            <p:ph type="body" idx="1"/>
          </p:nvPr>
        </p:nvSpPr>
        <p:spPr>
          <a:xfrm>
            <a:off x="964096" y="1152475"/>
            <a:ext cx="7868204" cy="3416400"/>
          </a:xfrm>
          <a:prstGeom prst="rect">
            <a:avLst/>
          </a:prstGeom>
        </p:spPr>
        <p:txBody>
          <a:bodyPr spcFirstLastPara="1" wrap="square" lIns="91425" tIns="91425" rIns="91425" bIns="91425" anchor="t" anchorCtr="0">
            <a:noAutofit/>
          </a:bodyPr>
          <a:lstStyle/>
          <a:p>
            <a:pPr marL="285750" indent="-285750">
              <a:spcAft>
                <a:spcPts val="1600"/>
              </a:spcAft>
            </a:pPr>
            <a:r>
              <a:rPr lang="en-US" sz="1600" dirty="0">
                <a:solidFill>
                  <a:srgbClr val="950A14"/>
                </a:solidFill>
              </a:rPr>
              <a:t>Integrate a built-in calorie tracker </a:t>
            </a:r>
          </a:p>
          <a:p>
            <a:pPr marL="285750" indent="-285750">
              <a:spcAft>
                <a:spcPts val="1600"/>
              </a:spcAft>
            </a:pPr>
            <a:r>
              <a:rPr lang="en-US" sz="1600" dirty="0">
                <a:solidFill>
                  <a:srgbClr val="950A14"/>
                </a:solidFill>
              </a:rPr>
              <a:t>Expand our services by adding more possibilities such as additional region choices and a wider selection of ingredients</a:t>
            </a:r>
          </a:p>
          <a:p>
            <a:pPr marL="285750" indent="-285750">
              <a:spcAft>
                <a:spcPts val="1600"/>
              </a:spcAft>
            </a:pPr>
            <a:r>
              <a:rPr lang="en-US" sz="1600" dirty="0">
                <a:solidFill>
                  <a:srgbClr val="950A14"/>
                </a:solidFill>
              </a:rPr>
              <a:t> Accept user submitted requests for additional services </a:t>
            </a:r>
            <a:endParaRPr lang="en-US" sz="1450" dirty="0">
              <a:solidFill>
                <a:srgbClr val="950A14"/>
              </a:solidFill>
            </a:endParaRPr>
          </a:p>
          <a:p>
            <a:pPr marL="0" lvl="0" indent="0" algn="l" rtl="0">
              <a:spcBef>
                <a:spcPts val="0"/>
              </a:spcBef>
              <a:spcAft>
                <a:spcPts val="16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Links</a:t>
            </a:r>
            <a:endParaRPr dirty="0"/>
          </a:p>
        </p:txBody>
      </p:sp>
      <p:sp>
        <p:nvSpPr>
          <p:cNvPr id="89" name="Google Shape;89;p19"/>
          <p:cNvSpPr txBox="1">
            <a:spLocks noGrp="1"/>
          </p:cNvSpPr>
          <p:nvPr>
            <p:ph type="body" idx="1"/>
          </p:nvPr>
        </p:nvSpPr>
        <p:spPr>
          <a:prstGeom prst="rect">
            <a:avLst/>
          </a:prstGeom>
        </p:spPr>
        <p:txBody>
          <a:bodyPr spcFirstLastPara="1" wrap="square" lIns="91425" tIns="91425" rIns="91425" bIns="91425" anchor="t" anchorCtr="0">
            <a:noAutofit/>
          </a:bodyPr>
          <a:lstStyle/>
          <a:p>
            <a:pPr lvl="0"/>
            <a:r>
              <a:rPr lang="en-US" dirty="0">
                <a:hlinkClick r:id="rId3"/>
              </a:rPr>
              <a:t>https://github.com/aholanda12/what-am-i-having</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FC41-6320-4D4E-B765-F94B5B9186EF}"/>
              </a:ext>
            </a:extLst>
          </p:cNvPr>
          <p:cNvSpPr>
            <a:spLocks noGrp="1"/>
          </p:cNvSpPr>
          <p:nvPr>
            <p:ph type="title"/>
          </p:nvPr>
        </p:nvSpPr>
        <p:spPr/>
        <p:txBody>
          <a:bodyPr/>
          <a:lstStyle/>
          <a:p>
            <a:pPr algn="ctr"/>
            <a:r>
              <a:rPr lang="en-US" dirty="0"/>
              <a:t>THANK YOU!</a:t>
            </a:r>
          </a:p>
        </p:txBody>
      </p:sp>
      <p:sp>
        <p:nvSpPr>
          <p:cNvPr id="3" name="Text Placeholder 2">
            <a:extLst>
              <a:ext uri="{FF2B5EF4-FFF2-40B4-BE49-F238E27FC236}">
                <a16:creationId xmlns:a16="http://schemas.microsoft.com/office/drawing/2014/main" id="{8E907785-0909-D94E-B2DE-8C0CF9547908}"/>
              </a:ext>
            </a:extLst>
          </p:cNvPr>
          <p:cNvSpPr>
            <a:spLocks noGrp="1"/>
          </p:cNvSpPr>
          <p:nvPr>
            <p:ph type="body" idx="1"/>
          </p:nvPr>
        </p:nvSpPr>
        <p:spPr>
          <a:xfrm>
            <a:off x="1043609" y="1152475"/>
            <a:ext cx="7205870" cy="3416400"/>
          </a:xfrm>
        </p:spPr>
        <p:txBody>
          <a:bodyPr/>
          <a:lstStyle/>
          <a:p>
            <a:pPr algn="ctr"/>
            <a:endParaRPr lang="en-US" dirty="0"/>
          </a:p>
          <a:p>
            <a:pPr algn="ctr"/>
            <a:endParaRPr lang="en-US" dirty="0"/>
          </a:p>
          <a:p>
            <a:pPr algn="ctr"/>
            <a:endParaRPr lang="en-US" dirty="0"/>
          </a:p>
          <a:p>
            <a:pPr algn="ctr"/>
            <a:endParaRPr lang="en-US" dirty="0"/>
          </a:p>
          <a:p>
            <a:pPr algn="ctr"/>
            <a:r>
              <a:rPr lang="en-US" dirty="0" err="1"/>
              <a:t>Yvenson</a:t>
            </a:r>
            <a:r>
              <a:rPr lang="en-US" dirty="0"/>
              <a:t> </a:t>
            </a:r>
            <a:r>
              <a:rPr lang="en-US" dirty="0" err="1"/>
              <a:t>Monperousse</a:t>
            </a:r>
            <a:endParaRPr lang="en-US" dirty="0"/>
          </a:p>
          <a:p>
            <a:pPr algn="ctr"/>
            <a:r>
              <a:rPr lang="en-US" dirty="0"/>
              <a:t>Ashley </a:t>
            </a:r>
            <a:r>
              <a:rPr lang="en-US" dirty="0" err="1"/>
              <a:t>Holanda</a:t>
            </a:r>
            <a:endParaRPr lang="en-US" dirty="0"/>
          </a:p>
          <a:p>
            <a:pPr algn="ctr"/>
            <a:r>
              <a:rPr lang="en-US" dirty="0"/>
              <a:t>Leslie Lawson </a:t>
            </a:r>
          </a:p>
          <a:p>
            <a:pPr algn="ctr"/>
            <a:r>
              <a:rPr lang="en-US" dirty="0"/>
              <a:t>Kyle Allen</a:t>
            </a:r>
          </a:p>
        </p:txBody>
      </p:sp>
    </p:spTree>
    <p:extLst>
      <p:ext uri="{BB962C8B-B14F-4D97-AF65-F5344CB8AC3E}">
        <p14:creationId xmlns:p14="http://schemas.microsoft.com/office/powerpoint/2010/main" val="334082535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{F2BF371E-8676-6D42-8D2C-DE61EACE30B0}tf10001071</Template>
  <TotalTime>2846</TotalTime>
  <Words>401</Words>
  <Application>Microsoft Macintosh PowerPoint</Application>
  <PresentationFormat>On-screen Show (16:9)</PresentationFormat>
  <Paragraphs>60</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Impact</vt:lpstr>
      <vt:lpstr>Badge</vt:lpstr>
      <vt:lpstr>What Am I Having ?</vt:lpstr>
      <vt:lpstr>Elevator pitch</vt:lpstr>
      <vt:lpstr>Concept</vt:lpstr>
      <vt:lpstr>Process</vt:lpstr>
      <vt:lpstr>Breakdown of tasks and roleS</vt:lpstr>
      <vt:lpstr>Demo</vt:lpstr>
      <vt:lpstr>Directions for Future Development</vt:lpstr>
      <vt:lpstr>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Am I Having ?</dc:title>
  <cp:lastModifiedBy>Microsoft Office User</cp:lastModifiedBy>
  <cp:revision>31</cp:revision>
  <dcterms:modified xsi:type="dcterms:W3CDTF">2020-07-17T20:50:36Z</dcterms:modified>
</cp:coreProperties>
</file>