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4" r:id="rId6"/>
    <p:sldId id="301" r:id="rId7"/>
    <p:sldId id="268" r:id="rId8"/>
    <p:sldId id="265" r:id="rId9"/>
    <p:sldId id="266" r:id="rId10"/>
  </p:sldIdLst>
  <p:sldSz cx="9144000" cy="5143500" type="screen16x9"/>
  <p:notesSz cx="6858000" cy="9144000"/>
  <p:embeddedFontLst>
    <p:embeddedFont>
      <p:font typeface="Jura" panose="020B0604020202020204" charset="0"/>
      <p:regular r:id="rId12"/>
      <p:bold r:id="rId13"/>
    </p:embeddedFont>
    <p:embeddedFont>
      <p:font typeface="Russo On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70FD98-9C82-4829-A17D-C4E5C32402E8}">
  <a:tblStyle styleId="{0B70FD98-9C82-4829-A17D-C4E5C32402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87" autoAdjust="0"/>
  </p:normalViewPr>
  <p:slideViewPr>
    <p:cSldViewPr snapToGrid="0">
      <p:cViewPr varScale="1">
        <p:scale>
          <a:sx n="104" d="100"/>
          <a:sy n="104" d="100"/>
        </p:scale>
        <p:origin x="87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d3d8c73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d3d8c73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b7ac326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4b7ac326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b7ac326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b7ac326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4b7ac326b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4b7ac326b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4b7ac326b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4b7ac326b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18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4b7ac326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4b7ac326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4b7ac32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4b7ac32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4b7ac326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4b7ac326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825" y="539500"/>
            <a:ext cx="3952800" cy="29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2329" y="3390146"/>
            <a:ext cx="24402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4"/>
          <p:cNvGrpSpPr/>
          <p:nvPr/>
        </p:nvGrpSpPr>
        <p:grpSpPr>
          <a:xfrm>
            <a:off x="341550" y="175525"/>
            <a:ext cx="8620151" cy="4622975"/>
            <a:chOff x="341550" y="175525"/>
            <a:chExt cx="8620151" cy="4622975"/>
          </a:xfrm>
        </p:grpSpPr>
        <p:sp>
          <p:nvSpPr>
            <p:cNvPr id="114" name="Google Shape;114;p24"/>
            <p:cNvSpPr/>
            <p:nvPr/>
          </p:nvSpPr>
          <p:spPr>
            <a:xfrm rot="10800000" flipH="1">
              <a:off x="4098401" y="175525"/>
              <a:ext cx="4863300" cy="1212900"/>
            </a:xfrm>
            <a:prstGeom prst="snip1Rect">
              <a:avLst>
                <a:gd name="adj" fmla="val 16667"/>
              </a:avLst>
            </a:prstGeom>
            <a:solidFill>
              <a:schemeClr val="dk1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/>
            <p:nvPr/>
          </p:nvSpPr>
          <p:spPr>
            <a:xfrm>
              <a:off x="341550" y="345000"/>
              <a:ext cx="8460900" cy="4453500"/>
            </a:xfrm>
            <a:prstGeom prst="rect">
              <a:avLst/>
            </a:prstGeom>
            <a:solidFill>
              <a:schemeClr val="dk1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5"/>
          <p:cNvGrpSpPr/>
          <p:nvPr/>
        </p:nvGrpSpPr>
        <p:grpSpPr>
          <a:xfrm>
            <a:off x="341550" y="175525"/>
            <a:ext cx="8620151" cy="4622975"/>
            <a:chOff x="341550" y="175525"/>
            <a:chExt cx="8620151" cy="4622975"/>
          </a:xfrm>
        </p:grpSpPr>
        <p:sp>
          <p:nvSpPr>
            <p:cNvPr id="118" name="Google Shape;118;p25"/>
            <p:cNvSpPr/>
            <p:nvPr/>
          </p:nvSpPr>
          <p:spPr>
            <a:xfrm rot="10800000" flipH="1">
              <a:off x="4098401" y="175525"/>
              <a:ext cx="4863300" cy="1212900"/>
            </a:xfrm>
            <a:prstGeom prst="snip1Rect">
              <a:avLst>
                <a:gd name="adj" fmla="val 16667"/>
              </a:avLst>
            </a:prstGeom>
            <a:solidFill>
              <a:schemeClr val="dk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341550" y="345000"/>
              <a:ext cx="8460900" cy="4453500"/>
            </a:xfrm>
            <a:prstGeom prst="rect">
              <a:avLst/>
            </a:prstGeom>
            <a:solidFill>
              <a:schemeClr val="dk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893850"/>
            <a:ext cx="74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143950" y="966677"/>
            <a:ext cx="419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308125" y="1919977"/>
            <a:ext cx="4034400" cy="20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766673" y="1214755"/>
            <a:ext cx="23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740362" y="1476746"/>
            <a:ext cx="873900" cy="527700"/>
          </a:xfrm>
          <a:prstGeom prst="rect">
            <a:avLst/>
          </a:prstGeom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766673" y="1719859"/>
            <a:ext cx="23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1766673" y="2509344"/>
            <a:ext cx="23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 hasCustomPrompt="1"/>
          </p:nvPr>
        </p:nvSpPr>
        <p:spPr>
          <a:xfrm>
            <a:off x="740362" y="2771338"/>
            <a:ext cx="873900" cy="527700"/>
          </a:xfrm>
          <a:prstGeom prst="rect">
            <a:avLst/>
          </a:prstGeom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766673" y="3014448"/>
            <a:ext cx="23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736148" y="1214755"/>
            <a:ext cx="23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4709837" y="1476746"/>
            <a:ext cx="873900" cy="527700"/>
          </a:xfrm>
          <a:prstGeom prst="rect">
            <a:avLst/>
          </a:prstGeom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5736148" y="1719859"/>
            <a:ext cx="23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/>
          </p:nvPr>
        </p:nvSpPr>
        <p:spPr>
          <a:xfrm>
            <a:off x="5736148" y="2509344"/>
            <a:ext cx="23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709837" y="2771338"/>
            <a:ext cx="873900" cy="527700"/>
          </a:xfrm>
          <a:prstGeom prst="rect">
            <a:avLst/>
          </a:prstGeom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5"/>
          </p:nvPr>
        </p:nvSpPr>
        <p:spPr>
          <a:xfrm>
            <a:off x="5736148" y="3014448"/>
            <a:ext cx="23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720000" y="1538850"/>
            <a:ext cx="46728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20000" y="29105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20000" y="3238454"/>
            <a:ext cx="2336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3"/>
          </p:nvPr>
        </p:nvSpPr>
        <p:spPr>
          <a:xfrm>
            <a:off x="3403800" y="29105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4"/>
          </p:nvPr>
        </p:nvSpPr>
        <p:spPr>
          <a:xfrm>
            <a:off x="3403800" y="3238454"/>
            <a:ext cx="2336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6087600" y="29105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6"/>
          </p:nvPr>
        </p:nvSpPr>
        <p:spPr>
          <a:xfrm>
            <a:off x="6087600" y="3238454"/>
            <a:ext cx="2336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6375" y="179164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836375" y="2040775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2"/>
          </p:nvPr>
        </p:nvSpPr>
        <p:spPr>
          <a:xfrm>
            <a:off x="3535650" y="179164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3535650" y="2040775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4"/>
          </p:nvPr>
        </p:nvSpPr>
        <p:spPr>
          <a:xfrm>
            <a:off x="836375" y="345364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836375" y="3702775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6"/>
          </p:nvPr>
        </p:nvSpPr>
        <p:spPr>
          <a:xfrm>
            <a:off x="3535650" y="345364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7"/>
          </p:nvPr>
        </p:nvSpPr>
        <p:spPr>
          <a:xfrm>
            <a:off x="3535650" y="3702775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8"/>
          </p:nvPr>
        </p:nvSpPr>
        <p:spPr>
          <a:xfrm>
            <a:off x="6234925" y="179164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9"/>
          </p:nvPr>
        </p:nvSpPr>
        <p:spPr>
          <a:xfrm>
            <a:off x="6234925" y="2040775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 idx="13"/>
          </p:nvPr>
        </p:nvSpPr>
        <p:spPr>
          <a:xfrm>
            <a:off x="6234925" y="345364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14"/>
          </p:nvPr>
        </p:nvSpPr>
        <p:spPr>
          <a:xfrm>
            <a:off x="6234925" y="3702775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365725" y="2377545"/>
            <a:ext cx="39126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 hasCustomPrompt="1"/>
          </p:nvPr>
        </p:nvSpPr>
        <p:spPr>
          <a:xfrm>
            <a:off x="7023125" y="1396723"/>
            <a:ext cx="1255200" cy="8418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5096925" y="3299000"/>
            <a:ext cx="3162900" cy="5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usso One"/>
              <a:buNone/>
              <a:defRPr sz="3400" b="1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usso One"/>
              <a:buNone/>
              <a:defRPr sz="3400" b="1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usso One"/>
              <a:buNone/>
              <a:defRPr sz="3400" b="1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usso One"/>
              <a:buNone/>
              <a:defRPr sz="3400" b="1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usso One"/>
              <a:buNone/>
              <a:defRPr sz="3400" b="1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usso One"/>
              <a:buNone/>
              <a:defRPr sz="3400" b="1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usso One"/>
              <a:buNone/>
              <a:defRPr sz="3400" b="1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usso One"/>
              <a:buNone/>
              <a:defRPr sz="3400" b="1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usso One"/>
              <a:buNone/>
              <a:defRPr sz="3400" b="1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"/>
              <a:buChar char="●"/>
              <a:defRPr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"/>
              <a:buChar char="○"/>
              <a:defRPr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"/>
              <a:buChar char="■"/>
              <a:defRPr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"/>
              <a:buChar char="●"/>
              <a:defRPr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"/>
              <a:buChar char="○"/>
              <a:defRPr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"/>
              <a:buChar char="■"/>
              <a:defRPr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"/>
              <a:buChar char="●"/>
              <a:defRPr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ura"/>
              <a:buChar char="○"/>
              <a:defRPr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Jura"/>
              <a:buChar char="■"/>
              <a:defRPr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1" r:id="rId6"/>
    <p:sldLayoutId id="2147483662" r:id="rId7"/>
    <p:sldLayoutId id="2147483664" r:id="rId8"/>
    <p:sldLayoutId id="2147483666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baohnq2003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inkedin.com/in/huynh-nguyen-quoc-bao-6b7ab6236/" TargetMode="External"/><Relationship Id="rId4" Type="http://schemas.openxmlformats.org/officeDocument/2006/relationships/hyperlink" Target="https://www.facebook.com/KallenKaslana21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9"/>
          <p:cNvPicPr preferRelativeResize="0"/>
          <p:nvPr/>
        </p:nvPicPr>
        <p:blipFill>
          <a:blip r:embed="rId3"/>
          <a:srcRect t="8485" b="8485"/>
          <a:stretch/>
        </p:blipFill>
        <p:spPr>
          <a:xfrm>
            <a:off x="344396" y="357487"/>
            <a:ext cx="3734150" cy="4428525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4477825" y="539500"/>
            <a:ext cx="3952800" cy="29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>
                <a:solidFill>
                  <a:schemeClr val="accent6"/>
                </a:solidFill>
              </a:rPr>
              <a:t>Dead of Night</a:t>
            </a:r>
            <a:endParaRPr sz="5200" dirty="0">
              <a:solidFill>
                <a:schemeClr val="accent3"/>
              </a:solidFill>
            </a:endParaRPr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4492329" y="3390146"/>
            <a:ext cx="24402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 Free to play Rogue-like Stealth Mobile game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133" name="Google Shape;133;p29"/>
          <p:cNvCxnSpPr/>
          <p:nvPr/>
        </p:nvCxnSpPr>
        <p:spPr>
          <a:xfrm>
            <a:off x="4109673" y="4200625"/>
            <a:ext cx="3424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 rotWithShape="1">
          <a:blip r:embed="rId3"/>
          <a:srcRect t="68413" b="13909"/>
          <a:stretch/>
        </p:blipFill>
        <p:spPr>
          <a:xfrm>
            <a:off x="354576" y="3743089"/>
            <a:ext cx="8434847" cy="1011274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1614262" y="1461776"/>
            <a:ext cx="23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Overview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title" idx="2"/>
          </p:nvPr>
        </p:nvSpPr>
        <p:spPr>
          <a:xfrm>
            <a:off x="740362" y="1476746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1" name="Google Shape;151;p31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Table of contents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 idx="4"/>
          </p:nvPr>
        </p:nvSpPr>
        <p:spPr>
          <a:xfrm>
            <a:off x="1614262" y="2756368"/>
            <a:ext cx="294316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Monetization and Customization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3" name="Google Shape;153;p31"/>
          <p:cNvSpPr txBox="1">
            <a:spLocks noGrp="1"/>
          </p:cNvSpPr>
          <p:nvPr>
            <p:ph type="title" idx="5"/>
          </p:nvPr>
        </p:nvSpPr>
        <p:spPr>
          <a:xfrm>
            <a:off x="740362" y="2771338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" name="Google Shape;155;p31"/>
          <p:cNvSpPr txBox="1">
            <a:spLocks noGrp="1"/>
          </p:cNvSpPr>
          <p:nvPr>
            <p:ph type="title" idx="7"/>
          </p:nvPr>
        </p:nvSpPr>
        <p:spPr>
          <a:xfrm>
            <a:off x="5583737" y="1476746"/>
            <a:ext cx="23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Gameplay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6" name="Google Shape;156;p31"/>
          <p:cNvSpPr txBox="1">
            <a:spLocks noGrp="1"/>
          </p:cNvSpPr>
          <p:nvPr>
            <p:ph type="title" idx="8"/>
          </p:nvPr>
        </p:nvSpPr>
        <p:spPr>
          <a:xfrm>
            <a:off x="4709837" y="1476746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 idx="13"/>
          </p:nvPr>
        </p:nvSpPr>
        <p:spPr>
          <a:xfrm>
            <a:off x="5583737" y="2787248"/>
            <a:ext cx="23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Target audiences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9" name="Google Shape;159;p31"/>
          <p:cNvSpPr txBox="1">
            <a:spLocks noGrp="1"/>
          </p:cNvSpPr>
          <p:nvPr>
            <p:ph type="title" idx="14"/>
          </p:nvPr>
        </p:nvSpPr>
        <p:spPr>
          <a:xfrm>
            <a:off x="4709837" y="2771338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3993388" y="958075"/>
            <a:ext cx="4198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Overview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66" name="Google Shape;166;p32"/>
          <p:cNvSpPr txBox="1">
            <a:spLocks noGrp="1"/>
          </p:cNvSpPr>
          <p:nvPr>
            <p:ph type="subTitle" idx="1"/>
          </p:nvPr>
        </p:nvSpPr>
        <p:spPr>
          <a:xfrm>
            <a:off x="4072455" y="1900933"/>
            <a:ext cx="4040367" cy="2122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solidFill>
                  <a:schemeClr val="lt1"/>
                </a:solidFill>
              </a:rPr>
              <a:t>"Dead of Night" is a 3D third-person thrilling stealth adventure set in a dystopian future. Players play the role of a skilled assassin tasked with infiltrating and bringing down a corrupt dictatorial regime. This game delivers a heart-pounding experience that will keep players engaged for hours on end, with a focus on strategy, stealth, and action.</a:t>
            </a:r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3"/>
          <a:srcRect t="15279" b="15279"/>
          <a:stretch/>
        </p:blipFill>
        <p:spPr>
          <a:xfrm>
            <a:off x="433170" y="360812"/>
            <a:ext cx="3242776" cy="4421875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68" name="Google Shape;168;p32"/>
          <p:cNvCxnSpPr/>
          <p:nvPr/>
        </p:nvCxnSpPr>
        <p:spPr>
          <a:xfrm>
            <a:off x="3874200" y="351023"/>
            <a:ext cx="0" cy="2611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/>
          <p:nvPr/>
        </p:nvSpPr>
        <p:spPr>
          <a:xfrm>
            <a:off x="4982008" y="1076948"/>
            <a:ext cx="3768230" cy="3396836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3"/>
          <p:cNvSpPr/>
          <p:nvPr/>
        </p:nvSpPr>
        <p:spPr>
          <a:xfrm>
            <a:off x="720000" y="1076951"/>
            <a:ext cx="3756942" cy="3396837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Gameplay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720000" y="3102640"/>
            <a:ext cx="3756942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Stealth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1"/>
          </p:nvPr>
        </p:nvSpPr>
        <p:spPr>
          <a:xfrm>
            <a:off x="765150" y="3031268"/>
            <a:ext cx="3700504" cy="1442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Jura" panose="020B0604020202020204" charset="0"/>
                <a:ea typeface="Jura" panose="020B0604020202020204" charset="0"/>
              </a:rPr>
              <a:t>Stealth and strategy are key. To accomplish objectives, players must develop plans utilizing gadgets and weaponry while avoiding alerting opponents</a:t>
            </a:r>
            <a:r>
              <a:rPr lang="en-US" sz="1200" dirty="0">
                <a:solidFill>
                  <a:schemeClr val="lt1"/>
                </a:solidFill>
              </a:rPr>
              <a:t>.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title" idx="3"/>
          </p:nvPr>
        </p:nvSpPr>
        <p:spPr>
          <a:xfrm>
            <a:off x="5052118" y="3102640"/>
            <a:ext cx="362801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Rogue-like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4"/>
          </p:nvPr>
        </p:nvSpPr>
        <p:spPr>
          <a:xfrm>
            <a:off x="5027158" y="3395327"/>
            <a:ext cx="362801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Jura" panose="020B0604020202020204" charset="0"/>
                <a:ea typeface="Jura" panose="020B0604020202020204" charset="0"/>
              </a:rPr>
              <a:t>Every time the player dies, they will be sent back to the first floor and the tower will change its structure after every death.</a:t>
            </a:r>
          </a:p>
        </p:txBody>
      </p:sp>
      <p:pic>
        <p:nvPicPr>
          <p:cNvPr id="1026" name="Picture 2" descr="Deus Ex: Mankind Divided review -- A futuristic stealth action game - Times  of India">
            <a:extLst>
              <a:ext uri="{FF2B5EF4-FFF2-40B4-BE49-F238E27FC236}">
                <a16:creationId xmlns:a16="http://schemas.microsoft.com/office/drawing/2014/main" id="{7C3580AD-E7A1-0499-6EFD-8F7E031E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0" y="1136038"/>
            <a:ext cx="3657587" cy="189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Runner: Roguelike + Cyberpunk, Reviewed on Linux - Boiling Steam">
            <a:extLst>
              <a:ext uri="{FF2B5EF4-FFF2-40B4-BE49-F238E27FC236}">
                <a16:creationId xmlns:a16="http://schemas.microsoft.com/office/drawing/2014/main" id="{E5D328BC-BE85-5C78-E1D2-FBF61DA7A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0" r="21907"/>
          <a:stretch/>
        </p:blipFill>
        <p:spPr bwMode="auto">
          <a:xfrm>
            <a:off x="5039638" y="1136038"/>
            <a:ext cx="365297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>
            <a:spLocks noGrp="1"/>
          </p:cNvSpPr>
          <p:nvPr>
            <p:ph type="title"/>
          </p:nvPr>
        </p:nvSpPr>
        <p:spPr>
          <a:xfrm>
            <a:off x="838200" y="483889"/>
            <a:ext cx="7467600" cy="645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6"/>
                </a:solidFill>
              </a:rPr>
              <a:t>Gameplay Interface Mockup</a:t>
            </a:r>
            <a:endParaRPr sz="4400" dirty="0"/>
          </a:p>
        </p:txBody>
      </p:sp>
      <p:pic>
        <p:nvPicPr>
          <p:cNvPr id="327" name="Google Shape;327;p37"/>
          <p:cNvPicPr preferRelativeResize="0"/>
          <p:nvPr/>
        </p:nvPicPr>
        <p:blipFill rotWithShape="1">
          <a:blip r:embed="rId3"/>
          <a:srcRect l="2736" t="4148" r="1893" b="1833"/>
          <a:stretch/>
        </p:blipFill>
        <p:spPr>
          <a:xfrm>
            <a:off x="1293824" y="1632323"/>
            <a:ext cx="6556352" cy="324922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>
            <a:spLocks noGrp="1"/>
          </p:cNvSpPr>
          <p:nvPr>
            <p:ph type="title"/>
          </p:nvPr>
        </p:nvSpPr>
        <p:spPr>
          <a:xfrm>
            <a:off x="838200" y="483889"/>
            <a:ext cx="7467600" cy="645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6"/>
                </a:solidFill>
              </a:rPr>
              <a:t>Gameplay Interface Mockup</a:t>
            </a:r>
            <a:endParaRPr sz="4400" dirty="0"/>
          </a:p>
        </p:txBody>
      </p:sp>
      <p:pic>
        <p:nvPicPr>
          <p:cNvPr id="2" name="Google Shape;327;p37">
            <a:extLst>
              <a:ext uri="{FF2B5EF4-FFF2-40B4-BE49-F238E27FC236}">
                <a16:creationId xmlns:a16="http://schemas.microsoft.com/office/drawing/2014/main" id="{C1FE8CE3-CBDE-369A-EC71-0D162A06509F}"/>
              </a:ext>
            </a:extLst>
          </p:cNvPr>
          <p:cNvPicPr preferRelativeResize="0"/>
          <p:nvPr/>
        </p:nvPicPr>
        <p:blipFill rotWithShape="1">
          <a:blip r:embed="rId3"/>
          <a:srcRect l="2608" t="3707" r="1525" b="2289"/>
          <a:stretch/>
        </p:blipFill>
        <p:spPr>
          <a:xfrm>
            <a:off x="1293823" y="1632322"/>
            <a:ext cx="6556351" cy="324922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7077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Monetization</a:t>
            </a:r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/>
          </p:nvPr>
        </p:nvSpPr>
        <p:spPr>
          <a:xfrm>
            <a:off x="923069" y="257379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Cosmetics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945274" y="3417917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Guns and gadgets cosmetics will be available through loot boxes, which can be purchased with real money or earned through gameplay.</a:t>
            </a:r>
          </a:p>
        </p:txBody>
      </p:sp>
      <p:sp>
        <p:nvSpPr>
          <p:cNvPr id="371" name="Google Shape;371;p41"/>
          <p:cNvSpPr txBox="1">
            <a:spLocks noGrp="1"/>
          </p:cNvSpPr>
          <p:nvPr>
            <p:ph type="title" idx="2"/>
          </p:nvPr>
        </p:nvSpPr>
        <p:spPr>
          <a:xfrm>
            <a:off x="3604765" y="2701748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Stamina and Buffs</a:t>
            </a:r>
          </a:p>
        </p:txBody>
      </p:sp>
      <p:sp>
        <p:nvSpPr>
          <p:cNvPr id="372" name="Google Shape;372;p41"/>
          <p:cNvSpPr txBox="1">
            <a:spLocks noGrp="1"/>
          </p:cNvSpPr>
          <p:nvPr>
            <p:ph type="subTitle" idx="3"/>
          </p:nvPr>
        </p:nvSpPr>
        <p:spPr>
          <a:xfrm>
            <a:off x="3648287" y="3417917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Players can purchase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stamina and buffs through the store using real money.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title" idx="8"/>
          </p:nvPr>
        </p:nvSpPr>
        <p:spPr>
          <a:xfrm>
            <a:off x="6351300" y="2571750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Season pass</a:t>
            </a:r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9"/>
          </p:nvPr>
        </p:nvSpPr>
        <p:spPr>
          <a:xfrm>
            <a:off x="6351300" y="3401229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Offer time-limited season pass that players purchase to gain bonus cosmetics, gear, resources, and XP boosts as rewards.</a:t>
            </a:r>
          </a:p>
        </p:txBody>
      </p:sp>
      <p:sp>
        <p:nvSpPr>
          <p:cNvPr id="17" name="Google Shape;175;p33">
            <a:extLst>
              <a:ext uri="{FF2B5EF4-FFF2-40B4-BE49-F238E27FC236}">
                <a16:creationId xmlns:a16="http://schemas.microsoft.com/office/drawing/2014/main" id="{E52FA442-76D9-7E47-69B1-E877DED03431}"/>
              </a:ext>
            </a:extLst>
          </p:cNvPr>
          <p:cNvSpPr/>
          <p:nvPr/>
        </p:nvSpPr>
        <p:spPr>
          <a:xfrm>
            <a:off x="891093" y="1324854"/>
            <a:ext cx="2116222" cy="3227173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5;p33">
            <a:extLst>
              <a:ext uri="{FF2B5EF4-FFF2-40B4-BE49-F238E27FC236}">
                <a16:creationId xmlns:a16="http://schemas.microsoft.com/office/drawing/2014/main" id="{810D0E37-B5E1-10CD-4E40-FA75949F4A39}"/>
              </a:ext>
            </a:extLst>
          </p:cNvPr>
          <p:cNvSpPr/>
          <p:nvPr/>
        </p:nvSpPr>
        <p:spPr>
          <a:xfrm>
            <a:off x="3604765" y="1324854"/>
            <a:ext cx="2116222" cy="3227173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75;p33">
            <a:extLst>
              <a:ext uri="{FF2B5EF4-FFF2-40B4-BE49-F238E27FC236}">
                <a16:creationId xmlns:a16="http://schemas.microsoft.com/office/drawing/2014/main" id="{BF704886-14E5-57A3-1294-22989B138183}"/>
              </a:ext>
            </a:extLst>
          </p:cNvPr>
          <p:cNvSpPr/>
          <p:nvPr/>
        </p:nvSpPr>
        <p:spPr>
          <a:xfrm>
            <a:off x="6307778" y="1324854"/>
            <a:ext cx="2116222" cy="3227173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Exploring the Best CS:GO Guns: A Comprehensive Guide">
            <a:extLst>
              <a:ext uri="{FF2B5EF4-FFF2-40B4-BE49-F238E27FC236}">
                <a16:creationId xmlns:a16="http://schemas.microsoft.com/office/drawing/2014/main" id="{D10C177E-DC51-35FF-4871-6E442800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15" y="1381998"/>
            <a:ext cx="2017691" cy="113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Get Stamina in Path To Nowhere – FandomSpot">
            <a:extLst>
              <a:ext uri="{FF2B5EF4-FFF2-40B4-BE49-F238E27FC236}">
                <a16:creationId xmlns:a16="http://schemas.microsoft.com/office/drawing/2014/main" id="{309E5013-5496-CE94-EAB1-6BC736BEC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4" b="16113"/>
          <a:stretch/>
        </p:blipFill>
        <p:spPr bwMode="auto">
          <a:xfrm>
            <a:off x="3648287" y="1381999"/>
            <a:ext cx="2029178" cy="109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the Season Pass? - Support | Amazon Games">
            <a:extLst>
              <a:ext uri="{FF2B5EF4-FFF2-40B4-BE49-F238E27FC236}">
                <a16:creationId xmlns:a16="http://schemas.microsoft.com/office/drawing/2014/main" id="{42087B9D-B078-FA19-77B5-98AA14CC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55" y="1381998"/>
            <a:ext cx="2071145" cy="107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>
            <a:spLocks noGrp="1"/>
          </p:cNvSpPr>
          <p:nvPr>
            <p:ph type="title"/>
          </p:nvPr>
        </p:nvSpPr>
        <p:spPr>
          <a:xfrm>
            <a:off x="502643" y="94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Target audiences</a:t>
            </a:r>
          </a:p>
        </p:txBody>
      </p:sp>
      <p:sp>
        <p:nvSpPr>
          <p:cNvPr id="333" name="Google Shape;333;p38"/>
          <p:cNvSpPr txBox="1">
            <a:spLocks noGrp="1"/>
          </p:cNvSpPr>
          <p:nvPr>
            <p:ph type="subTitle" idx="1"/>
          </p:nvPr>
        </p:nvSpPr>
        <p:spPr>
          <a:xfrm>
            <a:off x="442682" y="1519800"/>
            <a:ext cx="4672800" cy="21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US" dirty="0">
                <a:solidFill>
                  <a:schemeClr val="lt1"/>
                </a:solidFill>
              </a:rPr>
              <a:t>Fans of stealth games like Metal Gear Solid, Splinter Cell, Hitman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US" dirty="0">
                <a:solidFill>
                  <a:schemeClr val="lt1"/>
                </a:solidFill>
              </a:rPr>
              <a:t>Fans of Cyberpunk theme games.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US" dirty="0">
                <a:solidFill>
                  <a:schemeClr val="lt1"/>
                </a:solidFill>
              </a:rPr>
              <a:t>Players seeking a mobile challenging stealth experience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-US" dirty="0">
                <a:solidFill>
                  <a:schemeClr val="lt1"/>
                </a:solidFill>
              </a:rPr>
              <a:t>Tactical shooter fans interested in non-combat approaches</a:t>
            </a:r>
            <a:endParaRPr lang="en" dirty="0">
              <a:solidFill>
                <a:schemeClr val="lt1"/>
              </a:solidFill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 rotWithShape="1">
          <a:blip r:embed="rId3"/>
          <a:srcRect l="47508" t="54" r="11070" b="-54"/>
          <a:stretch/>
        </p:blipFill>
        <p:spPr>
          <a:xfrm>
            <a:off x="5534025" y="364325"/>
            <a:ext cx="3254625" cy="44196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>
            <a:spLocks noGrp="1"/>
          </p:cNvSpPr>
          <p:nvPr>
            <p:ph type="title"/>
          </p:nvPr>
        </p:nvSpPr>
        <p:spPr>
          <a:xfrm>
            <a:off x="2615699" y="1064136"/>
            <a:ext cx="39126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1"/>
          </p:nvPr>
        </p:nvSpPr>
        <p:spPr>
          <a:xfrm>
            <a:off x="1986201" y="2278350"/>
            <a:ext cx="5171595" cy="5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Huynh Nguyen Quoc Bao</a:t>
            </a:r>
            <a:br>
              <a:rPr lang="en" dirty="0"/>
            </a:br>
            <a:r>
              <a:rPr lang="en" b="1" dirty="0"/>
              <a:t>Tel: </a:t>
            </a:r>
            <a:r>
              <a:rPr lang="en" dirty="0"/>
              <a:t>0707191380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Email: </a:t>
            </a:r>
            <a:r>
              <a:rPr lang="en" dirty="0">
                <a:hlinkClick r:id="rId3"/>
              </a:rPr>
              <a:t>baohnq2003@gmail.com</a:t>
            </a:r>
            <a:br>
              <a:rPr lang="en" dirty="0"/>
            </a:br>
            <a:r>
              <a:rPr lang="en" b="1" dirty="0"/>
              <a:t>Facebook: </a:t>
            </a:r>
            <a:r>
              <a:rPr lang="en" dirty="0">
                <a:hlinkClick r:id="rId4"/>
              </a:rPr>
              <a:t>Bảo Nguyễn</a:t>
            </a:r>
            <a:br>
              <a:rPr lang="en" dirty="0"/>
            </a:br>
            <a:r>
              <a:rPr lang="en" b="1" dirty="0"/>
              <a:t>LinkedIn: </a:t>
            </a:r>
            <a:r>
              <a:rPr lang="en-US" dirty="0">
                <a:hlinkClick r:id="rId5"/>
              </a:rPr>
              <a:t>Huynh Nguyen Quoc Bao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ing Design Portfolio by Slidesgo">
  <a:themeElements>
    <a:clrScheme name="Simple Light">
      <a:dk1>
        <a:srgbClr val="020202"/>
      </a:dk1>
      <a:lt1>
        <a:srgbClr val="FFFFFF"/>
      </a:lt1>
      <a:dk2>
        <a:srgbClr val="FF5E68"/>
      </a:dk2>
      <a:lt2>
        <a:srgbClr val="FF0013"/>
      </a:lt2>
      <a:accent1>
        <a:srgbClr val="FF0B0B"/>
      </a:accent1>
      <a:accent2>
        <a:srgbClr val="82FFFE"/>
      </a:accent2>
      <a:accent3>
        <a:srgbClr val="B29CFF"/>
      </a:accent3>
      <a:accent4>
        <a:srgbClr val="B29CFF"/>
      </a:accent4>
      <a:accent5>
        <a:srgbClr val="04CFCF"/>
      </a:accent5>
      <a:accent6>
        <a:srgbClr val="82FFF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277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Jura</vt:lpstr>
      <vt:lpstr>Arial</vt:lpstr>
      <vt:lpstr>Russo One</vt:lpstr>
      <vt:lpstr>Gaming Design Portfolio by Slidesgo</vt:lpstr>
      <vt:lpstr>Dead of Night</vt:lpstr>
      <vt:lpstr>Overview</vt:lpstr>
      <vt:lpstr>Overview</vt:lpstr>
      <vt:lpstr>Gameplay</vt:lpstr>
      <vt:lpstr>Gameplay Interface Mockup</vt:lpstr>
      <vt:lpstr>Gameplay Interface Mockup</vt:lpstr>
      <vt:lpstr>Monetization</vt:lpstr>
      <vt:lpstr>Target audiences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of Night</dc:title>
  <cp:lastModifiedBy>NGUYEN QUOC BAO HUYNH</cp:lastModifiedBy>
  <cp:revision>6</cp:revision>
  <dcterms:modified xsi:type="dcterms:W3CDTF">2023-08-05T14:11:27Z</dcterms:modified>
</cp:coreProperties>
</file>