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1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9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0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9731-4449-4C72-A0AC-8F7464478D4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3D3C-68BD-4EC6-9713-6628C6E20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Что такое компьютерная программа?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1"/>
            <a:ext cx="6696744" cy="151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   К</a:t>
            </a:r>
            <a:r>
              <a:rPr lang="ru-RU" sz="2000" dirty="0" smtClean="0"/>
              <a:t>омпьютерная программа - э</a:t>
            </a:r>
            <a:r>
              <a:rPr lang="ru-RU" sz="2000" dirty="0" smtClean="0"/>
              <a:t>то набор инструкций (четких, последовательных шагов), следуя которым компьютер выполняет поставленную задачу, </a:t>
            </a:r>
            <a:r>
              <a:rPr lang="ru-RU" sz="2000" dirty="0" err="1" smtClean="0"/>
              <a:t>т.е</a:t>
            </a:r>
            <a:r>
              <a:rPr lang="ru-RU" sz="2000" dirty="0"/>
              <a:t> </a:t>
            </a:r>
            <a:r>
              <a:rPr lang="ru-RU" sz="2000" dirty="0" smtClean="0"/>
              <a:t>делает, что мы просим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61" y="1565281"/>
            <a:ext cx="1876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123727" y="3140968"/>
            <a:ext cx="6590811" cy="3096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   </a:t>
            </a:r>
            <a:r>
              <a:rPr lang="ru-RU" sz="2000" dirty="0" smtClean="0"/>
              <a:t>Программировать – значит писать для компьютера пошаговые инструкции, на специальном, компьютерном языке, которые  объясняют, что компьютеру необходимо делать.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 </a:t>
            </a:r>
            <a:r>
              <a:rPr lang="ru-RU" sz="2000" dirty="0" smtClean="0"/>
              <a:t>  Компьютер понимает этот код и делает все, что написано.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   Код состоит из специальных слов, и чтобы их знать необходимо учиться.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  </a:t>
            </a:r>
            <a:r>
              <a:rPr lang="ru-RU" sz="2000" dirty="0" smtClean="0"/>
              <a:t>Каждая программа состоит из большого количества таких слов.</a:t>
            </a:r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7" y="3813308"/>
            <a:ext cx="1903144" cy="175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632848" cy="93610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Компьютерные</a:t>
            </a:r>
            <a:r>
              <a:rPr lang="ru-RU" sz="3200" dirty="0" smtClean="0"/>
              <a:t> </a:t>
            </a:r>
            <a:r>
              <a:rPr lang="ru-RU" sz="3200" b="1" dirty="0" smtClean="0"/>
              <a:t>программы повсюду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764" y="1052736"/>
            <a:ext cx="5992563" cy="1440160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  Стиральные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машины </a:t>
            </a:r>
            <a:r>
              <a:rPr lang="ru-RU" sz="2000" dirty="0" smtClean="0">
                <a:solidFill>
                  <a:schemeClr val="tx1"/>
                </a:solidFill>
              </a:rPr>
              <a:t>– программируются на разные режимы стирки. Компьютерный код следит за температурой воды и временем стирки.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105341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9512" y="48691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3528" y="485540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51764" y="10527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1033527"/>
            <a:ext cx="129461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5621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2267743" y="2420888"/>
            <a:ext cx="5992563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  Игры </a:t>
            </a:r>
            <a:r>
              <a:rPr lang="ru-RU" sz="2000" dirty="0" smtClean="0">
                <a:solidFill>
                  <a:schemeClr val="tx1"/>
                </a:solidFill>
              </a:rPr>
              <a:t>– например игровые приставки или на компьютерах игры, или в автоматах игровых. Графика, звук, управление, все это расписано в программном коде.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3989949"/>
            <a:ext cx="22438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одзаголовок 2"/>
          <p:cNvSpPr txBox="1">
            <a:spLocks/>
          </p:cNvSpPr>
          <p:nvPr/>
        </p:nvSpPr>
        <p:spPr>
          <a:xfrm>
            <a:off x="323528" y="3853468"/>
            <a:ext cx="5992563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  Автомобили </a:t>
            </a:r>
            <a:r>
              <a:rPr lang="ru-RU" sz="2000" dirty="0" smtClean="0">
                <a:solidFill>
                  <a:schemeClr val="tx1"/>
                </a:solidFill>
              </a:rPr>
              <a:t>– в некоторых автомобилях, программный код следит за скоростью, температурой воздуха, количеством топлива в баке.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  Программы могут даже помочь вовремя притормозить, чтобы поездка была безопасная.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37873"/>
            <a:ext cx="835860" cy="148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2244948" y="5445224"/>
            <a:ext cx="5920556" cy="101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  Мобильные телефоны </a:t>
            </a:r>
            <a:r>
              <a:rPr lang="ru-RU" sz="2000" dirty="0" smtClean="0">
                <a:solidFill>
                  <a:schemeClr val="tx1"/>
                </a:solidFill>
              </a:rPr>
              <a:t>– позволяют позвонить или отправить сообщение. При поиске контакта по имени программа сама находит нужный нам номер.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4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200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Что такое компьютерная программа?</vt:lpstr>
      <vt:lpstr>Компьютерные программы повсюду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</dc:creator>
  <cp:lastModifiedBy>Karina</cp:lastModifiedBy>
  <cp:revision>5</cp:revision>
  <dcterms:created xsi:type="dcterms:W3CDTF">2024-04-27T06:23:05Z</dcterms:created>
  <dcterms:modified xsi:type="dcterms:W3CDTF">2024-04-27T07:19:45Z</dcterms:modified>
</cp:coreProperties>
</file>