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432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5E4E9-D9B8-40EC-AC0D-3282A6C19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82BA-0D74-4CA5-A218-C99D3A69F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BD060-32DE-4C1A-916E-E111ADA1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286BC-2C05-4D2A-B153-2BEEC3A4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1FE7-9981-4518-A090-AFC9511C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44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5963-7722-449C-A553-8C99FCFB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AACFE-A448-48AC-BB5F-CD6034969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C18A9-8AE9-40A1-8D46-DEAB5052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B96A-55C4-4F1C-9EDE-318DBB80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60992-44A3-400B-B9CD-ADEE57E0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2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1C685-21EB-4961-8090-3F2023A97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9F49C-C6B3-47DD-BFD8-04F8F5708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8A1FE-D3F6-4B1B-9C2D-603687D2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0AE1-D259-4AC2-B4FD-63B51B05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C518-2C0F-4442-BAF4-D67DB4BB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7039F-8926-43D5-A74E-C729D054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F6EF3-0585-488D-88C8-732BD63A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DE4A-F580-45EE-B8FA-F9BCC304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1B9CA-FA44-4EBA-AEF0-6215A81B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E1983-D444-41A0-B928-928310999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1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7BC-ABB1-4711-BEC3-00976E45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2DB00-4D24-4E2F-95D4-46A6F1118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43395-4091-4C27-8BCD-B5BCE8C9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06845-B050-499B-BA49-66162611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16A51-B562-4A42-8033-2DC1CB26B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AE64-7C20-434B-AA17-76AC3EE8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F392F-4CD3-4610-B41A-8B2AA7034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CDEFA-088D-4E34-AB61-161147B14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39A2A-B526-4C27-9558-941FE57A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0768D-AF78-4DA3-BD53-4171DB44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15786-BCE0-4C65-9AA8-FA147F6E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9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7B58-E2C8-4FD5-BCCD-27EBFC4B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C395A-9E58-45F3-B4CC-9010738FF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83575-FB3A-41EA-BE77-7FF4E401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7B04F-0CEC-48AF-88C4-C5C426D67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6B9FC-05EC-45C4-8DD4-4336D814B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95D00-A037-4B37-9D9E-F4C6A83B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1232B-93C5-4BCC-A155-CF2F6ADFD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C1211-6FE3-4D0B-A2EC-43A888F1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BAA8-5413-4C7C-844F-335632F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393F5-284C-44B1-B9E9-EC986673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2A77F-598B-4D80-B48D-681B737D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305-2712-4B86-87E6-BC439D64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9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9ADF1-FF5F-4804-A434-634D90FD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8B657-143B-488B-9ADA-54122B74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2B36-1223-47D2-95AB-43F791A0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69D5-35D3-4BFF-BA84-B308E9509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DB0E-3293-4693-9D95-8550B3C10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059B0-F572-4E5C-92DA-36583306D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C96E-D5FD-4198-9A22-75F6EC9C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D0B78-1FE9-4935-8568-5B8229033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9A378-BB09-4777-8DE0-8A4621B7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3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0FE0-9B41-4223-A8E8-DF26ADD1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B63688-F0A4-4D99-904A-28F2140E7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5D532-FC26-4C3A-82E1-1C0ACB6A6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027BC-17CB-4F6E-AACC-7EE1B02D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A1AAE-161C-4CAA-9D06-D49EE09CE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7F35A-218C-4A23-A8BE-7B328E93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01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130B9F-5CFB-4DD3-A48C-0628597A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D3A38-7FCD-4E4E-972D-4A37B6BB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ED3E-EF01-40AD-A93B-D73859195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312E-9932-4C66-AEC5-38BF9604607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0E92A-12FB-40ED-A36C-9A6692860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07FF3-916B-46C9-8B33-39958FAA9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CC72-A52B-4466-BDCE-6EA2B545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D76E62-F8D2-4A1D-BD14-D3EBCE092B4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41300" y="-250953"/>
            <a:ext cx="12928600" cy="753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50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Kalleu</dc:creator>
  <cp:lastModifiedBy>Kalleu</cp:lastModifiedBy>
  <cp:revision>3</cp:revision>
  <dcterms:created xsi:type="dcterms:W3CDTF">2025-02-06T16:57:50Z</dcterms:created>
  <dcterms:modified xsi:type="dcterms:W3CDTF">2025-02-06T17:37:16Z</dcterms:modified>
</cp:coreProperties>
</file>