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4"/>
  </p:sldMasterIdLst>
  <p:notesMasterIdLst>
    <p:notesMasterId r:id="rId11"/>
  </p:notesMasterIdLst>
  <p:sldIdLst>
    <p:sldId id="2969" r:id="rId5"/>
    <p:sldId id="839" r:id="rId6"/>
    <p:sldId id="2973" r:id="rId7"/>
    <p:sldId id="2970" r:id="rId8"/>
    <p:sldId id="2971" r:id="rId9"/>
    <p:sldId id="29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69" dt="2020-10-29T17:22:47.680"/>
    <p1510:client id="{15938B5D-4ED0-B668-CBBB-31FB69E40DAE}" v="27" dt="2021-07-15T04:07:29.849"/>
    <p1510:client id="{29E4041A-D3C8-7599-7A7C-1B6BB5A3AD9D}" v="4" dt="2020-10-29T07:58:43.843"/>
    <p1510:client id="{463C90C1-D84B-5F4B-B604-D9876503B752}" v="1407" dt="2020-10-29T17:03:26.981"/>
    <p1510:client id="{5A98F7D0-AEFA-D5F3-EE1B-37104DDCE7D3}" v="85" dt="2020-10-29T01:07:49.112"/>
    <p1510:client id="{78DEC67F-9E5F-41B9-9A66-A27CC16EEE82}" v="220" dt="2022-05-05T13:52:40.844"/>
    <p1510:client id="{8EC9528D-DA24-4247-9E9D-014813211E0C}" v="1215" dt="2020-10-29T06:13:34.526"/>
    <p1510:client id="{B19B2FDC-3F8F-594E-8D8E-2C9672D054ED}" v="1" dt="2020-10-29T15:07:14.984"/>
    <p1510:client id="{B2DE6D03-6006-FB81-4811-8E68A87D87A0}" v="8" dt="2021-04-02T17:50:36.426"/>
    <p1510:client id="{C11F1BAF-D55A-4243-BB87-A57828DCA23E}" v="39" dt="2020-10-29T11:44:32.792"/>
    <p1510:client id="{F92E2344-1717-6C91-5D28-C9BA9BF2A43D}" v="2" dt="2021-07-15T03:59:07.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0"/>
    <p:restoredTop sz="94711"/>
  </p:normalViewPr>
  <p:slideViewPr>
    <p:cSldViewPr snapToGrid="0">
      <p:cViewPr>
        <p:scale>
          <a:sx n="138" d="100"/>
          <a:sy n="138" d="100"/>
        </p:scale>
        <p:origin x="7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tha Reddy Kallu" userId="S::rishitha.reddy@servicenow.com::9ea755f4-0c63-4c16-80fe-849061ac4c6f" providerId="AD" clId="Web-{78DEC67F-9E5F-41B9-9A66-A27CC16EEE82}"/>
    <pc:docChg chg="addSld modSld">
      <pc:chgData name="Rishitha Reddy Kallu" userId="S::rishitha.reddy@servicenow.com::9ea755f4-0c63-4c16-80fe-849061ac4c6f" providerId="AD" clId="Web-{78DEC67F-9E5F-41B9-9A66-A27CC16EEE82}" dt="2022-05-05T13:52:40.250" v="215" actId="20577"/>
      <pc:docMkLst>
        <pc:docMk/>
      </pc:docMkLst>
      <pc:sldChg chg="modSp">
        <pc:chgData name="Rishitha Reddy Kallu" userId="S::rishitha.reddy@servicenow.com::9ea755f4-0c63-4c16-80fe-849061ac4c6f" providerId="AD" clId="Web-{78DEC67F-9E5F-41B9-9A66-A27CC16EEE82}" dt="2022-05-05T13:36:57.542" v="1" actId="20577"/>
        <pc:sldMkLst>
          <pc:docMk/>
          <pc:sldMk cId="1135454557" sldId="839"/>
        </pc:sldMkLst>
        <pc:spChg chg="mod">
          <ac:chgData name="Rishitha Reddy Kallu" userId="S::rishitha.reddy@servicenow.com::9ea755f4-0c63-4c16-80fe-849061ac4c6f" providerId="AD" clId="Web-{78DEC67F-9E5F-41B9-9A66-A27CC16EEE82}" dt="2022-05-05T13:36:57.542" v="1" actId="20577"/>
          <ac:spMkLst>
            <pc:docMk/>
            <pc:sldMk cId="1135454557" sldId="839"/>
            <ac:spMk id="262" creationId="{65F6C0A7-95F0-45AD-9EC6-7A566452BC6A}"/>
          </ac:spMkLst>
        </pc:spChg>
      </pc:sldChg>
      <pc:sldChg chg="modSp">
        <pc:chgData name="Rishitha Reddy Kallu" userId="S::rishitha.reddy@servicenow.com::9ea755f4-0c63-4c16-80fe-849061ac4c6f" providerId="AD" clId="Web-{78DEC67F-9E5F-41B9-9A66-A27CC16EEE82}" dt="2022-05-05T13:47:31.030" v="24" actId="20577"/>
        <pc:sldMkLst>
          <pc:docMk/>
          <pc:sldMk cId="3594155840" sldId="2970"/>
        </pc:sldMkLst>
        <pc:spChg chg="mod">
          <ac:chgData name="Rishitha Reddy Kallu" userId="S::rishitha.reddy@servicenow.com::9ea755f4-0c63-4c16-80fe-849061ac4c6f" providerId="AD" clId="Web-{78DEC67F-9E5F-41B9-9A66-A27CC16EEE82}" dt="2022-05-05T13:47:31.030" v="24" actId="20577"/>
          <ac:spMkLst>
            <pc:docMk/>
            <pc:sldMk cId="3594155840" sldId="2970"/>
            <ac:spMk id="262" creationId="{65F6C0A7-95F0-45AD-9EC6-7A566452BC6A}"/>
          </ac:spMkLst>
        </pc:spChg>
      </pc:sldChg>
      <pc:sldChg chg="modSp">
        <pc:chgData name="Rishitha Reddy Kallu" userId="S::rishitha.reddy@servicenow.com::9ea755f4-0c63-4c16-80fe-849061ac4c6f" providerId="AD" clId="Web-{78DEC67F-9E5F-41B9-9A66-A27CC16EEE82}" dt="2022-05-05T13:42:40.028" v="12" actId="20577"/>
        <pc:sldMkLst>
          <pc:docMk/>
          <pc:sldMk cId="2023395033" sldId="2973"/>
        </pc:sldMkLst>
        <pc:spChg chg="mod">
          <ac:chgData name="Rishitha Reddy Kallu" userId="S::rishitha.reddy@servicenow.com::9ea755f4-0c63-4c16-80fe-849061ac4c6f" providerId="AD" clId="Web-{78DEC67F-9E5F-41B9-9A66-A27CC16EEE82}" dt="2022-05-05T13:42:40.028" v="12" actId="20577"/>
          <ac:spMkLst>
            <pc:docMk/>
            <pc:sldMk cId="2023395033" sldId="2973"/>
            <ac:spMk id="262" creationId="{65F6C0A7-95F0-45AD-9EC6-7A566452BC6A}"/>
          </ac:spMkLst>
        </pc:spChg>
      </pc:sldChg>
      <pc:sldChg chg="delSp modSp new">
        <pc:chgData name="Rishitha Reddy Kallu" userId="S::rishitha.reddy@servicenow.com::9ea755f4-0c63-4c16-80fe-849061ac4c6f" providerId="AD" clId="Web-{78DEC67F-9E5F-41B9-9A66-A27CC16EEE82}" dt="2022-05-05T13:52:40.250" v="215" actId="20577"/>
        <pc:sldMkLst>
          <pc:docMk/>
          <pc:sldMk cId="2655999466" sldId="2974"/>
        </pc:sldMkLst>
        <pc:spChg chg="mod">
          <ac:chgData name="Rishitha Reddy Kallu" userId="S::rishitha.reddy@servicenow.com::9ea755f4-0c63-4c16-80fe-849061ac4c6f" providerId="AD" clId="Web-{78DEC67F-9E5F-41B9-9A66-A27CC16EEE82}" dt="2022-05-05T13:46:41.013" v="22" actId="20577"/>
          <ac:spMkLst>
            <pc:docMk/>
            <pc:sldMk cId="2655999466" sldId="2974"/>
            <ac:spMk id="2" creationId="{7BE6AA75-1132-7435-A48A-9127FAEDD2A9}"/>
          </ac:spMkLst>
        </pc:spChg>
        <pc:spChg chg="mod">
          <ac:chgData name="Rishitha Reddy Kallu" userId="S::rishitha.reddy@servicenow.com::9ea755f4-0c63-4c16-80fe-849061ac4c6f" providerId="AD" clId="Web-{78DEC67F-9E5F-41B9-9A66-A27CC16EEE82}" dt="2022-05-05T13:52:40.250" v="215" actId="20577"/>
          <ac:spMkLst>
            <pc:docMk/>
            <pc:sldMk cId="2655999466" sldId="2974"/>
            <ac:spMk id="3" creationId="{96D05D82-E6AA-8489-25E0-2BCDE61FA50A}"/>
          </ac:spMkLst>
        </pc:spChg>
        <pc:spChg chg="del">
          <ac:chgData name="Rishitha Reddy Kallu" userId="S::rishitha.reddy@servicenow.com::9ea755f4-0c63-4c16-80fe-849061ac4c6f" providerId="AD" clId="Web-{78DEC67F-9E5F-41B9-9A66-A27CC16EEE82}" dt="2022-05-05T13:49:21.249" v="115"/>
          <ac:spMkLst>
            <pc:docMk/>
            <pc:sldMk cId="2655999466" sldId="2974"/>
            <ac:spMk id="4" creationId="{3899F000-7DC9-5778-1C6C-80C0E41E49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3F998-9DD6-844A-9737-1F03EF1ECB2E}"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E57B0-FE0D-364B-9F8A-14C58BF0FA56}" type="slidenum">
              <a:rPr lang="en-US" smtClean="0"/>
              <a:t>‹#›</a:t>
            </a:fld>
            <a:endParaRPr lang="en-US"/>
          </a:p>
        </p:txBody>
      </p:sp>
    </p:spTree>
    <p:extLst>
      <p:ext uri="{BB962C8B-B14F-4D97-AF65-F5344CB8AC3E}">
        <p14:creationId xmlns:p14="http://schemas.microsoft.com/office/powerpoint/2010/main" val="355137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https://servicenow.sharepoint.com/:p:/s/AnalyticsNow/EdRIDjiueONGq3mgKecjcOYBb7u5JF8pIv_l8dPulMIPnQ?e=gqMhuk</a:t>
            </a:r>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327662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94685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87433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0880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289133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bwMode="gray">
      <p:bgPr>
        <a:solidFill>
          <a:schemeClr val="tx1"/>
        </a:solidFill>
        <a:effectLst/>
      </p:bgPr>
    </p:bg>
    <p:spTree>
      <p:nvGrpSpPr>
        <p:cNvPr id="1" name=""/>
        <p:cNvGrpSpPr/>
        <p:nvPr/>
      </p:nvGrpSpPr>
      <p:grpSpPr>
        <a:xfrm>
          <a:off x="0" y="0"/>
          <a:ext cx="0" cy="0"/>
          <a:chOff x="0" y="0"/>
          <a:chExt cx="0" cy="0"/>
        </a:xfrm>
      </p:grpSpPr>
      <p:sp>
        <p:nvSpPr>
          <p:cNvPr id="28" name="Text Placeholder 2"/>
          <p:cNvSpPr>
            <a:spLocks noGrp="1"/>
          </p:cNvSpPr>
          <p:nvPr userDrawn="1">
            <p:ph type="body" sz="quarter" idx="12" hasCustomPrompt="1"/>
          </p:nvPr>
        </p:nvSpPr>
        <p:spPr>
          <a:xfrm>
            <a:off x="421569" y="3429546"/>
            <a:ext cx="9394890" cy="789637"/>
          </a:xfrm>
        </p:spPr>
        <p:txBody>
          <a:bodyPr/>
          <a:lstStyle>
            <a:lvl1pPr marL="0" indent="0">
              <a:lnSpc>
                <a:spcPct val="90000"/>
              </a:lnSpc>
              <a:spcBef>
                <a:spcPts val="0"/>
              </a:spcBef>
              <a:buFont typeface="Arial" panose="020B0604020202020204" pitchFamily="34" charset="0"/>
              <a:buNone/>
              <a:defRPr sz="2400" b="0">
                <a:solidFill>
                  <a:schemeClr val="bg1"/>
                </a:solidFill>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30" name="Title 2"/>
          <p:cNvSpPr>
            <a:spLocks noGrp="1"/>
          </p:cNvSpPr>
          <p:nvPr userDrawn="1">
            <p:ph type="title" hasCustomPrompt="1"/>
          </p:nvPr>
        </p:nvSpPr>
        <p:spPr>
          <a:xfrm>
            <a:off x="420589" y="774668"/>
            <a:ext cx="9395869" cy="2642187"/>
          </a:xfrm>
        </p:spPr>
        <p:txBody>
          <a:bodyPr/>
          <a:lstStyle>
            <a:lvl1pPr marL="0" algn="l" defTabSz="457017" rtl="0" eaLnBrk="1" latinLnBrk="0" hangingPunct="1">
              <a:lnSpc>
                <a:spcPct val="90000"/>
              </a:lnSpc>
              <a:spcBef>
                <a:spcPts val="0"/>
              </a:spcBef>
              <a:buNone/>
              <a:defRPr lang="en-US" sz="4600" b="1" i="0" kern="1200" normalizeH="0" baseline="0" dirty="0">
                <a:solidFill>
                  <a:schemeClr val="bg1"/>
                </a:solidFill>
                <a:latin typeface="+mj-lt"/>
                <a:ea typeface="Gilroy" panose="00000500000000000000" pitchFamily="50" charset="0"/>
                <a:cs typeface="Gilroy" panose="00000500000000000000" pitchFamily="50" charset="0"/>
              </a:defRPr>
            </a:lvl1pPr>
          </a:lstStyle>
          <a:p>
            <a:r>
              <a:rPr lang="en-US"/>
              <a:t>Click to edit master title style</a:t>
            </a:r>
          </a:p>
        </p:txBody>
      </p:sp>
      <p:sp>
        <p:nvSpPr>
          <p:cNvPr id="29" name="Text Placeholder 4"/>
          <p:cNvSpPr>
            <a:spLocks noGrp="1"/>
          </p:cNvSpPr>
          <p:nvPr userDrawn="1">
            <p:ph type="body" sz="quarter" idx="13" hasCustomPrompt="1"/>
          </p:nvPr>
        </p:nvSpPr>
        <p:spPr>
          <a:xfrm>
            <a:off x="436520" y="5506862"/>
            <a:ext cx="6166326" cy="914400"/>
          </a:xfrm>
        </p:spPr>
        <p:txBody>
          <a:bodyPr/>
          <a:lstStyle>
            <a:lvl1pPr marL="0" indent="0">
              <a:buNone/>
              <a:defRPr sz="1399">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a:t>Click to edit master subtitle style</a:t>
            </a:r>
          </a:p>
        </p:txBody>
      </p:sp>
      <p:sp>
        <p:nvSpPr>
          <p:cNvPr id="35" name="Text Placeholder 4"/>
          <p:cNvSpPr>
            <a:spLocks noGrp="1"/>
          </p:cNvSpPr>
          <p:nvPr userDrawn="1">
            <p:ph type="body" sz="quarter" idx="14" hasCustomPrompt="1"/>
          </p:nvPr>
        </p:nvSpPr>
        <p:spPr>
          <a:xfrm>
            <a:off x="437768" y="5135720"/>
            <a:ext cx="6166326" cy="390748"/>
          </a:xfrm>
        </p:spPr>
        <p:txBody>
          <a:bodyPr anchor="b"/>
          <a:lstStyle>
            <a:lvl1pPr marL="0" indent="0">
              <a:buNone/>
              <a:defRPr sz="1399" b="1">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a:t>Click to edit master subtitle style</a:t>
            </a:r>
          </a:p>
        </p:txBody>
      </p:sp>
      <p:sp>
        <p:nvSpPr>
          <p:cNvPr id="55" name="AutoShape 7">
            <a:extLst>
              <a:ext uri="{FF2B5EF4-FFF2-40B4-BE49-F238E27FC236}">
                <a16:creationId xmlns:a16="http://schemas.microsoft.com/office/drawing/2014/main" id="{1EED5B79-0291-4B4B-96E3-3F93438B4A2A}"/>
              </a:ext>
            </a:extLst>
          </p:cNvPr>
          <p:cNvSpPr>
            <a:spLocks noChangeAspect="1" noChangeArrowheads="1" noTextEdit="1"/>
          </p:cNvSpPr>
          <p:nvPr userDrawn="1"/>
        </p:nvSpPr>
        <p:spPr bwMode="auto">
          <a:xfrm>
            <a:off x="3155185" y="0"/>
            <a:ext cx="588163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nvGrpSpPr>
          <p:cNvPr id="60" name="Graphic 42">
            <a:extLst>
              <a:ext uri="{FF2B5EF4-FFF2-40B4-BE49-F238E27FC236}">
                <a16:creationId xmlns:a16="http://schemas.microsoft.com/office/drawing/2014/main" id="{FB0635EE-1EE8-A449-A20C-0ED1DCF3051D}"/>
              </a:ext>
            </a:extLst>
          </p:cNvPr>
          <p:cNvGrpSpPr/>
          <p:nvPr userDrawn="1"/>
        </p:nvGrpSpPr>
        <p:grpSpPr>
          <a:xfrm>
            <a:off x="370214" y="895351"/>
            <a:ext cx="1885761" cy="555625"/>
            <a:chOff x="803237" y="2081175"/>
            <a:chExt cx="11182350" cy="3295650"/>
          </a:xfrm>
        </p:grpSpPr>
        <p:sp>
          <p:nvSpPr>
            <p:cNvPr id="61" name="Freeform: Shape 44">
              <a:extLst>
                <a:ext uri="{FF2B5EF4-FFF2-40B4-BE49-F238E27FC236}">
                  <a16:creationId xmlns:a16="http://schemas.microsoft.com/office/drawing/2014/main" id="{EA6438BC-79FF-0E4B-A8BD-EA636BF7085B}"/>
                </a:ext>
              </a:extLst>
            </p:cNvPr>
            <p:cNvSpPr/>
            <p:nvPr/>
          </p:nvSpPr>
          <p:spPr>
            <a:xfrm>
              <a:off x="3507766" y="3453249"/>
              <a:ext cx="581025" cy="942975"/>
            </a:xfrm>
            <a:custGeom>
              <a:avLst/>
              <a:gdLst>
                <a:gd name="connsiteX0" fmla="*/ 502348 w 581025"/>
                <a:gd name="connsiteY0" fmla="*/ 7146 h 942975"/>
                <a:gd name="connsiteX1" fmla="*/ 243459 w 581025"/>
                <a:gd name="connsiteY1" fmla="*/ 100110 h 942975"/>
                <a:gd name="connsiteX2" fmla="*/ 243459 w 581025"/>
                <a:gd name="connsiteY2" fmla="*/ 16671 h 942975"/>
                <a:gd name="connsiteX3" fmla="*/ 7144 w 581025"/>
                <a:gd name="connsiteY3" fmla="*/ 16671 h 942975"/>
                <a:gd name="connsiteX4" fmla="*/ 7144 w 581025"/>
                <a:gd name="connsiteY4" fmla="*/ 936786 h 942975"/>
                <a:gd name="connsiteX5" fmla="*/ 252889 w 581025"/>
                <a:gd name="connsiteY5" fmla="*/ 936786 h 942975"/>
                <a:gd name="connsiteX6" fmla="*/ 252889 w 581025"/>
                <a:gd name="connsiteY6" fmla="*/ 348712 h 942975"/>
                <a:gd name="connsiteX7" fmla="*/ 475964 w 581025"/>
                <a:gd name="connsiteY7" fmla="*/ 234888 h 942975"/>
                <a:gd name="connsiteX8" fmla="*/ 574548 w 581025"/>
                <a:gd name="connsiteY8" fmla="*/ 249652 h 942975"/>
                <a:gd name="connsiteX9" fmla="*/ 574548 w 581025"/>
                <a:gd name="connsiteY9" fmla="*/ 13527 h 942975"/>
                <a:gd name="connsiteX10" fmla="*/ 502349 w 581025"/>
                <a:gd name="connsiteY10" fmla="*/ 7146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1025" h="942975">
                  <a:moveTo>
                    <a:pt x="502348" y="7146"/>
                  </a:moveTo>
                  <a:cubicBezTo>
                    <a:pt x="407828" y="6860"/>
                    <a:pt x="316206" y="39761"/>
                    <a:pt x="243459" y="100110"/>
                  </a:cubicBezTo>
                  <a:lnTo>
                    <a:pt x="243459" y="16671"/>
                  </a:lnTo>
                  <a:lnTo>
                    <a:pt x="7144" y="16671"/>
                  </a:lnTo>
                  <a:lnTo>
                    <a:pt x="7144" y="936786"/>
                  </a:lnTo>
                  <a:lnTo>
                    <a:pt x="252889" y="936786"/>
                  </a:lnTo>
                  <a:lnTo>
                    <a:pt x="252889" y="348712"/>
                  </a:lnTo>
                  <a:cubicBezTo>
                    <a:pt x="286893" y="301087"/>
                    <a:pt x="371951" y="234888"/>
                    <a:pt x="475964" y="234888"/>
                  </a:cubicBezTo>
                  <a:cubicBezTo>
                    <a:pt x="512921" y="234888"/>
                    <a:pt x="546830" y="237555"/>
                    <a:pt x="574548" y="249652"/>
                  </a:cubicBezTo>
                  <a:lnTo>
                    <a:pt x="574548" y="13527"/>
                  </a:lnTo>
                  <a:cubicBezTo>
                    <a:pt x="550710" y="9326"/>
                    <a:pt x="526554" y="7191"/>
                    <a:pt x="502349" y="7146"/>
                  </a:cubicBezTo>
                </a:path>
              </a:pathLst>
            </a:custGeom>
            <a:solidFill>
              <a:srgbClr val="FFFFFF"/>
            </a:solidFill>
            <a:ln w="9525" cap="flat">
              <a:noFill/>
              <a:prstDash val="solid"/>
              <a:miter/>
            </a:ln>
          </p:spPr>
          <p:txBody>
            <a:bodyPr rtlCol="0" anchor="ctr"/>
            <a:lstStyle/>
            <a:p>
              <a:endParaRPr lang="en-US" sz="1800"/>
            </a:p>
          </p:txBody>
        </p:sp>
        <p:sp>
          <p:nvSpPr>
            <p:cNvPr id="62" name="Freeform: Shape 45">
              <a:extLst>
                <a:ext uri="{FF2B5EF4-FFF2-40B4-BE49-F238E27FC236}">
                  <a16:creationId xmlns:a16="http://schemas.microsoft.com/office/drawing/2014/main" id="{E02886C7-20F0-C64F-9373-6C4480B048B4}"/>
                </a:ext>
              </a:extLst>
            </p:cNvPr>
            <p:cNvSpPr/>
            <p:nvPr/>
          </p:nvSpPr>
          <p:spPr>
            <a:xfrm>
              <a:off x="1741735" y="3443821"/>
              <a:ext cx="742950" cy="971550"/>
            </a:xfrm>
            <a:custGeom>
              <a:avLst/>
              <a:gdLst>
                <a:gd name="connsiteX0" fmla="*/ 126206 w 742950"/>
                <a:gd name="connsiteY0" fmla="*/ 665417 h 971550"/>
                <a:gd name="connsiteX1" fmla="*/ 377571 w 742950"/>
                <a:gd name="connsiteY1" fmla="*/ 756476 h 971550"/>
                <a:gd name="connsiteX2" fmla="*/ 494824 w 742950"/>
                <a:gd name="connsiteY2" fmla="*/ 678752 h 971550"/>
                <a:gd name="connsiteX3" fmla="*/ 50578 w 742950"/>
                <a:gd name="connsiteY3" fmla="*/ 293656 h 971550"/>
                <a:gd name="connsiteX4" fmla="*/ 402146 w 742950"/>
                <a:gd name="connsiteY4" fmla="*/ 7144 h 971550"/>
                <a:gd name="connsiteX5" fmla="*/ 712184 w 742950"/>
                <a:gd name="connsiteY5" fmla="*/ 100108 h 971550"/>
                <a:gd name="connsiteX6" fmla="*/ 596837 w 742950"/>
                <a:gd name="connsiteY6" fmla="*/ 278416 h 971550"/>
                <a:gd name="connsiteX7" fmla="*/ 421100 w 742950"/>
                <a:gd name="connsiteY7" fmla="*/ 215837 h 971550"/>
                <a:gd name="connsiteX8" fmla="*/ 296323 w 742950"/>
                <a:gd name="connsiteY8" fmla="*/ 289846 h 971550"/>
                <a:gd name="connsiteX9" fmla="*/ 740474 w 742950"/>
                <a:gd name="connsiteY9" fmla="*/ 680371 h 971550"/>
                <a:gd name="connsiteX10" fmla="*/ 375761 w 742950"/>
                <a:gd name="connsiteY10" fmla="*/ 964978 h 971550"/>
                <a:gd name="connsiteX11" fmla="*/ 7144 w 742950"/>
                <a:gd name="connsiteY11" fmla="*/ 8411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950" h="971550">
                  <a:moveTo>
                    <a:pt x="126206" y="665417"/>
                  </a:moveTo>
                  <a:cubicBezTo>
                    <a:pt x="188595" y="722567"/>
                    <a:pt x="284988" y="756476"/>
                    <a:pt x="377571" y="756476"/>
                  </a:cubicBezTo>
                  <a:cubicBezTo>
                    <a:pt x="444246" y="756476"/>
                    <a:pt x="494824" y="724281"/>
                    <a:pt x="494824" y="678752"/>
                  </a:cubicBezTo>
                  <a:cubicBezTo>
                    <a:pt x="494824" y="540258"/>
                    <a:pt x="50578" y="589598"/>
                    <a:pt x="50578" y="293656"/>
                  </a:cubicBezTo>
                  <a:cubicBezTo>
                    <a:pt x="50578" y="117158"/>
                    <a:pt x="220694" y="7144"/>
                    <a:pt x="402146" y="7144"/>
                  </a:cubicBezTo>
                  <a:cubicBezTo>
                    <a:pt x="521208" y="7144"/>
                    <a:pt x="651701" y="52673"/>
                    <a:pt x="712184" y="100108"/>
                  </a:cubicBezTo>
                  <a:lnTo>
                    <a:pt x="596837" y="278416"/>
                  </a:lnTo>
                  <a:cubicBezTo>
                    <a:pt x="549212" y="244316"/>
                    <a:pt x="487204" y="215837"/>
                    <a:pt x="421100" y="215837"/>
                  </a:cubicBezTo>
                  <a:cubicBezTo>
                    <a:pt x="352996" y="215837"/>
                    <a:pt x="296323" y="242411"/>
                    <a:pt x="296323" y="289846"/>
                  </a:cubicBezTo>
                  <a:cubicBezTo>
                    <a:pt x="296323" y="409384"/>
                    <a:pt x="740474" y="361950"/>
                    <a:pt x="740474" y="680371"/>
                  </a:cubicBezTo>
                  <a:cubicBezTo>
                    <a:pt x="740474" y="856774"/>
                    <a:pt x="568452" y="964978"/>
                    <a:pt x="375761" y="964978"/>
                  </a:cubicBezTo>
                  <a:cubicBezTo>
                    <a:pt x="242940" y="963405"/>
                    <a:pt x="113979" y="920085"/>
                    <a:pt x="7144" y="841153"/>
                  </a:cubicBezTo>
                  <a:close/>
                </a:path>
              </a:pathLst>
            </a:custGeom>
            <a:solidFill>
              <a:srgbClr val="FFFFFF"/>
            </a:solidFill>
            <a:ln w="9525" cap="flat">
              <a:noFill/>
              <a:prstDash val="solid"/>
              <a:miter/>
            </a:ln>
          </p:spPr>
          <p:txBody>
            <a:bodyPr rtlCol="0" anchor="ctr"/>
            <a:lstStyle/>
            <a:p>
              <a:endParaRPr lang="en-US" sz="1800"/>
            </a:p>
          </p:txBody>
        </p:sp>
        <p:sp>
          <p:nvSpPr>
            <p:cNvPr id="63" name="Freeform: Shape 46">
              <a:extLst>
                <a:ext uri="{FF2B5EF4-FFF2-40B4-BE49-F238E27FC236}">
                  <a16:creationId xmlns:a16="http://schemas.microsoft.com/office/drawing/2014/main" id="{7074EAAD-3DBE-D04E-BDD1-9C445C82E1B4}"/>
                </a:ext>
              </a:extLst>
            </p:cNvPr>
            <p:cNvSpPr/>
            <p:nvPr/>
          </p:nvSpPr>
          <p:spPr>
            <a:xfrm>
              <a:off x="2524024" y="3443821"/>
              <a:ext cx="885825" cy="971550"/>
            </a:xfrm>
            <a:custGeom>
              <a:avLst/>
              <a:gdLst>
                <a:gd name="connsiteX0" fmla="*/ 886015 w 885825"/>
                <a:gd name="connsiteY0" fmla="*/ 477679 h 971550"/>
                <a:gd name="connsiteX1" fmla="*/ 453295 w 885825"/>
                <a:gd name="connsiteY1" fmla="*/ 7144 h 971550"/>
                <a:gd name="connsiteX2" fmla="*/ 7144 w 885825"/>
                <a:gd name="connsiteY2" fmla="*/ 487109 h 971550"/>
                <a:gd name="connsiteX3" fmla="*/ 487299 w 885825"/>
                <a:gd name="connsiteY3" fmla="*/ 965168 h 971550"/>
                <a:gd name="connsiteX4" fmla="*/ 863346 w 885825"/>
                <a:gd name="connsiteY4" fmla="*/ 800195 h 971550"/>
                <a:gd name="connsiteX5" fmla="*/ 723519 w 885825"/>
                <a:gd name="connsiteY5" fmla="*/ 659797 h 971550"/>
                <a:gd name="connsiteX6" fmla="*/ 492919 w 885825"/>
                <a:gd name="connsiteY6" fmla="*/ 766001 h 971550"/>
                <a:gd name="connsiteX7" fmla="*/ 245269 w 885825"/>
                <a:gd name="connsiteY7" fmla="*/ 547878 h 971550"/>
                <a:gd name="connsiteX8" fmla="*/ 880300 w 885825"/>
                <a:gd name="connsiteY8" fmla="*/ 547878 h 971550"/>
                <a:gd name="connsiteX9" fmla="*/ 886015 w 885825"/>
                <a:gd name="connsiteY9" fmla="*/ 477679 h 971550"/>
                <a:gd name="connsiteX10" fmla="*/ 256699 w 885825"/>
                <a:gd name="connsiteY10" fmla="*/ 367570 h 971550"/>
                <a:gd name="connsiteX11" fmla="*/ 453295 w 885825"/>
                <a:gd name="connsiteY11" fmla="*/ 206312 h 971550"/>
                <a:gd name="connsiteX12" fmla="*/ 634270 w 885825"/>
                <a:gd name="connsiteY12" fmla="*/ 36757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825" h="971550">
                  <a:moveTo>
                    <a:pt x="886015" y="477679"/>
                  </a:moveTo>
                  <a:cubicBezTo>
                    <a:pt x="886015" y="221552"/>
                    <a:pt x="706564" y="7144"/>
                    <a:pt x="453295" y="7144"/>
                  </a:cubicBezTo>
                  <a:cubicBezTo>
                    <a:pt x="181070" y="7144"/>
                    <a:pt x="7144" y="230981"/>
                    <a:pt x="7144" y="487109"/>
                  </a:cubicBezTo>
                  <a:cubicBezTo>
                    <a:pt x="7144" y="775526"/>
                    <a:pt x="213169" y="965168"/>
                    <a:pt x="487299" y="965168"/>
                  </a:cubicBezTo>
                  <a:cubicBezTo>
                    <a:pt x="629031" y="965168"/>
                    <a:pt x="774573" y="906399"/>
                    <a:pt x="863346" y="800195"/>
                  </a:cubicBezTo>
                  <a:lnTo>
                    <a:pt x="723519" y="659797"/>
                  </a:lnTo>
                  <a:cubicBezTo>
                    <a:pt x="680085" y="707422"/>
                    <a:pt x="596932" y="766001"/>
                    <a:pt x="492919" y="766001"/>
                  </a:cubicBezTo>
                  <a:cubicBezTo>
                    <a:pt x="362521" y="766001"/>
                    <a:pt x="258604" y="676847"/>
                    <a:pt x="245269" y="547878"/>
                  </a:cubicBezTo>
                  <a:lnTo>
                    <a:pt x="880300" y="547878"/>
                  </a:lnTo>
                  <a:cubicBezTo>
                    <a:pt x="884241" y="524689"/>
                    <a:pt x="886153" y="501200"/>
                    <a:pt x="886015" y="477679"/>
                  </a:cubicBezTo>
                  <a:close/>
                  <a:moveTo>
                    <a:pt x="256699" y="367570"/>
                  </a:moveTo>
                  <a:cubicBezTo>
                    <a:pt x="268034" y="284131"/>
                    <a:pt x="351187" y="206312"/>
                    <a:pt x="453295" y="206312"/>
                  </a:cubicBezTo>
                  <a:cubicBezTo>
                    <a:pt x="545679" y="206668"/>
                    <a:pt x="623305" y="275837"/>
                    <a:pt x="634270" y="367570"/>
                  </a:cubicBezTo>
                  <a:close/>
                </a:path>
              </a:pathLst>
            </a:custGeom>
            <a:solidFill>
              <a:srgbClr val="FFFFFF"/>
            </a:solidFill>
            <a:ln w="9525" cap="flat">
              <a:noFill/>
              <a:prstDash val="solid"/>
              <a:miter/>
            </a:ln>
          </p:spPr>
          <p:txBody>
            <a:bodyPr rtlCol="0" anchor="ctr"/>
            <a:lstStyle/>
            <a:p>
              <a:endParaRPr lang="en-US" sz="1800"/>
            </a:p>
          </p:txBody>
        </p:sp>
        <p:sp>
          <p:nvSpPr>
            <p:cNvPr id="64" name="Freeform: Shape 47">
              <a:extLst>
                <a:ext uri="{FF2B5EF4-FFF2-40B4-BE49-F238E27FC236}">
                  <a16:creationId xmlns:a16="http://schemas.microsoft.com/office/drawing/2014/main" id="{43B2BF16-4CC2-4B41-AD95-04DFC97CA8EC}"/>
                </a:ext>
              </a:extLst>
            </p:cNvPr>
            <p:cNvSpPr/>
            <p:nvPr/>
          </p:nvSpPr>
          <p:spPr>
            <a:xfrm>
              <a:off x="4154227" y="3462776"/>
              <a:ext cx="1019175" cy="933450"/>
            </a:xfrm>
            <a:custGeom>
              <a:avLst/>
              <a:gdLst>
                <a:gd name="connsiteX0" fmla="*/ 513683 w 1019175"/>
                <a:gd name="connsiteY0" fmla="*/ 568738 h 933450"/>
                <a:gd name="connsiteX1" fmla="*/ 765048 w 1019175"/>
                <a:gd name="connsiteY1" fmla="*/ 7144 h 933450"/>
                <a:gd name="connsiteX2" fmla="*/ 1020223 w 1019175"/>
                <a:gd name="connsiteY2" fmla="*/ 7144 h 933450"/>
                <a:gd name="connsiteX3" fmla="*/ 598742 w 1019175"/>
                <a:gd name="connsiteY3" fmla="*/ 927259 h 933450"/>
                <a:gd name="connsiteX4" fmla="*/ 428625 w 1019175"/>
                <a:gd name="connsiteY4" fmla="*/ 927259 h 933450"/>
                <a:gd name="connsiteX5" fmla="*/ 7144 w 1019175"/>
                <a:gd name="connsiteY5" fmla="*/ 7144 h 933450"/>
                <a:gd name="connsiteX6" fmla="*/ 262319 w 1019175"/>
                <a:gd name="connsiteY6" fmla="*/ 7144 h 933450"/>
                <a:gd name="connsiteX7" fmla="*/ 513683 w 1019175"/>
                <a:gd name="connsiteY7" fmla="*/ 56873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75" h="933450">
                  <a:moveTo>
                    <a:pt x="513683" y="568738"/>
                  </a:moveTo>
                  <a:lnTo>
                    <a:pt x="765048" y="7144"/>
                  </a:lnTo>
                  <a:lnTo>
                    <a:pt x="1020223" y="7144"/>
                  </a:lnTo>
                  <a:lnTo>
                    <a:pt x="598742" y="927259"/>
                  </a:lnTo>
                  <a:lnTo>
                    <a:pt x="428625" y="927259"/>
                  </a:lnTo>
                  <a:lnTo>
                    <a:pt x="7144" y="7144"/>
                  </a:lnTo>
                  <a:lnTo>
                    <a:pt x="262319" y="7144"/>
                  </a:lnTo>
                  <a:lnTo>
                    <a:pt x="513683" y="568738"/>
                  </a:lnTo>
                  <a:close/>
                </a:path>
              </a:pathLst>
            </a:custGeom>
            <a:solidFill>
              <a:srgbClr val="FFFFFF"/>
            </a:solidFill>
            <a:ln w="9525" cap="flat">
              <a:noFill/>
              <a:prstDash val="solid"/>
              <a:miter/>
            </a:ln>
          </p:spPr>
          <p:txBody>
            <a:bodyPr rtlCol="0" anchor="ctr"/>
            <a:lstStyle/>
            <a:p>
              <a:endParaRPr lang="en-US" sz="1800"/>
            </a:p>
          </p:txBody>
        </p:sp>
        <p:sp>
          <p:nvSpPr>
            <p:cNvPr id="65" name="Freeform: Shape 48">
              <a:extLst>
                <a:ext uri="{FF2B5EF4-FFF2-40B4-BE49-F238E27FC236}">
                  <a16:creationId xmlns:a16="http://schemas.microsoft.com/office/drawing/2014/main" id="{3AAA7314-B395-2D4D-9DEB-517E9FE40FFE}"/>
                </a:ext>
              </a:extLst>
            </p:cNvPr>
            <p:cNvSpPr/>
            <p:nvPr/>
          </p:nvSpPr>
          <p:spPr>
            <a:xfrm>
              <a:off x="5212931" y="3030722"/>
              <a:ext cx="323850" cy="323850"/>
            </a:xfrm>
            <a:custGeom>
              <a:avLst/>
              <a:gdLst>
                <a:gd name="connsiteX0" fmla="*/ 167831 w 323850"/>
                <a:gd name="connsiteY0" fmla="*/ 7144 h 323850"/>
                <a:gd name="connsiteX1" fmla="*/ 322007 w 323850"/>
                <a:gd name="connsiteY1" fmla="*/ 167798 h 323850"/>
                <a:gd name="connsiteX2" fmla="*/ 161353 w 323850"/>
                <a:gd name="connsiteY2" fmla="*/ 321974 h 323850"/>
                <a:gd name="connsiteX3" fmla="*/ 7144 w 323850"/>
                <a:gd name="connsiteY3" fmla="*/ 164878 h 323850"/>
                <a:gd name="connsiteX4" fmla="*/ 164943 w 323850"/>
                <a:gd name="connsiteY4" fmla="*/ 7400 h 323850"/>
                <a:gd name="connsiteX5" fmla="*/ 167830 w 323850"/>
                <a:gd name="connsiteY5" fmla="*/ 7429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850" h="323850">
                  <a:moveTo>
                    <a:pt x="167831" y="7144"/>
                  </a:moveTo>
                  <a:cubicBezTo>
                    <a:pt x="254769" y="8933"/>
                    <a:pt x="323796" y="80860"/>
                    <a:pt x="322007" y="167798"/>
                  </a:cubicBezTo>
                  <a:cubicBezTo>
                    <a:pt x="320218" y="254735"/>
                    <a:pt x="248291" y="323762"/>
                    <a:pt x="161353" y="321974"/>
                  </a:cubicBezTo>
                  <a:cubicBezTo>
                    <a:pt x="75801" y="320213"/>
                    <a:pt x="7317" y="250448"/>
                    <a:pt x="7144" y="164878"/>
                  </a:cubicBezTo>
                  <a:cubicBezTo>
                    <a:pt x="7233" y="77816"/>
                    <a:pt x="77882" y="7311"/>
                    <a:pt x="164943" y="7400"/>
                  </a:cubicBezTo>
                  <a:cubicBezTo>
                    <a:pt x="165906" y="7401"/>
                    <a:pt x="166868" y="7411"/>
                    <a:pt x="167830" y="7429"/>
                  </a:cubicBezTo>
                </a:path>
              </a:pathLst>
            </a:custGeom>
            <a:solidFill>
              <a:srgbClr val="FFFFFF"/>
            </a:solidFill>
            <a:ln w="9525" cap="flat">
              <a:noFill/>
              <a:prstDash val="solid"/>
              <a:miter/>
            </a:ln>
          </p:spPr>
          <p:txBody>
            <a:bodyPr rtlCol="0" anchor="ctr"/>
            <a:lstStyle/>
            <a:p>
              <a:endParaRPr lang="en-US" sz="1800"/>
            </a:p>
          </p:txBody>
        </p:sp>
        <p:sp>
          <p:nvSpPr>
            <p:cNvPr id="66" name="Freeform: Shape 49">
              <a:extLst>
                <a:ext uri="{FF2B5EF4-FFF2-40B4-BE49-F238E27FC236}">
                  <a16:creationId xmlns:a16="http://schemas.microsoft.com/office/drawing/2014/main" id="{3642E559-C868-014C-B75B-D3F2D2DA0829}"/>
                </a:ext>
              </a:extLst>
            </p:cNvPr>
            <p:cNvSpPr/>
            <p:nvPr/>
          </p:nvSpPr>
          <p:spPr>
            <a:xfrm>
              <a:off x="5250745" y="3462776"/>
              <a:ext cx="257175" cy="933450"/>
            </a:xfrm>
            <a:custGeom>
              <a:avLst/>
              <a:gdLst>
                <a:gd name="connsiteX0" fmla="*/ 7144 w 257175"/>
                <a:gd name="connsiteY0" fmla="*/ 7144 h 933450"/>
                <a:gd name="connsiteX1" fmla="*/ 252889 w 257175"/>
                <a:gd name="connsiteY1" fmla="*/ 7144 h 933450"/>
                <a:gd name="connsiteX2" fmla="*/ 252889 w 257175"/>
                <a:gd name="connsiteY2" fmla="*/ 927259 h 933450"/>
                <a:gd name="connsiteX3" fmla="*/ 7144 w 257175"/>
                <a:gd name="connsiteY3" fmla="*/ 927259 h 933450"/>
              </a:gdLst>
              <a:ahLst/>
              <a:cxnLst>
                <a:cxn ang="0">
                  <a:pos x="connsiteX0" y="connsiteY0"/>
                </a:cxn>
                <a:cxn ang="0">
                  <a:pos x="connsiteX1" y="connsiteY1"/>
                </a:cxn>
                <a:cxn ang="0">
                  <a:pos x="connsiteX2" y="connsiteY2"/>
                </a:cxn>
                <a:cxn ang="0">
                  <a:pos x="connsiteX3" y="connsiteY3"/>
                </a:cxn>
              </a:cxnLst>
              <a:rect l="l" t="t" r="r" b="b"/>
              <a:pathLst>
                <a:path w="257175" h="933450">
                  <a:moveTo>
                    <a:pt x="7144" y="7144"/>
                  </a:moveTo>
                  <a:lnTo>
                    <a:pt x="252889" y="7144"/>
                  </a:lnTo>
                  <a:lnTo>
                    <a:pt x="252889" y="927259"/>
                  </a:lnTo>
                  <a:lnTo>
                    <a:pt x="7144" y="927259"/>
                  </a:lnTo>
                  <a:close/>
                </a:path>
              </a:pathLst>
            </a:custGeom>
            <a:solidFill>
              <a:srgbClr val="FFFFFF"/>
            </a:solidFill>
            <a:ln w="9525" cap="flat">
              <a:noFill/>
              <a:prstDash val="solid"/>
              <a:miter/>
            </a:ln>
          </p:spPr>
          <p:txBody>
            <a:bodyPr rtlCol="0" anchor="ctr"/>
            <a:lstStyle/>
            <a:p>
              <a:endParaRPr lang="en-US" sz="1800"/>
            </a:p>
          </p:txBody>
        </p:sp>
        <p:sp>
          <p:nvSpPr>
            <p:cNvPr id="67" name="Freeform: Shape 50">
              <a:extLst>
                <a:ext uri="{FF2B5EF4-FFF2-40B4-BE49-F238E27FC236}">
                  <a16:creationId xmlns:a16="http://schemas.microsoft.com/office/drawing/2014/main" id="{573969B4-0EA5-DE42-8FEC-8A3B687D02D3}"/>
                </a:ext>
              </a:extLst>
            </p:cNvPr>
            <p:cNvSpPr/>
            <p:nvPr/>
          </p:nvSpPr>
          <p:spPr>
            <a:xfrm>
              <a:off x="5605171" y="3443821"/>
              <a:ext cx="914400" cy="971550"/>
            </a:xfrm>
            <a:custGeom>
              <a:avLst/>
              <a:gdLst>
                <a:gd name="connsiteX0" fmla="*/ 914400 w 914400"/>
                <a:gd name="connsiteY0" fmla="*/ 758380 h 971550"/>
                <a:gd name="connsiteX1" fmla="*/ 498538 w 914400"/>
                <a:gd name="connsiteY1" fmla="*/ 965168 h 971550"/>
                <a:gd name="connsiteX2" fmla="*/ 7144 w 914400"/>
                <a:gd name="connsiteY2" fmla="*/ 487109 h 971550"/>
                <a:gd name="connsiteX3" fmla="*/ 500443 w 914400"/>
                <a:gd name="connsiteY3" fmla="*/ 7144 h 971550"/>
                <a:gd name="connsiteX4" fmla="*/ 886015 w 914400"/>
                <a:gd name="connsiteY4" fmla="*/ 191167 h 971550"/>
                <a:gd name="connsiteX5" fmla="*/ 712089 w 914400"/>
                <a:gd name="connsiteY5" fmla="*/ 344805 h 971550"/>
                <a:gd name="connsiteX6" fmla="*/ 500443 w 914400"/>
                <a:gd name="connsiteY6" fmla="*/ 234791 h 971550"/>
                <a:gd name="connsiteX7" fmla="*/ 252793 w 914400"/>
                <a:gd name="connsiteY7" fmla="*/ 487109 h 971550"/>
                <a:gd name="connsiteX8" fmla="*/ 506063 w 914400"/>
                <a:gd name="connsiteY8" fmla="*/ 737521 h 971550"/>
                <a:gd name="connsiteX9" fmla="*/ 725138 w 914400"/>
                <a:gd name="connsiteY9" fmla="*/ 616172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 h="971550">
                  <a:moveTo>
                    <a:pt x="914400" y="758380"/>
                  </a:moveTo>
                  <a:cubicBezTo>
                    <a:pt x="806672" y="902589"/>
                    <a:pt x="670560" y="965168"/>
                    <a:pt x="498538" y="965168"/>
                  </a:cubicBezTo>
                  <a:cubicBezTo>
                    <a:pt x="215074" y="965168"/>
                    <a:pt x="7144" y="752761"/>
                    <a:pt x="7144" y="487109"/>
                  </a:cubicBezTo>
                  <a:cubicBezTo>
                    <a:pt x="7144" y="219646"/>
                    <a:pt x="220694" y="7144"/>
                    <a:pt x="500443" y="7144"/>
                  </a:cubicBezTo>
                  <a:cubicBezTo>
                    <a:pt x="659225" y="7144"/>
                    <a:pt x="800957" y="81153"/>
                    <a:pt x="886015" y="191167"/>
                  </a:cubicBezTo>
                  <a:lnTo>
                    <a:pt x="712089" y="344805"/>
                  </a:lnTo>
                  <a:cubicBezTo>
                    <a:pt x="663035" y="280321"/>
                    <a:pt x="589312" y="234791"/>
                    <a:pt x="500443" y="234791"/>
                  </a:cubicBezTo>
                  <a:cubicBezTo>
                    <a:pt x="358711" y="234791"/>
                    <a:pt x="252793" y="346710"/>
                    <a:pt x="252793" y="487109"/>
                  </a:cubicBezTo>
                  <a:cubicBezTo>
                    <a:pt x="252793" y="631317"/>
                    <a:pt x="356806" y="737521"/>
                    <a:pt x="506063" y="737521"/>
                  </a:cubicBezTo>
                  <a:cubicBezTo>
                    <a:pt x="606266" y="737521"/>
                    <a:pt x="685705" y="676847"/>
                    <a:pt x="725138" y="616172"/>
                  </a:cubicBezTo>
                  <a:close/>
                </a:path>
              </a:pathLst>
            </a:custGeom>
            <a:solidFill>
              <a:srgbClr val="FFFFFF"/>
            </a:solidFill>
            <a:ln w="9525" cap="flat">
              <a:noFill/>
              <a:prstDash val="solid"/>
              <a:miter/>
            </a:ln>
          </p:spPr>
          <p:txBody>
            <a:bodyPr rtlCol="0" anchor="ctr"/>
            <a:lstStyle/>
            <a:p>
              <a:endParaRPr lang="en-US" sz="1800"/>
            </a:p>
          </p:txBody>
        </p:sp>
        <p:sp>
          <p:nvSpPr>
            <p:cNvPr id="68" name="Freeform: Shape 51">
              <a:extLst>
                <a:ext uri="{FF2B5EF4-FFF2-40B4-BE49-F238E27FC236}">
                  <a16:creationId xmlns:a16="http://schemas.microsoft.com/office/drawing/2014/main" id="{48795972-8C99-D449-B557-913C307323E6}"/>
                </a:ext>
              </a:extLst>
            </p:cNvPr>
            <p:cNvSpPr/>
            <p:nvPr/>
          </p:nvSpPr>
          <p:spPr>
            <a:xfrm>
              <a:off x="6548622" y="3443821"/>
              <a:ext cx="885825" cy="971550"/>
            </a:xfrm>
            <a:custGeom>
              <a:avLst/>
              <a:gdLst>
                <a:gd name="connsiteX0" fmla="*/ 863346 w 885825"/>
                <a:gd name="connsiteY0" fmla="*/ 800195 h 971550"/>
                <a:gd name="connsiteX1" fmla="*/ 487204 w 885825"/>
                <a:gd name="connsiteY1" fmla="*/ 965168 h 971550"/>
                <a:gd name="connsiteX2" fmla="*/ 7144 w 885825"/>
                <a:gd name="connsiteY2" fmla="*/ 487109 h 971550"/>
                <a:gd name="connsiteX3" fmla="*/ 453200 w 885825"/>
                <a:gd name="connsiteY3" fmla="*/ 7144 h 971550"/>
                <a:gd name="connsiteX4" fmla="*/ 886016 w 885825"/>
                <a:gd name="connsiteY4" fmla="*/ 477679 h 971550"/>
                <a:gd name="connsiteX5" fmla="*/ 880301 w 885825"/>
                <a:gd name="connsiteY5" fmla="*/ 547878 h 971550"/>
                <a:gd name="connsiteX6" fmla="*/ 245269 w 885825"/>
                <a:gd name="connsiteY6" fmla="*/ 547878 h 971550"/>
                <a:gd name="connsiteX7" fmla="*/ 492919 w 885825"/>
                <a:gd name="connsiteY7" fmla="*/ 766001 h 971550"/>
                <a:gd name="connsiteX8" fmla="*/ 723519 w 885825"/>
                <a:gd name="connsiteY8" fmla="*/ 659797 h 971550"/>
                <a:gd name="connsiteX9" fmla="*/ 634746 w 885825"/>
                <a:gd name="connsiteY9" fmla="*/ 367570 h 971550"/>
                <a:gd name="connsiteX10" fmla="*/ 453295 w 885825"/>
                <a:gd name="connsiteY10" fmla="*/ 206312 h 971550"/>
                <a:gd name="connsiteX11" fmla="*/ 256699 w 885825"/>
                <a:gd name="connsiteY11" fmla="*/ 36757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971550">
                  <a:moveTo>
                    <a:pt x="863346" y="800195"/>
                  </a:moveTo>
                  <a:cubicBezTo>
                    <a:pt x="774478" y="906399"/>
                    <a:pt x="628935" y="965168"/>
                    <a:pt x="487204" y="965168"/>
                  </a:cubicBezTo>
                  <a:cubicBezTo>
                    <a:pt x="213170" y="965168"/>
                    <a:pt x="7144" y="775526"/>
                    <a:pt x="7144" y="487109"/>
                  </a:cubicBezTo>
                  <a:cubicBezTo>
                    <a:pt x="7144" y="230981"/>
                    <a:pt x="180975" y="7144"/>
                    <a:pt x="453200" y="7144"/>
                  </a:cubicBezTo>
                  <a:cubicBezTo>
                    <a:pt x="706469" y="7144"/>
                    <a:pt x="886016" y="221552"/>
                    <a:pt x="886016" y="477679"/>
                  </a:cubicBezTo>
                  <a:cubicBezTo>
                    <a:pt x="886156" y="501200"/>
                    <a:pt x="884244" y="524689"/>
                    <a:pt x="880301" y="547878"/>
                  </a:cubicBezTo>
                  <a:lnTo>
                    <a:pt x="245269" y="547878"/>
                  </a:lnTo>
                  <a:cubicBezTo>
                    <a:pt x="258509" y="676847"/>
                    <a:pt x="362426" y="766001"/>
                    <a:pt x="492919" y="766001"/>
                  </a:cubicBezTo>
                  <a:cubicBezTo>
                    <a:pt x="596836" y="766001"/>
                    <a:pt x="679990" y="707231"/>
                    <a:pt x="723519" y="659797"/>
                  </a:cubicBezTo>
                  <a:close/>
                  <a:moveTo>
                    <a:pt x="634746" y="367570"/>
                  </a:moveTo>
                  <a:cubicBezTo>
                    <a:pt x="623679" y="275700"/>
                    <a:pt x="545829" y="206513"/>
                    <a:pt x="453295" y="206312"/>
                  </a:cubicBezTo>
                  <a:cubicBezTo>
                    <a:pt x="351187" y="206312"/>
                    <a:pt x="268034" y="284131"/>
                    <a:pt x="256699" y="367570"/>
                  </a:cubicBezTo>
                  <a:close/>
                </a:path>
              </a:pathLst>
            </a:custGeom>
            <a:solidFill>
              <a:srgbClr val="FFFFFF"/>
            </a:solidFill>
            <a:ln w="9525" cap="flat">
              <a:noFill/>
              <a:prstDash val="solid"/>
              <a:miter/>
            </a:ln>
          </p:spPr>
          <p:txBody>
            <a:bodyPr rtlCol="0" anchor="ctr"/>
            <a:lstStyle/>
            <a:p>
              <a:endParaRPr lang="en-US" sz="1800"/>
            </a:p>
          </p:txBody>
        </p:sp>
        <p:sp>
          <p:nvSpPr>
            <p:cNvPr id="69" name="Freeform: Shape 52">
              <a:extLst>
                <a:ext uri="{FF2B5EF4-FFF2-40B4-BE49-F238E27FC236}">
                  <a16:creationId xmlns:a16="http://schemas.microsoft.com/office/drawing/2014/main" id="{13EC3750-EA6E-034F-AD60-A77FE3739129}"/>
                </a:ext>
              </a:extLst>
            </p:cNvPr>
            <p:cNvSpPr/>
            <p:nvPr/>
          </p:nvSpPr>
          <p:spPr>
            <a:xfrm>
              <a:off x="7525125" y="3443819"/>
              <a:ext cx="914400" cy="952500"/>
            </a:xfrm>
            <a:custGeom>
              <a:avLst/>
              <a:gdLst>
                <a:gd name="connsiteX0" fmla="*/ 7144 w 914400"/>
                <a:gd name="connsiteY0" fmla="*/ 946216 h 952500"/>
                <a:gd name="connsiteX1" fmla="*/ 7144 w 914400"/>
                <a:gd name="connsiteY1" fmla="*/ 26101 h 952500"/>
                <a:gd name="connsiteX2" fmla="*/ 243459 w 914400"/>
                <a:gd name="connsiteY2" fmla="*/ 26101 h 952500"/>
                <a:gd name="connsiteX3" fmla="*/ 243459 w 914400"/>
                <a:gd name="connsiteY3" fmla="*/ 100110 h 952500"/>
                <a:gd name="connsiteX4" fmla="*/ 502348 w 914400"/>
                <a:gd name="connsiteY4" fmla="*/ 7146 h 952500"/>
                <a:gd name="connsiteX5" fmla="*/ 819912 w 914400"/>
                <a:gd name="connsiteY5" fmla="*/ 155069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631 h 952500"/>
                <a:gd name="connsiteX10" fmla="*/ 613886 w 914400"/>
                <a:gd name="connsiteY10" fmla="*/ 286038 h 952500"/>
                <a:gd name="connsiteX11" fmla="*/ 475869 w 914400"/>
                <a:gd name="connsiteY11" fmla="*/ 234794 h 952500"/>
                <a:gd name="connsiteX12" fmla="*/ 252889 w 914400"/>
                <a:gd name="connsiteY12" fmla="*/ 348617 h 952500"/>
                <a:gd name="connsiteX13" fmla="*/ 252889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459" y="26101"/>
                  </a:lnTo>
                  <a:lnTo>
                    <a:pt x="243459" y="100110"/>
                  </a:lnTo>
                  <a:cubicBezTo>
                    <a:pt x="316186" y="39725"/>
                    <a:pt x="407821" y="6820"/>
                    <a:pt x="502348" y="7146"/>
                  </a:cubicBezTo>
                  <a:cubicBezTo>
                    <a:pt x="624925" y="6813"/>
                    <a:pt x="741299" y="61021"/>
                    <a:pt x="819912" y="155069"/>
                  </a:cubicBezTo>
                  <a:cubicBezTo>
                    <a:pt x="880396" y="227174"/>
                    <a:pt x="914400" y="320138"/>
                    <a:pt x="914400" y="477681"/>
                  </a:cubicBezTo>
                  <a:lnTo>
                    <a:pt x="914400" y="946216"/>
                  </a:lnTo>
                  <a:lnTo>
                    <a:pt x="668655" y="946216"/>
                  </a:lnTo>
                  <a:lnTo>
                    <a:pt x="668655" y="458631"/>
                  </a:lnTo>
                  <a:cubicBezTo>
                    <a:pt x="668655" y="367572"/>
                    <a:pt x="647890" y="320138"/>
                    <a:pt x="613886" y="286038"/>
                  </a:cubicBezTo>
                  <a:cubicBezTo>
                    <a:pt x="581692" y="253748"/>
                    <a:pt x="532638" y="234794"/>
                    <a:pt x="475869" y="234794"/>
                  </a:cubicBezTo>
                  <a:cubicBezTo>
                    <a:pt x="371951" y="234794"/>
                    <a:pt x="286893" y="301469"/>
                    <a:pt x="252889" y="348617"/>
                  </a:cubicBezTo>
                  <a:lnTo>
                    <a:pt x="252889" y="946216"/>
                  </a:lnTo>
                  <a:close/>
                </a:path>
              </a:pathLst>
            </a:custGeom>
            <a:solidFill>
              <a:srgbClr val="FFFFFF"/>
            </a:solidFill>
            <a:ln w="9525" cap="flat">
              <a:noFill/>
              <a:prstDash val="solid"/>
              <a:miter/>
            </a:ln>
          </p:spPr>
          <p:txBody>
            <a:bodyPr rtlCol="0" anchor="ctr"/>
            <a:lstStyle/>
            <a:p>
              <a:endParaRPr lang="en-US" sz="1800"/>
            </a:p>
          </p:txBody>
        </p:sp>
        <p:sp>
          <p:nvSpPr>
            <p:cNvPr id="70" name="Freeform: Shape 53">
              <a:extLst>
                <a:ext uri="{FF2B5EF4-FFF2-40B4-BE49-F238E27FC236}">
                  <a16:creationId xmlns:a16="http://schemas.microsoft.com/office/drawing/2014/main" id="{42EA8550-FC61-F340-A6D9-C94FBF6EC06C}"/>
                </a:ext>
              </a:extLst>
            </p:cNvPr>
            <p:cNvSpPr/>
            <p:nvPr/>
          </p:nvSpPr>
          <p:spPr>
            <a:xfrm>
              <a:off x="8526174" y="3443812"/>
              <a:ext cx="1076325" cy="971550"/>
            </a:xfrm>
            <a:custGeom>
              <a:avLst/>
              <a:gdLst>
                <a:gd name="connsiteX0" fmla="*/ 546001 w 1076325"/>
                <a:gd name="connsiteY0" fmla="*/ 7153 h 971550"/>
                <a:gd name="connsiteX1" fmla="*/ 7172 w 1076325"/>
                <a:gd name="connsiteY1" fmla="*/ 540553 h 971550"/>
                <a:gd name="connsiteX2" fmla="*/ 175383 w 1076325"/>
                <a:gd name="connsiteY2" fmla="*/ 936412 h 971550"/>
                <a:gd name="connsiteX3" fmla="*/ 313591 w 1076325"/>
                <a:gd name="connsiteY3" fmla="*/ 943746 h 971550"/>
                <a:gd name="connsiteX4" fmla="*/ 772220 w 1076325"/>
                <a:gd name="connsiteY4" fmla="*/ 943746 h 971550"/>
                <a:gd name="connsiteX5" fmla="*/ 911190 w 1076325"/>
                <a:gd name="connsiteY5" fmla="*/ 935650 h 971550"/>
                <a:gd name="connsiteX6" fmla="*/ 930707 w 1076325"/>
                <a:gd name="connsiteY6" fmla="*/ 174823 h 971550"/>
                <a:gd name="connsiteX7" fmla="*/ 546001 w 1076325"/>
                <a:gd name="connsiteY7" fmla="*/ 7343 h 971550"/>
                <a:gd name="connsiteX8" fmla="*/ 542858 w 1076325"/>
                <a:gd name="connsiteY8" fmla="*/ 814016 h 971550"/>
                <a:gd name="connsiteX9" fmla="*/ 275015 w 1076325"/>
                <a:gd name="connsiteY9" fmla="*/ 546173 h 971550"/>
                <a:gd name="connsiteX10" fmla="*/ 542858 w 1076325"/>
                <a:gd name="connsiteY10" fmla="*/ 275663 h 971550"/>
                <a:gd name="connsiteX11" fmla="*/ 810701 w 1076325"/>
                <a:gd name="connsiteY11" fmla="*/ 545601 h 971550"/>
                <a:gd name="connsiteX12" fmla="*/ 542858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1" y="7153"/>
                  </a:moveTo>
                  <a:cubicBezTo>
                    <a:pt x="252441" y="5438"/>
                    <a:pt x="9553" y="245278"/>
                    <a:pt x="7172" y="540553"/>
                  </a:cubicBezTo>
                  <a:cubicBezTo>
                    <a:pt x="5643" y="690178"/>
                    <a:pt x="66611" y="833656"/>
                    <a:pt x="175383" y="936412"/>
                  </a:cubicBezTo>
                  <a:cubicBezTo>
                    <a:pt x="213333" y="972621"/>
                    <a:pt x="272022" y="975735"/>
                    <a:pt x="313591" y="943746"/>
                  </a:cubicBezTo>
                  <a:cubicBezTo>
                    <a:pt x="449675" y="842412"/>
                    <a:pt x="636136" y="842412"/>
                    <a:pt x="772220" y="943746"/>
                  </a:cubicBezTo>
                  <a:cubicBezTo>
                    <a:pt x="814152" y="975848"/>
                    <a:pt x="873269" y="972404"/>
                    <a:pt x="911190" y="935650"/>
                  </a:cubicBezTo>
                  <a:cubicBezTo>
                    <a:pt x="1126676" y="730943"/>
                    <a:pt x="1135414" y="390309"/>
                    <a:pt x="930707" y="174823"/>
                  </a:cubicBezTo>
                  <a:cubicBezTo>
                    <a:pt x="830412" y="69248"/>
                    <a:pt x="691614" y="8822"/>
                    <a:pt x="546001" y="7343"/>
                  </a:cubicBezTo>
                  <a:moveTo>
                    <a:pt x="542858" y="814016"/>
                  </a:moveTo>
                  <a:cubicBezTo>
                    <a:pt x="383885" y="814016"/>
                    <a:pt x="275015" y="694286"/>
                    <a:pt x="275015" y="546173"/>
                  </a:cubicBezTo>
                  <a:cubicBezTo>
                    <a:pt x="275015" y="398059"/>
                    <a:pt x="383885" y="275663"/>
                    <a:pt x="542858" y="275663"/>
                  </a:cubicBezTo>
                  <a:cubicBezTo>
                    <a:pt x="701830" y="275663"/>
                    <a:pt x="810701" y="397392"/>
                    <a:pt x="810701" y="545601"/>
                  </a:cubicBezTo>
                  <a:cubicBezTo>
                    <a:pt x="810701" y="693810"/>
                    <a:pt x="701925" y="813825"/>
                    <a:pt x="542858" y="813825"/>
                  </a:cubicBezTo>
                </a:path>
              </a:pathLst>
            </a:custGeom>
            <a:solidFill>
              <a:srgbClr val="81B5A0"/>
            </a:solidFill>
            <a:ln w="9525" cap="flat">
              <a:noFill/>
              <a:prstDash val="solid"/>
              <a:miter/>
            </a:ln>
          </p:spPr>
          <p:txBody>
            <a:bodyPr rtlCol="0" anchor="ctr"/>
            <a:lstStyle/>
            <a:p>
              <a:endParaRPr lang="en-US" sz="1800"/>
            </a:p>
          </p:txBody>
        </p:sp>
        <p:sp>
          <p:nvSpPr>
            <p:cNvPr id="71" name="Freeform: Shape 54">
              <a:extLst>
                <a:ext uri="{FF2B5EF4-FFF2-40B4-BE49-F238E27FC236}">
                  <a16:creationId xmlns:a16="http://schemas.microsoft.com/office/drawing/2014/main" id="{E88D43FC-6D3E-6D4C-9532-30CB5AC6A439}"/>
                </a:ext>
              </a:extLst>
            </p:cNvPr>
            <p:cNvSpPr/>
            <p:nvPr/>
          </p:nvSpPr>
          <p:spPr>
            <a:xfrm>
              <a:off x="9536043" y="3462776"/>
              <a:ext cx="1495425" cy="933450"/>
            </a:xfrm>
            <a:custGeom>
              <a:avLst/>
              <a:gdLst>
                <a:gd name="connsiteX0" fmla="*/ 555021 w 1495425"/>
                <a:gd name="connsiteY0" fmla="*/ 927259 h 933450"/>
                <a:gd name="connsiteX1" fmla="*/ 372046 w 1495425"/>
                <a:gd name="connsiteY1" fmla="*/ 927259 h 933450"/>
                <a:gd name="connsiteX2" fmla="*/ 7144 w 1495425"/>
                <a:gd name="connsiteY2" fmla="*/ 7144 h 933450"/>
                <a:gd name="connsiteX3" fmla="*/ 252413 w 1495425"/>
                <a:gd name="connsiteY3" fmla="*/ 7144 h 933450"/>
                <a:gd name="connsiteX4" fmla="*/ 452438 w 1495425"/>
                <a:gd name="connsiteY4" fmla="*/ 533019 h 933450"/>
                <a:gd name="connsiteX5" fmla="*/ 648652 w 1495425"/>
                <a:gd name="connsiteY5" fmla="*/ 7144 h 933450"/>
                <a:gd name="connsiteX6" fmla="*/ 853726 w 1495425"/>
                <a:gd name="connsiteY6" fmla="*/ 7144 h 933450"/>
                <a:gd name="connsiteX7" fmla="*/ 1048131 w 1495425"/>
                <a:gd name="connsiteY7" fmla="*/ 533019 h 933450"/>
                <a:gd name="connsiteX8" fmla="*/ 1249966 w 1495425"/>
                <a:gd name="connsiteY8" fmla="*/ 7144 h 933450"/>
                <a:gd name="connsiteX9" fmla="*/ 1495329 w 1495425"/>
                <a:gd name="connsiteY9" fmla="*/ 7144 h 933450"/>
                <a:gd name="connsiteX10" fmla="*/ 1130427 w 1495425"/>
                <a:gd name="connsiteY10" fmla="*/ 927259 h 933450"/>
                <a:gd name="connsiteX11" fmla="*/ 947356 w 1495425"/>
                <a:gd name="connsiteY11" fmla="*/ 927259 h 933450"/>
                <a:gd name="connsiteX12" fmla="*/ 751237 w 1495425"/>
                <a:gd name="connsiteY12" fmla="*/ 403384 h 933450"/>
                <a:gd name="connsiteX13" fmla="*/ 555021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021" y="927259"/>
                  </a:moveTo>
                  <a:lnTo>
                    <a:pt x="372046" y="927259"/>
                  </a:lnTo>
                  <a:lnTo>
                    <a:pt x="7144" y="7144"/>
                  </a:lnTo>
                  <a:lnTo>
                    <a:pt x="252413" y="7144"/>
                  </a:lnTo>
                  <a:lnTo>
                    <a:pt x="452438" y="533019"/>
                  </a:lnTo>
                  <a:lnTo>
                    <a:pt x="648652" y="7144"/>
                  </a:lnTo>
                  <a:lnTo>
                    <a:pt x="853726" y="7144"/>
                  </a:lnTo>
                  <a:lnTo>
                    <a:pt x="1048131" y="533019"/>
                  </a:lnTo>
                  <a:lnTo>
                    <a:pt x="1249966" y="7144"/>
                  </a:lnTo>
                  <a:lnTo>
                    <a:pt x="1495329" y="7144"/>
                  </a:lnTo>
                  <a:lnTo>
                    <a:pt x="1130427" y="927259"/>
                  </a:lnTo>
                  <a:lnTo>
                    <a:pt x="947356" y="927259"/>
                  </a:lnTo>
                  <a:lnTo>
                    <a:pt x="751237" y="403384"/>
                  </a:lnTo>
                  <a:lnTo>
                    <a:pt x="555021" y="927259"/>
                  </a:lnTo>
                  <a:close/>
                </a:path>
              </a:pathLst>
            </a:custGeom>
            <a:solidFill>
              <a:srgbClr val="FFFFFF"/>
            </a:solidFill>
            <a:ln w="9525" cap="flat">
              <a:noFill/>
              <a:prstDash val="solid"/>
              <a:miter/>
            </a:ln>
          </p:spPr>
          <p:txBody>
            <a:bodyPr rtlCol="0" anchor="ctr"/>
            <a:lstStyle/>
            <a:p>
              <a:endParaRPr lang="en-US" sz="1800"/>
            </a:p>
          </p:txBody>
        </p:sp>
        <p:sp>
          <p:nvSpPr>
            <p:cNvPr id="72" name="Freeform: Shape 55">
              <a:extLst>
                <a:ext uri="{FF2B5EF4-FFF2-40B4-BE49-F238E27FC236}">
                  <a16:creationId xmlns:a16="http://schemas.microsoft.com/office/drawing/2014/main" id="{103944EF-6A82-EE48-BCC7-A7A48A91E9F3}"/>
                </a:ext>
              </a:extLst>
            </p:cNvPr>
            <p:cNvSpPr/>
            <p:nvPr/>
          </p:nvSpPr>
          <p:spPr>
            <a:xfrm>
              <a:off x="10805153" y="4266020"/>
              <a:ext cx="95250" cy="123825"/>
            </a:xfrm>
            <a:custGeom>
              <a:avLst/>
              <a:gdLst>
                <a:gd name="connsiteX0" fmla="*/ 91441 w 95250"/>
                <a:gd name="connsiteY0" fmla="*/ 7144 h 123825"/>
                <a:gd name="connsiteX1" fmla="*/ 91441 w 95250"/>
                <a:gd name="connsiteY1" fmla="*/ 27242 h 123825"/>
                <a:gd name="connsiteX2" fmla="*/ 60580 w 95250"/>
                <a:gd name="connsiteY2" fmla="*/ 27242 h 123825"/>
                <a:gd name="connsiteX3" fmla="*/ 60580 w 95250"/>
                <a:gd name="connsiteY3" fmla="*/ 124015 h 123825"/>
                <a:gd name="connsiteX4" fmla="*/ 38006 w 95250"/>
                <a:gd name="connsiteY4" fmla="*/ 124015 h 123825"/>
                <a:gd name="connsiteX5" fmla="*/ 38006 w 95250"/>
                <a:gd name="connsiteY5" fmla="*/ 27242 h 123825"/>
                <a:gd name="connsiteX6" fmla="*/ 7144 w 95250"/>
                <a:gd name="connsiteY6" fmla="*/ 27242 h 123825"/>
                <a:gd name="connsiteX7" fmla="*/ 7144 w 95250"/>
                <a:gd name="connsiteY7" fmla="*/ 7144 h 123825"/>
                <a:gd name="connsiteX8" fmla="*/ 91441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441" y="7144"/>
                  </a:moveTo>
                  <a:lnTo>
                    <a:pt x="91441" y="27242"/>
                  </a:lnTo>
                  <a:lnTo>
                    <a:pt x="60580" y="27242"/>
                  </a:lnTo>
                  <a:lnTo>
                    <a:pt x="60580" y="124015"/>
                  </a:lnTo>
                  <a:lnTo>
                    <a:pt x="38006" y="124015"/>
                  </a:lnTo>
                  <a:lnTo>
                    <a:pt x="38006" y="27242"/>
                  </a:lnTo>
                  <a:lnTo>
                    <a:pt x="7144" y="27242"/>
                  </a:lnTo>
                  <a:lnTo>
                    <a:pt x="7144" y="7144"/>
                  </a:lnTo>
                  <a:lnTo>
                    <a:pt x="91441" y="7144"/>
                  </a:lnTo>
                  <a:close/>
                </a:path>
              </a:pathLst>
            </a:custGeom>
            <a:solidFill>
              <a:srgbClr val="FFFFFF"/>
            </a:solidFill>
            <a:ln w="9525" cap="flat">
              <a:noFill/>
              <a:prstDash val="solid"/>
              <a:miter/>
            </a:ln>
          </p:spPr>
          <p:txBody>
            <a:bodyPr rtlCol="0" anchor="ctr"/>
            <a:lstStyle/>
            <a:p>
              <a:endParaRPr lang="en-US" sz="1800"/>
            </a:p>
          </p:txBody>
        </p:sp>
        <p:sp>
          <p:nvSpPr>
            <p:cNvPr id="73" name="Freeform: Shape 56">
              <a:extLst>
                <a:ext uri="{FF2B5EF4-FFF2-40B4-BE49-F238E27FC236}">
                  <a16:creationId xmlns:a16="http://schemas.microsoft.com/office/drawing/2014/main" id="{7CACD0C5-9E93-6E42-AEDD-76EAD8D95C44}"/>
                </a:ext>
              </a:extLst>
            </p:cNvPr>
            <p:cNvSpPr/>
            <p:nvPr/>
          </p:nvSpPr>
          <p:spPr>
            <a:xfrm>
              <a:off x="10907357" y="4266020"/>
              <a:ext cx="123825" cy="123825"/>
            </a:xfrm>
            <a:custGeom>
              <a:avLst/>
              <a:gdLst>
                <a:gd name="connsiteX0" fmla="*/ 65532 w 123825"/>
                <a:gd name="connsiteY0" fmla="*/ 77152 h 123825"/>
                <a:gd name="connsiteX1" fmla="*/ 108109 w 123825"/>
                <a:gd name="connsiteY1" fmla="*/ 7144 h 123825"/>
                <a:gd name="connsiteX2" fmla="*/ 124015 w 123825"/>
                <a:gd name="connsiteY2" fmla="*/ 7144 h 123825"/>
                <a:gd name="connsiteX3" fmla="*/ 124015 w 123825"/>
                <a:gd name="connsiteY3" fmla="*/ 124015 h 123825"/>
                <a:gd name="connsiteX4" fmla="*/ 101440 w 123825"/>
                <a:gd name="connsiteY4" fmla="*/ 124015 h 123825"/>
                <a:gd name="connsiteX5" fmla="*/ 101440 w 123825"/>
                <a:gd name="connsiteY5" fmla="*/ 58960 h 123825"/>
                <a:gd name="connsiteX6" fmla="*/ 73342 w 123825"/>
                <a:gd name="connsiteY6" fmla="*/ 104870 h 123825"/>
                <a:gd name="connsiteX7" fmla="*/ 57721 w 123825"/>
                <a:gd name="connsiteY7" fmla="*/ 104870 h 123825"/>
                <a:gd name="connsiteX8" fmla="*/ 29623 w 123825"/>
                <a:gd name="connsiteY8" fmla="*/ 58960 h 123825"/>
                <a:gd name="connsiteX9" fmla="*/ 29623 w 123825"/>
                <a:gd name="connsiteY9" fmla="*/ 124015 h 123825"/>
                <a:gd name="connsiteX10" fmla="*/ 7144 w 123825"/>
                <a:gd name="connsiteY10" fmla="*/ 124015 h 123825"/>
                <a:gd name="connsiteX11" fmla="*/ 7144 w 123825"/>
                <a:gd name="connsiteY11" fmla="*/ 7144 h 123825"/>
                <a:gd name="connsiteX12" fmla="*/ 22954 w 123825"/>
                <a:gd name="connsiteY12" fmla="*/ 7144 h 123825"/>
                <a:gd name="connsiteX13" fmla="*/ 65532 w 123825"/>
                <a:gd name="connsiteY13" fmla="*/ 7715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532" y="77152"/>
                  </a:moveTo>
                  <a:lnTo>
                    <a:pt x="108109" y="7144"/>
                  </a:lnTo>
                  <a:lnTo>
                    <a:pt x="124015" y="7144"/>
                  </a:lnTo>
                  <a:lnTo>
                    <a:pt x="124015" y="124015"/>
                  </a:lnTo>
                  <a:lnTo>
                    <a:pt x="101440" y="124015"/>
                  </a:lnTo>
                  <a:lnTo>
                    <a:pt x="101440" y="58960"/>
                  </a:lnTo>
                  <a:lnTo>
                    <a:pt x="73342" y="104870"/>
                  </a:lnTo>
                  <a:lnTo>
                    <a:pt x="57721" y="104870"/>
                  </a:lnTo>
                  <a:lnTo>
                    <a:pt x="29623" y="58960"/>
                  </a:lnTo>
                  <a:lnTo>
                    <a:pt x="29623" y="124015"/>
                  </a:lnTo>
                  <a:lnTo>
                    <a:pt x="7144" y="124015"/>
                  </a:lnTo>
                  <a:lnTo>
                    <a:pt x="7144" y="7144"/>
                  </a:lnTo>
                  <a:lnTo>
                    <a:pt x="22954" y="7144"/>
                  </a:lnTo>
                  <a:lnTo>
                    <a:pt x="65532" y="77152"/>
                  </a:lnTo>
                  <a:close/>
                </a:path>
              </a:pathLst>
            </a:custGeom>
            <a:solidFill>
              <a:srgbClr val="FFFFFF"/>
            </a:solidFill>
            <a:ln w="9525" cap="flat">
              <a:noFill/>
              <a:prstDash val="solid"/>
              <a:miter/>
            </a:ln>
          </p:spPr>
          <p:txBody>
            <a:bodyPr rtlCol="0" anchor="ctr"/>
            <a:lstStyle/>
            <a:p>
              <a:endParaRPr lang="en-US" sz="1800"/>
            </a:p>
          </p:txBody>
        </p:sp>
      </p:grpSp>
      <p:sp>
        <p:nvSpPr>
          <p:cNvPr id="33" name="Freeform 32">
            <a:extLst>
              <a:ext uri="{FF2B5EF4-FFF2-40B4-BE49-F238E27FC236}">
                <a16:creationId xmlns:a16="http://schemas.microsoft.com/office/drawing/2014/main" id="{13922CE3-26CB-504D-8028-659192190B4C}"/>
              </a:ext>
            </a:extLst>
          </p:cNvPr>
          <p:cNvSpPr/>
          <p:nvPr userDrawn="1"/>
        </p:nvSpPr>
        <p:spPr>
          <a:xfrm>
            <a:off x="11482769" y="1299205"/>
            <a:ext cx="706478" cy="2370594"/>
          </a:xfrm>
          <a:custGeom>
            <a:avLst/>
            <a:gdLst>
              <a:gd name="connsiteX0" fmla="*/ 706294 w 706294"/>
              <a:gd name="connsiteY0" fmla="*/ 0 h 2370594"/>
              <a:gd name="connsiteX1" fmla="*/ 706294 w 706294"/>
              <a:gd name="connsiteY1" fmla="*/ 2370594 h 2370594"/>
              <a:gd name="connsiteX2" fmla="*/ 599355 w 706294"/>
              <a:gd name="connsiteY2" fmla="*/ 2312550 h 2370594"/>
              <a:gd name="connsiteX3" fmla="*/ 0 w 706294"/>
              <a:gd name="connsiteY3" fmla="*/ 1185297 h 2370594"/>
              <a:gd name="connsiteX4" fmla="*/ 599355 w 706294"/>
              <a:gd name="connsiteY4" fmla="*/ 58045 h 2370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94" h="2370594">
                <a:moveTo>
                  <a:pt x="706294" y="0"/>
                </a:moveTo>
                <a:lnTo>
                  <a:pt x="706294" y="2370594"/>
                </a:lnTo>
                <a:lnTo>
                  <a:pt x="599355" y="2312550"/>
                </a:lnTo>
                <a:cubicBezTo>
                  <a:pt x="237747" y="2068252"/>
                  <a:pt x="0" y="1654539"/>
                  <a:pt x="0" y="1185297"/>
                </a:cubicBezTo>
                <a:cubicBezTo>
                  <a:pt x="0" y="716055"/>
                  <a:pt x="237747" y="302342"/>
                  <a:pt x="599355" y="58045"/>
                </a:cubicBez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Freeform 33">
            <a:extLst>
              <a:ext uri="{FF2B5EF4-FFF2-40B4-BE49-F238E27FC236}">
                <a16:creationId xmlns:a16="http://schemas.microsoft.com/office/drawing/2014/main" id="{23652822-4CDC-9443-9E12-DA95C9695F9F}"/>
              </a:ext>
            </a:extLst>
          </p:cNvPr>
          <p:cNvSpPr/>
          <p:nvPr userDrawn="1"/>
        </p:nvSpPr>
        <p:spPr>
          <a:xfrm>
            <a:off x="11478058" y="5363343"/>
            <a:ext cx="711189" cy="1494659"/>
          </a:xfrm>
          <a:custGeom>
            <a:avLst/>
            <a:gdLst>
              <a:gd name="connsiteX0" fmla="*/ 711004 w 711004"/>
              <a:gd name="connsiteY0" fmla="*/ 0 h 1494659"/>
              <a:gd name="connsiteX1" fmla="*/ 711004 w 711004"/>
              <a:gd name="connsiteY1" fmla="*/ 1494659 h 1494659"/>
              <a:gd name="connsiteX2" fmla="*/ 36061 w 711004"/>
              <a:gd name="connsiteY2" fmla="*/ 1494659 h 1494659"/>
              <a:gd name="connsiteX3" fmla="*/ 27619 w 711004"/>
              <a:gd name="connsiteY3" fmla="*/ 1461824 h 1494659"/>
              <a:gd name="connsiteX4" fmla="*/ 0 w 711004"/>
              <a:gd name="connsiteY4" fmla="*/ 1187853 h 1494659"/>
              <a:gd name="connsiteX5" fmla="*/ 599355 w 711004"/>
              <a:gd name="connsiteY5" fmla="*/ 60601 h 149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004" h="1494659">
                <a:moveTo>
                  <a:pt x="711004" y="0"/>
                </a:moveTo>
                <a:lnTo>
                  <a:pt x="711004" y="1494659"/>
                </a:lnTo>
                <a:lnTo>
                  <a:pt x="36061" y="1494659"/>
                </a:lnTo>
                <a:lnTo>
                  <a:pt x="27619" y="1461824"/>
                </a:lnTo>
                <a:cubicBezTo>
                  <a:pt x="9510" y="1373329"/>
                  <a:pt x="0" y="1281702"/>
                  <a:pt x="0" y="1187853"/>
                </a:cubicBezTo>
                <a:cubicBezTo>
                  <a:pt x="0" y="718611"/>
                  <a:pt x="237747" y="304898"/>
                  <a:pt x="599355" y="60601"/>
                </a:cubicBez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Rectangle 31">
            <a:extLst>
              <a:ext uri="{FF2B5EF4-FFF2-40B4-BE49-F238E27FC236}">
                <a16:creationId xmlns:a16="http://schemas.microsoft.com/office/drawing/2014/main" id="{22E96178-3297-C145-9E6E-517CA9096ED8}"/>
              </a:ext>
            </a:extLst>
          </p:cNvPr>
          <p:cNvSpPr/>
          <p:nvPr userDrawn="1"/>
        </p:nvSpPr>
        <p:spPr>
          <a:xfrm>
            <a:off x="10809506" y="1"/>
            <a:ext cx="419209" cy="492124"/>
          </a:xfrm>
          <a:prstGeom prst="rect">
            <a:avLst/>
          </a:prstGeom>
          <a:solidFill>
            <a:srgbClr val="455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ectangle 36">
            <a:extLst>
              <a:ext uri="{FF2B5EF4-FFF2-40B4-BE49-F238E27FC236}">
                <a16:creationId xmlns:a16="http://schemas.microsoft.com/office/drawing/2014/main" id="{9C89FC6F-AC4F-B54B-AF74-963DED71F95C}"/>
              </a:ext>
            </a:extLst>
          </p:cNvPr>
          <p:cNvSpPr/>
          <p:nvPr userDrawn="1"/>
        </p:nvSpPr>
        <p:spPr>
          <a:xfrm>
            <a:off x="10809506" y="492126"/>
            <a:ext cx="419209" cy="2247899"/>
          </a:xfrm>
          <a:prstGeom prst="rect">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ectangle 37">
            <a:extLst>
              <a:ext uri="{FF2B5EF4-FFF2-40B4-BE49-F238E27FC236}">
                <a16:creationId xmlns:a16="http://schemas.microsoft.com/office/drawing/2014/main" id="{AFE7D76B-524C-5C41-BF46-03C97A72372E}"/>
              </a:ext>
            </a:extLst>
          </p:cNvPr>
          <p:cNvSpPr/>
          <p:nvPr userDrawn="1"/>
        </p:nvSpPr>
        <p:spPr>
          <a:xfrm>
            <a:off x="10809506" y="2740025"/>
            <a:ext cx="419209" cy="1892807"/>
          </a:xfrm>
          <a:prstGeom prst="rect">
            <a:avLst/>
          </a:prstGeom>
          <a:solidFill>
            <a:srgbClr val="455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Rectangle 38">
            <a:extLst>
              <a:ext uri="{FF2B5EF4-FFF2-40B4-BE49-F238E27FC236}">
                <a16:creationId xmlns:a16="http://schemas.microsoft.com/office/drawing/2014/main" id="{2A8D25CC-86E3-DC4D-913C-CB3EDF7898E9}"/>
              </a:ext>
            </a:extLst>
          </p:cNvPr>
          <p:cNvSpPr/>
          <p:nvPr userDrawn="1"/>
        </p:nvSpPr>
        <p:spPr>
          <a:xfrm>
            <a:off x="10809506" y="4632344"/>
            <a:ext cx="419209" cy="2225656"/>
          </a:xfrm>
          <a:prstGeom prst="rect">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1612964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_Slide_illustration4">
    <p:bg bwMode="gray">
      <p:bgPr>
        <a:solidFill>
          <a:schemeClr val="tx1"/>
        </a:solidFill>
        <a:effectLst/>
      </p:bgPr>
    </p:bg>
    <p:spTree>
      <p:nvGrpSpPr>
        <p:cNvPr id="1" name=""/>
        <p:cNvGrpSpPr/>
        <p:nvPr/>
      </p:nvGrpSpPr>
      <p:grpSpPr>
        <a:xfrm>
          <a:off x="0" y="0"/>
          <a:ext cx="0" cy="0"/>
          <a:chOff x="0" y="0"/>
          <a:chExt cx="0" cy="0"/>
        </a:xfrm>
      </p:grpSpPr>
      <p:pic>
        <p:nvPicPr>
          <p:cNvPr id="18" name="Picture 4">
            <a:extLst>
              <a:ext uri="{FF2B5EF4-FFF2-40B4-BE49-F238E27FC236}">
                <a16:creationId xmlns:a16="http://schemas.microsoft.com/office/drawing/2014/main" id="{2F62B103-9C64-47C4-95CC-CA236472233E}"/>
              </a:ext>
            </a:extLst>
          </p:cNvPr>
          <p:cNvPicPr>
            <a:picLocks noChangeAspect="1"/>
          </p:cNvPicPr>
          <p:nvPr userDrawn="1"/>
        </p:nvPicPr>
        <p:blipFill rotWithShape="1">
          <a:blip r:embed="rId2"/>
          <a:srcRect l="1094" t="764"/>
          <a:stretch/>
        </p:blipFill>
        <p:spPr>
          <a:xfrm>
            <a:off x="0" y="0"/>
            <a:ext cx="12058610" cy="6803824"/>
          </a:xfrm>
          <a:prstGeom prst="rect">
            <a:avLst/>
          </a:prstGeom>
        </p:spPr>
      </p:pic>
      <p:sp>
        <p:nvSpPr>
          <p:cNvPr id="20" name="Title 1">
            <a:extLst>
              <a:ext uri="{FF2B5EF4-FFF2-40B4-BE49-F238E27FC236}">
                <a16:creationId xmlns:a16="http://schemas.microsoft.com/office/drawing/2014/main" id="{3AD6779C-BF15-4138-AD6C-2B7EC3A78E2A}"/>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22" name="Text Placeholder 2">
            <a:extLst>
              <a:ext uri="{FF2B5EF4-FFF2-40B4-BE49-F238E27FC236}">
                <a16:creationId xmlns:a16="http://schemas.microsoft.com/office/drawing/2014/main" id="{1C066AD3-CBA9-470B-8529-BF51508AA444}"/>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28" name="Footer Placeholder 4">
            <a:extLst>
              <a:ext uri="{FF2B5EF4-FFF2-40B4-BE49-F238E27FC236}">
                <a16:creationId xmlns:a16="http://schemas.microsoft.com/office/drawing/2014/main" id="{6E11AD21-7AF9-3A48-B0CC-9938FAF08110}"/>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bg1"/>
                </a:solidFill>
                <a:latin typeface="+mn-lt"/>
                <a:ea typeface="Avenir Book" charset="0"/>
                <a:cs typeface="Arial" panose="020B0604020202020204" pitchFamily="34" charset="0"/>
              </a:rPr>
              <a:pPr algn="ctr"/>
              <a:t>‹#›</a:t>
            </a:fld>
            <a:endParaRPr lang="en-US" sz="600">
              <a:solidFill>
                <a:schemeClr val="bg1"/>
              </a:solidFill>
              <a:latin typeface="+mn-lt"/>
              <a:ea typeface="Avenir Book" charset="0"/>
              <a:cs typeface="Arial" panose="020B0604020202020204" pitchFamily="34" charset="0"/>
            </a:endParaRPr>
          </a:p>
        </p:txBody>
      </p:sp>
      <p:grpSp>
        <p:nvGrpSpPr>
          <p:cNvPr id="12" name="Graphic 28">
            <a:extLst>
              <a:ext uri="{FF2B5EF4-FFF2-40B4-BE49-F238E27FC236}">
                <a16:creationId xmlns:a16="http://schemas.microsoft.com/office/drawing/2014/main" id="{52954413-E004-4534-AAEC-E872CBB01CB0}"/>
              </a:ext>
            </a:extLst>
          </p:cNvPr>
          <p:cNvGrpSpPr>
            <a:grpSpLocks noChangeAspect="1"/>
          </p:cNvGrpSpPr>
          <p:nvPr userDrawn="1"/>
        </p:nvGrpSpPr>
        <p:grpSpPr>
          <a:xfrm>
            <a:off x="384148" y="6197601"/>
            <a:ext cx="874890" cy="464232"/>
            <a:chOff x="3834550" y="2440725"/>
            <a:chExt cx="5419725" cy="2876550"/>
          </a:xfrm>
          <a:solidFill>
            <a:schemeClr val="bg1"/>
          </a:solidFill>
        </p:grpSpPr>
        <p:sp>
          <p:nvSpPr>
            <p:cNvPr id="13" name="Freeform: Shape 98">
              <a:extLst>
                <a:ext uri="{FF2B5EF4-FFF2-40B4-BE49-F238E27FC236}">
                  <a16:creationId xmlns:a16="http://schemas.microsoft.com/office/drawing/2014/main" id="{1FD511A8-A946-4535-BB03-02848766B7DB}"/>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E14D7041-8B6A-4AD0-984A-5EE79F237B49}"/>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A4F3BE19-894B-499E-919E-A88F350B126D}"/>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46EB6E6D-89E7-4083-963C-F5C603B2858A}"/>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sz="1800"/>
            </a:p>
          </p:txBody>
        </p:sp>
        <p:sp>
          <p:nvSpPr>
            <p:cNvPr id="17" name="Freeform: Shape 102">
              <a:extLst>
                <a:ext uri="{FF2B5EF4-FFF2-40B4-BE49-F238E27FC236}">
                  <a16:creationId xmlns:a16="http://schemas.microsoft.com/office/drawing/2014/main" id="{CCC9185A-1E11-4E0B-BAA1-137EAD3A2A3A}"/>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2453984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Slide_illustration5">
    <p:bg bwMode="gray">
      <p:bgPr>
        <a:solidFill>
          <a:srgbClr val="81B7A1"/>
        </a:solidFill>
        <a:effectLst/>
      </p:bgPr>
    </p:bg>
    <p:spTree>
      <p:nvGrpSpPr>
        <p:cNvPr id="1" name=""/>
        <p:cNvGrpSpPr/>
        <p:nvPr/>
      </p:nvGrpSpPr>
      <p:grpSpPr>
        <a:xfrm>
          <a:off x="0" y="0"/>
          <a:ext cx="0" cy="0"/>
          <a:chOff x="0" y="0"/>
          <a:chExt cx="0" cy="0"/>
        </a:xfrm>
      </p:grpSpPr>
      <p:pic>
        <p:nvPicPr>
          <p:cNvPr id="13" name="Picture 5">
            <a:extLst>
              <a:ext uri="{FF2B5EF4-FFF2-40B4-BE49-F238E27FC236}">
                <a16:creationId xmlns:a16="http://schemas.microsoft.com/office/drawing/2014/main" id="{A878EC7F-1241-4859-B570-1CE91FA17227}"/>
              </a:ext>
            </a:extLst>
          </p:cNvPr>
          <p:cNvPicPr>
            <a:picLocks noChangeAspect="1"/>
          </p:cNvPicPr>
          <p:nvPr userDrawn="1"/>
        </p:nvPicPr>
        <p:blipFill rotWithShape="1">
          <a:blip r:embed="rId2"/>
          <a:srcRect b="2570"/>
          <a:stretch/>
        </p:blipFill>
        <p:spPr>
          <a:xfrm>
            <a:off x="2" y="178001"/>
            <a:ext cx="12191994" cy="6679999"/>
          </a:xfrm>
          <a:prstGeom prst="rect">
            <a:avLst/>
          </a:prstGeom>
        </p:spPr>
      </p:pic>
      <p:sp>
        <p:nvSpPr>
          <p:cNvPr id="7" name="Title 1"/>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8" name="Text Placeholder 2"/>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15" name="Footer Placeholder 4">
            <a:extLst>
              <a:ext uri="{FF2B5EF4-FFF2-40B4-BE49-F238E27FC236}">
                <a16:creationId xmlns:a16="http://schemas.microsoft.com/office/drawing/2014/main" id="{1BD073D8-8C30-4008-8365-BF26BFBDBE1A}"/>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a:solidFill>
                <a:schemeClr val="tx1"/>
              </a:solidFill>
              <a:latin typeface="+mn-lt"/>
              <a:ea typeface="Avenir Book" charset="0"/>
              <a:cs typeface="Arial" panose="020B0604020202020204" pitchFamily="34" charset="0"/>
            </a:endParaRPr>
          </a:p>
        </p:txBody>
      </p:sp>
      <p:sp>
        <p:nvSpPr>
          <p:cNvPr id="11" name="Rectangle 10">
            <a:extLst>
              <a:ext uri="{FF2B5EF4-FFF2-40B4-BE49-F238E27FC236}">
                <a16:creationId xmlns:a16="http://schemas.microsoft.com/office/drawing/2014/main" id="{DBCF2C44-0776-EF4B-92BB-A4F351C221FD}"/>
              </a:ext>
            </a:extLst>
          </p:cNvPr>
          <p:cNvSpPr/>
          <p:nvPr userDrawn="1"/>
        </p:nvSpPr>
        <p:spPr>
          <a:xfrm>
            <a:off x="489078" y="6296026"/>
            <a:ext cx="657396" cy="269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4" name="Graphic 28">
            <a:extLst>
              <a:ext uri="{FF2B5EF4-FFF2-40B4-BE49-F238E27FC236}">
                <a16:creationId xmlns:a16="http://schemas.microsoft.com/office/drawing/2014/main" id="{BFF4928E-B844-044F-B5A0-BADF8D3B31B5}"/>
              </a:ext>
            </a:extLst>
          </p:cNvPr>
          <p:cNvGrpSpPr>
            <a:grpSpLocks noChangeAspect="1"/>
          </p:cNvGrpSpPr>
          <p:nvPr userDrawn="1"/>
        </p:nvGrpSpPr>
        <p:grpSpPr bwMode="gray">
          <a:xfrm>
            <a:off x="384148" y="6197601"/>
            <a:ext cx="874890" cy="464232"/>
            <a:chOff x="3834550" y="2440725"/>
            <a:chExt cx="5419725" cy="2876550"/>
          </a:xfrm>
        </p:grpSpPr>
        <p:sp>
          <p:nvSpPr>
            <p:cNvPr id="25" name="Freeform: Shape 98">
              <a:extLst>
                <a:ext uri="{FF2B5EF4-FFF2-40B4-BE49-F238E27FC236}">
                  <a16:creationId xmlns:a16="http://schemas.microsoft.com/office/drawing/2014/main" id="{E77057C9-C634-2D4D-A239-091B9FF3B60A}"/>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26" name="Freeform: Shape 99">
              <a:extLst>
                <a:ext uri="{FF2B5EF4-FFF2-40B4-BE49-F238E27FC236}">
                  <a16:creationId xmlns:a16="http://schemas.microsoft.com/office/drawing/2014/main" id="{C5D84A08-A177-344B-8D1A-7121B79A97EE}"/>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27" name="Freeform: Shape 100">
              <a:extLst>
                <a:ext uri="{FF2B5EF4-FFF2-40B4-BE49-F238E27FC236}">
                  <a16:creationId xmlns:a16="http://schemas.microsoft.com/office/drawing/2014/main" id="{B6C676D8-3D53-FA4B-9CA1-D857C3E18EE2}"/>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28" name="Freeform: Shape 101">
              <a:extLst>
                <a:ext uri="{FF2B5EF4-FFF2-40B4-BE49-F238E27FC236}">
                  <a16:creationId xmlns:a16="http://schemas.microsoft.com/office/drawing/2014/main" id="{0FF49081-52FA-A940-84E3-C4D438291886}"/>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29" name="Freeform: Shape 102">
              <a:extLst>
                <a:ext uri="{FF2B5EF4-FFF2-40B4-BE49-F238E27FC236}">
                  <a16:creationId xmlns:a16="http://schemas.microsoft.com/office/drawing/2014/main" id="{BE85380F-860D-E445-B22F-198CB29659CC}"/>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59917999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_Slide_illustration6">
    <p:bg bwMode="gray">
      <p:bgPr>
        <a:solidFill>
          <a:srgbClr val="81B7A1"/>
        </a:solidFill>
        <a:effectLst/>
      </p:bgPr>
    </p:bg>
    <p:spTree>
      <p:nvGrpSpPr>
        <p:cNvPr id="1" name=""/>
        <p:cNvGrpSpPr/>
        <p:nvPr/>
      </p:nvGrpSpPr>
      <p:grpSpPr>
        <a:xfrm>
          <a:off x="0" y="0"/>
          <a:ext cx="0" cy="0"/>
          <a:chOff x="0" y="0"/>
          <a:chExt cx="0" cy="0"/>
        </a:xfrm>
      </p:grpSpPr>
      <p:pic>
        <p:nvPicPr>
          <p:cNvPr id="14" name="Picture 6">
            <a:extLst>
              <a:ext uri="{FF2B5EF4-FFF2-40B4-BE49-F238E27FC236}">
                <a16:creationId xmlns:a16="http://schemas.microsoft.com/office/drawing/2014/main" id="{E62CD4F3-4B19-4DC6-A334-1B6494D160D0}"/>
              </a:ext>
            </a:extLst>
          </p:cNvPr>
          <p:cNvPicPr>
            <a:picLocks noChangeAspect="1"/>
          </p:cNvPicPr>
          <p:nvPr userDrawn="1"/>
        </p:nvPicPr>
        <p:blipFill rotWithShape="1">
          <a:blip r:embed="rId2"/>
          <a:srcRect r="518"/>
          <a:stretch/>
        </p:blipFill>
        <p:spPr>
          <a:xfrm>
            <a:off x="299066" y="1"/>
            <a:ext cx="11892934" cy="6722861"/>
          </a:xfrm>
          <a:prstGeom prst="rect">
            <a:avLst/>
          </a:prstGeom>
        </p:spPr>
      </p:pic>
      <p:sp>
        <p:nvSpPr>
          <p:cNvPr id="15" name="Title 1">
            <a:extLst>
              <a:ext uri="{FF2B5EF4-FFF2-40B4-BE49-F238E27FC236}">
                <a16:creationId xmlns:a16="http://schemas.microsoft.com/office/drawing/2014/main" id="{013277C9-8AD2-4E8F-AFB1-FB09722A54F6}"/>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16" name="Text Placeholder 2">
            <a:extLst>
              <a:ext uri="{FF2B5EF4-FFF2-40B4-BE49-F238E27FC236}">
                <a16:creationId xmlns:a16="http://schemas.microsoft.com/office/drawing/2014/main" id="{4AF54DEF-26F3-4899-986F-86CDC967B0B9}"/>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17" name="Footer Placeholder 4">
            <a:extLst>
              <a:ext uri="{FF2B5EF4-FFF2-40B4-BE49-F238E27FC236}">
                <a16:creationId xmlns:a16="http://schemas.microsoft.com/office/drawing/2014/main" id="{6866F3E5-4146-4C0F-8D28-1CE9A5E555AE}"/>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a:solidFill>
                <a:schemeClr val="tx1"/>
              </a:solidFill>
              <a:latin typeface="+mn-lt"/>
              <a:ea typeface="Avenir Book" charset="0"/>
              <a:cs typeface="Arial" panose="020B0604020202020204" pitchFamily="34" charset="0"/>
            </a:endParaRPr>
          </a:p>
        </p:txBody>
      </p:sp>
      <p:sp>
        <p:nvSpPr>
          <p:cNvPr id="11" name="Rectangle 10">
            <a:extLst>
              <a:ext uri="{FF2B5EF4-FFF2-40B4-BE49-F238E27FC236}">
                <a16:creationId xmlns:a16="http://schemas.microsoft.com/office/drawing/2014/main" id="{DBCF2C44-0776-EF4B-92BB-A4F351C221FD}"/>
              </a:ext>
            </a:extLst>
          </p:cNvPr>
          <p:cNvSpPr/>
          <p:nvPr userDrawn="1"/>
        </p:nvSpPr>
        <p:spPr>
          <a:xfrm>
            <a:off x="489078" y="6296026"/>
            <a:ext cx="657396" cy="269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4" name="Graphic 28">
            <a:extLst>
              <a:ext uri="{FF2B5EF4-FFF2-40B4-BE49-F238E27FC236}">
                <a16:creationId xmlns:a16="http://schemas.microsoft.com/office/drawing/2014/main" id="{BFF4928E-B844-044F-B5A0-BADF8D3B31B5}"/>
              </a:ext>
            </a:extLst>
          </p:cNvPr>
          <p:cNvGrpSpPr>
            <a:grpSpLocks noChangeAspect="1"/>
          </p:cNvGrpSpPr>
          <p:nvPr userDrawn="1"/>
        </p:nvGrpSpPr>
        <p:grpSpPr bwMode="gray">
          <a:xfrm>
            <a:off x="384148" y="6197601"/>
            <a:ext cx="874890" cy="464232"/>
            <a:chOff x="3834550" y="2440725"/>
            <a:chExt cx="5419725" cy="2876550"/>
          </a:xfrm>
        </p:grpSpPr>
        <p:sp>
          <p:nvSpPr>
            <p:cNvPr id="25" name="Freeform: Shape 98">
              <a:extLst>
                <a:ext uri="{FF2B5EF4-FFF2-40B4-BE49-F238E27FC236}">
                  <a16:creationId xmlns:a16="http://schemas.microsoft.com/office/drawing/2014/main" id="{E77057C9-C634-2D4D-A239-091B9FF3B60A}"/>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26" name="Freeform: Shape 99">
              <a:extLst>
                <a:ext uri="{FF2B5EF4-FFF2-40B4-BE49-F238E27FC236}">
                  <a16:creationId xmlns:a16="http://schemas.microsoft.com/office/drawing/2014/main" id="{C5D84A08-A177-344B-8D1A-7121B79A97EE}"/>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27" name="Freeform: Shape 100">
              <a:extLst>
                <a:ext uri="{FF2B5EF4-FFF2-40B4-BE49-F238E27FC236}">
                  <a16:creationId xmlns:a16="http://schemas.microsoft.com/office/drawing/2014/main" id="{B6C676D8-3D53-FA4B-9CA1-D857C3E18EE2}"/>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28" name="Freeform: Shape 101">
              <a:extLst>
                <a:ext uri="{FF2B5EF4-FFF2-40B4-BE49-F238E27FC236}">
                  <a16:creationId xmlns:a16="http://schemas.microsoft.com/office/drawing/2014/main" id="{0FF49081-52FA-A940-84E3-C4D438291886}"/>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29" name="Freeform: Shape 102">
              <a:extLst>
                <a:ext uri="{FF2B5EF4-FFF2-40B4-BE49-F238E27FC236}">
                  <a16:creationId xmlns:a16="http://schemas.microsoft.com/office/drawing/2014/main" id="{BE85380F-860D-E445-B22F-198CB29659CC}"/>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6696008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Slide_illustration7">
    <p:bg bwMode="gray">
      <p:bgPr>
        <a:solidFill>
          <a:srgbClr val="81B7A1"/>
        </a:solidFill>
        <a:effectLst/>
      </p:bgPr>
    </p:bg>
    <p:spTree>
      <p:nvGrpSpPr>
        <p:cNvPr id="1" name=""/>
        <p:cNvGrpSpPr/>
        <p:nvPr/>
      </p:nvGrpSpPr>
      <p:grpSpPr>
        <a:xfrm>
          <a:off x="0" y="0"/>
          <a:ext cx="0" cy="0"/>
          <a:chOff x="0" y="0"/>
          <a:chExt cx="0" cy="0"/>
        </a:xfrm>
      </p:grpSpPr>
      <p:pic>
        <p:nvPicPr>
          <p:cNvPr id="12" name="Picture 7">
            <a:extLst>
              <a:ext uri="{FF2B5EF4-FFF2-40B4-BE49-F238E27FC236}">
                <a16:creationId xmlns:a16="http://schemas.microsoft.com/office/drawing/2014/main" id="{A174F8F9-9E38-4389-B4F0-75CCFD0BB799}"/>
              </a:ext>
            </a:extLst>
          </p:cNvPr>
          <p:cNvPicPr>
            <a:picLocks noChangeAspect="1"/>
          </p:cNvPicPr>
          <p:nvPr userDrawn="1"/>
        </p:nvPicPr>
        <p:blipFill rotWithShape="1">
          <a:blip r:embed="rId2"/>
          <a:srcRect b="739"/>
          <a:stretch/>
        </p:blipFill>
        <p:spPr>
          <a:xfrm>
            <a:off x="1" y="52393"/>
            <a:ext cx="12191996" cy="6805607"/>
          </a:xfrm>
          <a:prstGeom prst="rect">
            <a:avLst/>
          </a:prstGeom>
        </p:spPr>
      </p:pic>
      <p:sp>
        <p:nvSpPr>
          <p:cNvPr id="13" name="Title 1">
            <a:extLst>
              <a:ext uri="{FF2B5EF4-FFF2-40B4-BE49-F238E27FC236}">
                <a16:creationId xmlns:a16="http://schemas.microsoft.com/office/drawing/2014/main" id="{63DB669E-DE48-4459-B68D-8E160500C632}"/>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15" name="Text Placeholder 2">
            <a:extLst>
              <a:ext uri="{FF2B5EF4-FFF2-40B4-BE49-F238E27FC236}">
                <a16:creationId xmlns:a16="http://schemas.microsoft.com/office/drawing/2014/main" id="{257A6589-3507-492E-996F-F5F974762737}"/>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16" name="Footer Placeholder 4">
            <a:extLst>
              <a:ext uri="{FF2B5EF4-FFF2-40B4-BE49-F238E27FC236}">
                <a16:creationId xmlns:a16="http://schemas.microsoft.com/office/drawing/2014/main" id="{441CF6F7-2F4A-4A1E-AAE5-3C0475DA403B}"/>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a:solidFill>
                <a:schemeClr val="tx1"/>
              </a:solidFill>
              <a:latin typeface="+mn-lt"/>
              <a:ea typeface="Avenir Book" charset="0"/>
              <a:cs typeface="Arial" panose="020B0604020202020204" pitchFamily="34" charset="0"/>
            </a:endParaRPr>
          </a:p>
        </p:txBody>
      </p:sp>
      <p:sp>
        <p:nvSpPr>
          <p:cNvPr id="11" name="Rectangle 10">
            <a:extLst>
              <a:ext uri="{FF2B5EF4-FFF2-40B4-BE49-F238E27FC236}">
                <a16:creationId xmlns:a16="http://schemas.microsoft.com/office/drawing/2014/main" id="{DBCF2C44-0776-EF4B-92BB-A4F351C221FD}"/>
              </a:ext>
            </a:extLst>
          </p:cNvPr>
          <p:cNvSpPr/>
          <p:nvPr userDrawn="1"/>
        </p:nvSpPr>
        <p:spPr>
          <a:xfrm>
            <a:off x="489078" y="6296026"/>
            <a:ext cx="657396" cy="269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4" name="Graphic 28">
            <a:extLst>
              <a:ext uri="{FF2B5EF4-FFF2-40B4-BE49-F238E27FC236}">
                <a16:creationId xmlns:a16="http://schemas.microsoft.com/office/drawing/2014/main" id="{BFF4928E-B844-044F-B5A0-BADF8D3B31B5}"/>
              </a:ext>
            </a:extLst>
          </p:cNvPr>
          <p:cNvGrpSpPr>
            <a:grpSpLocks noChangeAspect="1"/>
          </p:cNvGrpSpPr>
          <p:nvPr userDrawn="1"/>
        </p:nvGrpSpPr>
        <p:grpSpPr bwMode="gray">
          <a:xfrm>
            <a:off x="384148" y="6197601"/>
            <a:ext cx="874890" cy="464232"/>
            <a:chOff x="3834550" y="2440725"/>
            <a:chExt cx="5419725" cy="2876550"/>
          </a:xfrm>
        </p:grpSpPr>
        <p:sp>
          <p:nvSpPr>
            <p:cNvPr id="25" name="Freeform: Shape 98">
              <a:extLst>
                <a:ext uri="{FF2B5EF4-FFF2-40B4-BE49-F238E27FC236}">
                  <a16:creationId xmlns:a16="http://schemas.microsoft.com/office/drawing/2014/main" id="{E77057C9-C634-2D4D-A239-091B9FF3B60A}"/>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26" name="Freeform: Shape 99">
              <a:extLst>
                <a:ext uri="{FF2B5EF4-FFF2-40B4-BE49-F238E27FC236}">
                  <a16:creationId xmlns:a16="http://schemas.microsoft.com/office/drawing/2014/main" id="{C5D84A08-A177-344B-8D1A-7121B79A97EE}"/>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27" name="Freeform: Shape 100">
              <a:extLst>
                <a:ext uri="{FF2B5EF4-FFF2-40B4-BE49-F238E27FC236}">
                  <a16:creationId xmlns:a16="http://schemas.microsoft.com/office/drawing/2014/main" id="{B6C676D8-3D53-FA4B-9CA1-D857C3E18EE2}"/>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28" name="Freeform: Shape 101">
              <a:extLst>
                <a:ext uri="{FF2B5EF4-FFF2-40B4-BE49-F238E27FC236}">
                  <a16:creationId xmlns:a16="http://schemas.microsoft.com/office/drawing/2014/main" id="{0FF49081-52FA-A940-84E3-C4D438291886}"/>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29" name="Freeform: Shape 102">
              <a:extLst>
                <a:ext uri="{FF2B5EF4-FFF2-40B4-BE49-F238E27FC236}">
                  <a16:creationId xmlns:a16="http://schemas.microsoft.com/office/drawing/2014/main" id="{BE85380F-860D-E445-B22F-198CB29659CC}"/>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1530487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_Slide_illustration8">
    <p:bg bwMode="gray">
      <p:bgPr>
        <a:solidFill>
          <a:schemeClr val="accent1"/>
        </a:solidFill>
        <a:effectLst/>
      </p:bgPr>
    </p:bg>
    <p:spTree>
      <p:nvGrpSpPr>
        <p:cNvPr id="1" name=""/>
        <p:cNvGrpSpPr/>
        <p:nvPr/>
      </p:nvGrpSpPr>
      <p:grpSpPr>
        <a:xfrm>
          <a:off x="0" y="0"/>
          <a:ext cx="0" cy="0"/>
          <a:chOff x="0" y="0"/>
          <a:chExt cx="0" cy="0"/>
        </a:xfrm>
      </p:grpSpPr>
      <p:pic>
        <p:nvPicPr>
          <p:cNvPr id="12" name="Picture 8">
            <a:extLst>
              <a:ext uri="{FF2B5EF4-FFF2-40B4-BE49-F238E27FC236}">
                <a16:creationId xmlns:a16="http://schemas.microsoft.com/office/drawing/2014/main" id="{906D349E-AEC5-46B1-9E48-8F0336B0766C}"/>
              </a:ext>
            </a:extLst>
          </p:cNvPr>
          <p:cNvPicPr>
            <a:picLocks noChangeAspect="1"/>
          </p:cNvPicPr>
          <p:nvPr userDrawn="1"/>
        </p:nvPicPr>
        <p:blipFill rotWithShape="1">
          <a:blip r:embed="rId2"/>
          <a:srcRect l="4891" t="1931" b="2728"/>
          <a:stretch/>
        </p:blipFill>
        <p:spPr>
          <a:xfrm>
            <a:off x="0" y="33341"/>
            <a:ext cx="12106249" cy="6824660"/>
          </a:xfrm>
          <a:prstGeom prst="rect">
            <a:avLst/>
          </a:prstGeom>
        </p:spPr>
      </p:pic>
      <p:sp>
        <p:nvSpPr>
          <p:cNvPr id="13" name="Title 1">
            <a:extLst>
              <a:ext uri="{FF2B5EF4-FFF2-40B4-BE49-F238E27FC236}">
                <a16:creationId xmlns:a16="http://schemas.microsoft.com/office/drawing/2014/main" id="{2D53F51A-6E6A-417D-9A9F-C71373ABEA37}"/>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14" name="Text Placeholder 2">
            <a:extLst>
              <a:ext uri="{FF2B5EF4-FFF2-40B4-BE49-F238E27FC236}">
                <a16:creationId xmlns:a16="http://schemas.microsoft.com/office/drawing/2014/main" id="{FAD6BC9D-C5A4-4C90-8BD2-14887DC5D781}"/>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15" name="Footer Placeholder 4">
            <a:extLst>
              <a:ext uri="{FF2B5EF4-FFF2-40B4-BE49-F238E27FC236}">
                <a16:creationId xmlns:a16="http://schemas.microsoft.com/office/drawing/2014/main" id="{98A2B7F5-A875-4EAA-8CF5-88B733DE2529}"/>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a:solidFill>
                <a:schemeClr val="tx1"/>
              </a:solidFill>
              <a:latin typeface="+mn-lt"/>
              <a:ea typeface="Avenir Book" charset="0"/>
              <a:cs typeface="Arial" panose="020B0604020202020204" pitchFamily="34" charset="0"/>
            </a:endParaRPr>
          </a:p>
        </p:txBody>
      </p:sp>
      <p:sp>
        <p:nvSpPr>
          <p:cNvPr id="11" name="Rectangle 10">
            <a:extLst>
              <a:ext uri="{FF2B5EF4-FFF2-40B4-BE49-F238E27FC236}">
                <a16:creationId xmlns:a16="http://schemas.microsoft.com/office/drawing/2014/main" id="{DBCF2C44-0776-EF4B-92BB-A4F351C221FD}"/>
              </a:ext>
            </a:extLst>
          </p:cNvPr>
          <p:cNvSpPr/>
          <p:nvPr userDrawn="1"/>
        </p:nvSpPr>
        <p:spPr>
          <a:xfrm>
            <a:off x="489078" y="6296026"/>
            <a:ext cx="657396" cy="269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4" name="Graphic 28">
            <a:extLst>
              <a:ext uri="{FF2B5EF4-FFF2-40B4-BE49-F238E27FC236}">
                <a16:creationId xmlns:a16="http://schemas.microsoft.com/office/drawing/2014/main" id="{BFF4928E-B844-044F-B5A0-BADF8D3B31B5}"/>
              </a:ext>
            </a:extLst>
          </p:cNvPr>
          <p:cNvGrpSpPr>
            <a:grpSpLocks noChangeAspect="1"/>
          </p:cNvGrpSpPr>
          <p:nvPr userDrawn="1"/>
        </p:nvGrpSpPr>
        <p:grpSpPr bwMode="gray">
          <a:xfrm>
            <a:off x="384148" y="6197601"/>
            <a:ext cx="874890" cy="464232"/>
            <a:chOff x="3834550" y="2440725"/>
            <a:chExt cx="5419725" cy="2876550"/>
          </a:xfrm>
        </p:grpSpPr>
        <p:sp>
          <p:nvSpPr>
            <p:cNvPr id="25" name="Freeform: Shape 98">
              <a:extLst>
                <a:ext uri="{FF2B5EF4-FFF2-40B4-BE49-F238E27FC236}">
                  <a16:creationId xmlns:a16="http://schemas.microsoft.com/office/drawing/2014/main" id="{E77057C9-C634-2D4D-A239-091B9FF3B60A}"/>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26" name="Freeform: Shape 99">
              <a:extLst>
                <a:ext uri="{FF2B5EF4-FFF2-40B4-BE49-F238E27FC236}">
                  <a16:creationId xmlns:a16="http://schemas.microsoft.com/office/drawing/2014/main" id="{C5D84A08-A177-344B-8D1A-7121B79A97EE}"/>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27" name="Freeform: Shape 100">
              <a:extLst>
                <a:ext uri="{FF2B5EF4-FFF2-40B4-BE49-F238E27FC236}">
                  <a16:creationId xmlns:a16="http://schemas.microsoft.com/office/drawing/2014/main" id="{B6C676D8-3D53-FA4B-9CA1-D857C3E18EE2}"/>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28" name="Freeform: Shape 101">
              <a:extLst>
                <a:ext uri="{FF2B5EF4-FFF2-40B4-BE49-F238E27FC236}">
                  <a16:creationId xmlns:a16="http://schemas.microsoft.com/office/drawing/2014/main" id="{0FF49081-52FA-A940-84E3-C4D438291886}"/>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29" name="Freeform: Shape 102">
              <a:extLst>
                <a:ext uri="{FF2B5EF4-FFF2-40B4-BE49-F238E27FC236}">
                  <a16:creationId xmlns:a16="http://schemas.microsoft.com/office/drawing/2014/main" id="{BE85380F-860D-E445-B22F-198CB29659CC}"/>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760003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_Slide_illustration9">
    <p:bg bwMode="gray">
      <p:bgPr>
        <a:solidFill>
          <a:schemeClr val="accent2"/>
        </a:solidFill>
        <a:effectLst/>
      </p:bgPr>
    </p:bg>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35B8625B-C2BE-4AE0-9A3F-79A105FA4780}"/>
              </a:ext>
            </a:extLst>
          </p:cNvPr>
          <p:cNvPicPr>
            <a:picLocks noChangeAspect="1"/>
          </p:cNvPicPr>
          <p:nvPr userDrawn="1"/>
        </p:nvPicPr>
        <p:blipFill rotWithShape="1">
          <a:blip r:embed="rId2"/>
          <a:srcRect l="1524" t="208" b="-235"/>
          <a:stretch/>
        </p:blipFill>
        <p:spPr>
          <a:xfrm>
            <a:off x="0" y="-1"/>
            <a:ext cx="12006213" cy="6858001"/>
          </a:xfrm>
          <a:prstGeom prst="rect">
            <a:avLst/>
          </a:prstGeom>
        </p:spPr>
      </p:pic>
      <p:sp>
        <p:nvSpPr>
          <p:cNvPr id="20" name="Title 1">
            <a:extLst>
              <a:ext uri="{FF2B5EF4-FFF2-40B4-BE49-F238E27FC236}">
                <a16:creationId xmlns:a16="http://schemas.microsoft.com/office/drawing/2014/main" id="{D711C033-4B2E-431D-84E3-DD4528EF3A6D}"/>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21" name="Text Placeholder 2">
            <a:extLst>
              <a:ext uri="{FF2B5EF4-FFF2-40B4-BE49-F238E27FC236}">
                <a16:creationId xmlns:a16="http://schemas.microsoft.com/office/drawing/2014/main" id="{FAECEF30-6ADC-47AA-B272-44C840917281}"/>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22" name="Footer Placeholder 4">
            <a:extLst>
              <a:ext uri="{FF2B5EF4-FFF2-40B4-BE49-F238E27FC236}">
                <a16:creationId xmlns:a16="http://schemas.microsoft.com/office/drawing/2014/main" id="{32A9C223-F15C-4060-94BC-59E23EEDC377}"/>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a:solidFill>
                <a:schemeClr val="tx1"/>
              </a:solidFill>
              <a:latin typeface="+mn-lt"/>
              <a:ea typeface="Avenir Book" charset="0"/>
              <a:cs typeface="Arial" panose="020B0604020202020204" pitchFamily="34" charset="0"/>
            </a:endParaRPr>
          </a:p>
        </p:txBody>
      </p:sp>
      <p:sp>
        <p:nvSpPr>
          <p:cNvPr id="11" name="Rectangle 10">
            <a:extLst>
              <a:ext uri="{FF2B5EF4-FFF2-40B4-BE49-F238E27FC236}">
                <a16:creationId xmlns:a16="http://schemas.microsoft.com/office/drawing/2014/main" id="{9495E09A-0B96-2049-8BC8-ED5A94A5EA22}"/>
              </a:ext>
            </a:extLst>
          </p:cNvPr>
          <p:cNvSpPr/>
          <p:nvPr userDrawn="1"/>
        </p:nvSpPr>
        <p:spPr bwMode="gray">
          <a:xfrm>
            <a:off x="489078" y="6296026"/>
            <a:ext cx="657396" cy="269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2" name="Graphic 28">
            <a:extLst>
              <a:ext uri="{FF2B5EF4-FFF2-40B4-BE49-F238E27FC236}">
                <a16:creationId xmlns:a16="http://schemas.microsoft.com/office/drawing/2014/main" id="{DC7AFBDB-9035-4DB5-9969-E2EA58F91401}"/>
              </a:ext>
            </a:extLst>
          </p:cNvPr>
          <p:cNvGrpSpPr>
            <a:grpSpLocks noChangeAspect="1"/>
          </p:cNvGrpSpPr>
          <p:nvPr userDrawn="1"/>
        </p:nvGrpSpPr>
        <p:grpSpPr bwMode="gray">
          <a:xfrm>
            <a:off x="384148" y="6197601"/>
            <a:ext cx="874890" cy="464232"/>
            <a:chOff x="3834550" y="2440725"/>
            <a:chExt cx="5419725" cy="2876550"/>
          </a:xfrm>
        </p:grpSpPr>
        <p:sp>
          <p:nvSpPr>
            <p:cNvPr id="13" name="Freeform: Shape 98">
              <a:extLst>
                <a:ext uri="{FF2B5EF4-FFF2-40B4-BE49-F238E27FC236}">
                  <a16:creationId xmlns:a16="http://schemas.microsoft.com/office/drawing/2014/main" id="{D732A15D-6EBC-4F7C-81BA-5BF5FF9F0DD2}"/>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79D536FC-4EEC-46DA-8245-1B8A7CB0A7BD}"/>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8271E35E-25E5-4BBC-86C6-5FADCD9F6FEA}"/>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52BF3C1C-6D1A-4CEB-B3EA-EFAAE0BA116D}"/>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17" name="Freeform: Shape 102">
              <a:extLst>
                <a:ext uri="{FF2B5EF4-FFF2-40B4-BE49-F238E27FC236}">
                  <a16:creationId xmlns:a16="http://schemas.microsoft.com/office/drawing/2014/main" id="{21B7056B-E761-4747-A2C7-945DBFA5C856}"/>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56016136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_Slide_illustration10">
    <p:bg bwMode="gray">
      <p:bgPr>
        <a:solidFill>
          <a:schemeClr val="accent2"/>
        </a:solidFill>
        <a:effectLst/>
      </p:bgPr>
    </p:bg>
    <p:spTree>
      <p:nvGrpSpPr>
        <p:cNvPr id="1" name=""/>
        <p:cNvGrpSpPr/>
        <p:nvPr/>
      </p:nvGrpSpPr>
      <p:grpSpPr>
        <a:xfrm>
          <a:off x="0" y="0"/>
          <a:ext cx="0" cy="0"/>
          <a:chOff x="0" y="0"/>
          <a:chExt cx="0" cy="0"/>
        </a:xfrm>
      </p:grpSpPr>
      <p:pic>
        <p:nvPicPr>
          <p:cNvPr id="20" name="Picture 10">
            <a:extLst>
              <a:ext uri="{FF2B5EF4-FFF2-40B4-BE49-F238E27FC236}">
                <a16:creationId xmlns:a16="http://schemas.microsoft.com/office/drawing/2014/main" id="{B0A9020F-97ED-41A2-8BD1-9040AAC6D5A1}"/>
              </a:ext>
            </a:extLst>
          </p:cNvPr>
          <p:cNvPicPr>
            <a:picLocks noChangeAspect="1"/>
          </p:cNvPicPr>
          <p:nvPr userDrawn="1"/>
        </p:nvPicPr>
        <p:blipFill rotWithShape="1">
          <a:blip r:embed="rId2"/>
          <a:srcRect l="697" t="10961"/>
          <a:stretch/>
        </p:blipFill>
        <p:spPr>
          <a:xfrm>
            <a:off x="0" y="0"/>
            <a:ext cx="12191999" cy="6147570"/>
          </a:xfrm>
          <a:prstGeom prst="rect">
            <a:avLst/>
          </a:prstGeom>
        </p:spPr>
      </p:pic>
      <p:sp>
        <p:nvSpPr>
          <p:cNvPr id="2" name="Rectangle 1">
            <a:extLst>
              <a:ext uri="{FF2B5EF4-FFF2-40B4-BE49-F238E27FC236}">
                <a16:creationId xmlns:a16="http://schemas.microsoft.com/office/drawing/2014/main" id="{4F9E7D58-3CC0-410B-878D-2264930ED5ED}"/>
              </a:ext>
            </a:extLst>
          </p:cNvPr>
          <p:cNvSpPr/>
          <p:nvPr userDrawn="1"/>
        </p:nvSpPr>
        <p:spPr>
          <a:xfrm>
            <a:off x="0" y="6068364"/>
            <a:ext cx="12191999" cy="789637"/>
          </a:xfrm>
          <a:prstGeom prst="rect">
            <a:avLst/>
          </a:prstGeom>
          <a:solidFill>
            <a:srgbClr val="85B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itle 1">
            <a:extLst>
              <a:ext uri="{FF2B5EF4-FFF2-40B4-BE49-F238E27FC236}">
                <a16:creationId xmlns:a16="http://schemas.microsoft.com/office/drawing/2014/main" id="{AE95C8ED-EB43-4DB9-A793-CE62C243CAB3}"/>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22" name="Text Placeholder 2">
            <a:extLst>
              <a:ext uri="{FF2B5EF4-FFF2-40B4-BE49-F238E27FC236}">
                <a16:creationId xmlns:a16="http://schemas.microsoft.com/office/drawing/2014/main" id="{50B54C1C-F19D-4F7F-AD84-E9F81F37F7EA}"/>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23" name="Footer Placeholder 4">
            <a:extLst>
              <a:ext uri="{FF2B5EF4-FFF2-40B4-BE49-F238E27FC236}">
                <a16:creationId xmlns:a16="http://schemas.microsoft.com/office/drawing/2014/main" id="{D965DA33-C01C-4781-92CF-622BD4D0C3CC}"/>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a:solidFill>
                <a:schemeClr val="tx1"/>
              </a:solidFill>
              <a:latin typeface="+mn-lt"/>
              <a:ea typeface="Avenir Book" charset="0"/>
              <a:cs typeface="Arial" panose="020B0604020202020204" pitchFamily="34" charset="0"/>
            </a:endParaRPr>
          </a:p>
        </p:txBody>
      </p:sp>
      <p:grpSp>
        <p:nvGrpSpPr>
          <p:cNvPr id="12" name="Graphic 28">
            <a:extLst>
              <a:ext uri="{FF2B5EF4-FFF2-40B4-BE49-F238E27FC236}">
                <a16:creationId xmlns:a16="http://schemas.microsoft.com/office/drawing/2014/main" id="{DC7AFBDB-9035-4DB5-9969-E2EA58F91401}"/>
              </a:ext>
            </a:extLst>
          </p:cNvPr>
          <p:cNvGrpSpPr>
            <a:grpSpLocks noChangeAspect="1"/>
          </p:cNvGrpSpPr>
          <p:nvPr userDrawn="1"/>
        </p:nvGrpSpPr>
        <p:grpSpPr bwMode="gray">
          <a:xfrm>
            <a:off x="384148" y="6197601"/>
            <a:ext cx="874890" cy="464232"/>
            <a:chOff x="3834550" y="2440725"/>
            <a:chExt cx="5419725" cy="2876550"/>
          </a:xfrm>
        </p:grpSpPr>
        <p:sp>
          <p:nvSpPr>
            <p:cNvPr id="13" name="Freeform: Shape 98">
              <a:extLst>
                <a:ext uri="{FF2B5EF4-FFF2-40B4-BE49-F238E27FC236}">
                  <a16:creationId xmlns:a16="http://schemas.microsoft.com/office/drawing/2014/main" id="{D732A15D-6EBC-4F7C-81BA-5BF5FF9F0DD2}"/>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79D536FC-4EEC-46DA-8245-1B8A7CB0A7BD}"/>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8271E35E-25E5-4BBC-86C6-5FADCD9F6FEA}"/>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52BF3C1C-6D1A-4CEB-B3EA-EFAAE0BA116D}"/>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17" name="Freeform: Shape 102">
              <a:extLst>
                <a:ext uri="{FF2B5EF4-FFF2-40B4-BE49-F238E27FC236}">
                  <a16:creationId xmlns:a16="http://schemas.microsoft.com/office/drawing/2014/main" id="{21B7056B-E761-4747-A2C7-945DBFA5C856}"/>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2430806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_Slide_illustration11">
    <p:bg bwMode="gray">
      <p:bgPr>
        <a:solidFill>
          <a:srgbClr val="67A1AF"/>
        </a:solidFill>
        <a:effectLst/>
      </p:bgPr>
    </p:bg>
    <p:spTree>
      <p:nvGrpSpPr>
        <p:cNvPr id="1" name=""/>
        <p:cNvGrpSpPr/>
        <p:nvPr/>
      </p:nvGrpSpPr>
      <p:grpSpPr>
        <a:xfrm>
          <a:off x="0" y="0"/>
          <a:ext cx="0" cy="0"/>
          <a:chOff x="0" y="0"/>
          <a:chExt cx="0" cy="0"/>
        </a:xfrm>
      </p:grpSpPr>
      <p:pic>
        <p:nvPicPr>
          <p:cNvPr id="19" name="Picture 11">
            <a:extLst>
              <a:ext uri="{FF2B5EF4-FFF2-40B4-BE49-F238E27FC236}">
                <a16:creationId xmlns:a16="http://schemas.microsoft.com/office/drawing/2014/main" id="{85D9E758-7D32-4275-B63F-AAEC4FCFFD41}"/>
              </a:ext>
            </a:extLst>
          </p:cNvPr>
          <p:cNvPicPr>
            <a:picLocks noChangeAspect="1"/>
          </p:cNvPicPr>
          <p:nvPr userDrawn="1"/>
        </p:nvPicPr>
        <p:blipFill rotWithShape="1">
          <a:blip r:embed="rId2"/>
          <a:srcRect t="2725"/>
          <a:stretch/>
        </p:blipFill>
        <p:spPr>
          <a:xfrm>
            <a:off x="244539" y="171450"/>
            <a:ext cx="11702920" cy="6401839"/>
          </a:xfrm>
          <a:prstGeom prst="rect">
            <a:avLst/>
          </a:prstGeom>
        </p:spPr>
      </p:pic>
      <p:sp>
        <p:nvSpPr>
          <p:cNvPr id="20" name="Title 1">
            <a:extLst>
              <a:ext uri="{FF2B5EF4-FFF2-40B4-BE49-F238E27FC236}">
                <a16:creationId xmlns:a16="http://schemas.microsoft.com/office/drawing/2014/main" id="{BB1245D4-71F6-4D39-8C37-CE9A48183F07}"/>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21" name="Text Placeholder 2">
            <a:extLst>
              <a:ext uri="{FF2B5EF4-FFF2-40B4-BE49-F238E27FC236}">
                <a16:creationId xmlns:a16="http://schemas.microsoft.com/office/drawing/2014/main" id="{2ECD062F-E21A-4BA1-B3EF-61BC2354FD2F}"/>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22" name="Footer Placeholder 4">
            <a:extLst>
              <a:ext uri="{FF2B5EF4-FFF2-40B4-BE49-F238E27FC236}">
                <a16:creationId xmlns:a16="http://schemas.microsoft.com/office/drawing/2014/main" id="{41CE7841-38D1-4958-8BB3-5B55DD979EB7}"/>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a:solidFill>
                <a:schemeClr val="tx1"/>
              </a:solidFill>
              <a:latin typeface="+mn-lt"/>
              <a:ea typeface="Avenir Book" charset="0"/>
              <a:cs typeface="Arial" panose="020B0604020202020204" pitchFamily="34" charset="0"/>
            </a:endParaRPr>
          </a:p>
        </p:txBody>
      </p:sp>
      <p:sp>
        <p:nvSpPr>
          <p:cNvPr id="11" name="Rectangle 10">
            <a:extLst>
              <a:ext uri="{FF2B5EF4-FFF2-40B4-BE49-F238E27FC236}">
                <a16:creationId xmlns:a16="http://schemas.microsoft.com/office/drawing/2014/main" id="{9495E09A-0B96-2049-8BC8-ED5A94A5EA22}"/>
              </a:ext>
            </a:extLst>
          </p:cNvPr>
          <p:cNvSpPr/>
          <p:nvPr userDrawn="1"/>
        </p:nvSpPr>
        <p:spPr bwMode="gray">
          <a:xfrm>
            <a:off x="489078" y="6296026"/>
            <a:ext cx="657396" cy="269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2" name="Graphic 28">
            <a:extLst>
              <a:ext uri="{FF2B5EF4-FFF2-40B4-BE49-F238E27FC236}">
                <a16:creationId xmlns:a16="http://schemas.microsoft.com/office/drawing/2014/main" id="{DC7AFBDB-9035-4DB5-9969-E2EA58F91401}"/>
              </a:ext>
            </a:extLst>
          </p:cNvPr>
          <p:cNvGrpSpPr>
            <a:grpSpLocks noChangeAspect="1"/>
          </p:cNvGrpSpPr>
          <p:nvPr userDrawn="1"/>
        </p:nvGrpSpPr>
        <p:grpSpPr bwMode="gray">
          <a:xfrm>
            <a:off x="384148" y="6197601"/>
            <a:ext cx="874890" cy="464232"/>
            <a:chOff x="3834550" y="2440725"/>
            <a:chExt cx="5419725" cy="2876550"/>
          </a:xfrm>
        </p:grpSpPr>
        <p:sp>
          <p:nvSpPr>
            <p:cNvPr id="13" name="Freeform: Shape 98">
              <a:extLst>
                <a:ext uri="{FF2B5EF4-FFF2-40B4-BE49-F238E27FC236}">
                  <a16:creationId xmlns:a16="http://schemas.microsoft.com/office/drawing/2014/main" id="{D732A15D-6EBC-4F7C-81BA-5BF5FF9F0DD2}"/>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79D536FC-4EEC-46DA-8245-1B8A7CB0A7BD}"/>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8271E35E-25E5-4BBC-86C6-5FADCD9F6FEA}"/>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52BF3C1C-6D1A-4CEB-B3EA-EFAAE0BA116D}"/>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17" name="Freeform: Shape 102">
              <a:extLst>
                <a:ext uri="{FF2B5EF4-FFF2-40B4-BE49-F238E27FC236}">
                  <a16:creationId xmlns:a16="http://schemas.microsoft.com/office/drawing/2014/main" id="{21B7056B-E761-4747-A2C7-945DBFA5C856}"/>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6599867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11089090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vert="horz" lIns="91440" tIns="0" rIns="91440" bIns="0" rtlCol="0" anchor="b" anchorCtr="0">
            <a:noAutofit/>
          </a:bodyPr>
          <a:lstStyle>
            <a:lvl1pPr>
              <a:defRPr lang="en-US" dirty="0"/>
            </a:lvl1pPr>
          </a:lstStyle>
          <a:p>
            <a:pPr lvl="0"/>
            <a:r>
              <a:rPr lang="en-US"/>
              <a:t>Click to edit master title style</a:t>
            </a:r>
          </a:p>
        </p:txBody>
      </p:sp>
      <p:sp>
        <p:nvSpPr>
          <p:cNvPr id="3" name="Content Placeholder 2"/>
          <p:cNvSpPr>
            <a:spLocks noGrp="1"/>
          </p:cNvSpPr>
          <p:nvPr>
            <p:ph idx="1" hasCustomPrompt="1"/>
          </p:nvPr>
        </p:nvSpPr>
        <p:spPr bwMode="gray">
          <a:xfrm>
            <a:off x="427968" y="1636776"/>
            <a:ext cx="11213464" cy="4535424"/>
          </a:xfrm>
        </p:spPr>
        <p:txBody>
          <a:bodyPr vert="horz" lIns="91440" tIns="45720" rIns="91440" bIns="45720" rtlCol="0">
            <a:noAutofit/>
          </a:bodyPr>
          <a:lstStyle>
            <a:lvl1pPr>
              <a:defRPr lang="en-US" smtClean="0"/>
            </a:lvl1pPr>
            <a:lvl2pPr>
              <a:defRPr lang="en-US" sz="1600"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579181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_Slide_1">
    <p:bg bwMode="gray">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420142" y="2005012"/>
            <a:ext cx="8182045"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8" name="Text Placeholder 2"/>
          <p:cNvSpPr>
            <a:spLocks noGrp="1"/>
          </p:cNvSpPr>
          <p:nvPr>
            <p:ph type="body" sz="quarter" idx="10" hasCustomPrompt="1"/>
          </p:nvPr>
        </p:nvSpPr>
        <p:spPr>
          <a:xfrm>
            <a:off x="434452" y="3434010"/>
            <a:ext cx="6154331"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11" name="Rectangle 10">
            <a:extLst>
              <a:ext uri="{FF2B5EF4-FFF2-40B4-BE49-F238E27FC236}">
                <a16:creationId xmlns:a16="http://schemas.microsoft.com/office/drawing/2014/main" id="{DBCF2C44-0776-EF4B-92BB-A4F351C221FD}"/>
              </a:ext>
            </a:extLst>
          </p:cNvPr>
          <p:cNvSpPr/>
          <p:nvPr userDrawn="1"/>
        </p:nvSpPr>
        <p:spPr>
          <a:xfrm>
            <a:off x="489078" y="6296026"/>
            <a:ext cx="657396" cy="269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4" name="Graphic 28">
            <a:extLst>
              <a:ext uri="{FF2B5EF4-FFF2-40B4-BE49-F238E27FC236}">
                <a16:creationId xmlns:a16="http://schemas.microsoft.com/office/drawing/2014/main" id="{BFF4928E-B844-044F-B5A0-BADF8D3B31B5}"/>
              </a:ext>
            </a:extLst>
          </p:cNvPr>
          <p:cNvGrpSpPr>
            <a:grpSpLocks noChangeAspect="1"/>
          </p:cNvGrpSpPr>
          <p:nvPr userDrawn="1"/>
        </p:nvGrpSpPr>
        <p:grpSpPr bwMode="gray">
          <a:xfrm>
            <a:off x="384148" y="6197601"/>
            <a:ext cx="874890" cy="464232"/>
            <a:chOff x="3834550" y="2440725"/>
            <a:chExt cx="5419725" cy="2876550"/>
          </a:xfrm>
        </p:grpSpPr>
        <p:sp>
          <p:nvSpPr>
            <p:cNvPr id="25" name="Freeform: Shape 98">
              <a:extLst>
                <a:ext uri="{FF2B5EF4-FFF2-40B4-BE49-F238E27FC236}">
                  <a16:creationId xmlns:a16="http://schemas.microsoft.com/office/drawing/2014/main" id="{E77057C9-C634-2D4D-A239-091B9FF3B60A}"/>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26" name="Freeform: Shape 99">
              <a:extLst>
                <a:ext uri="{FF2B5EF4-FFF2-40B4-BE49-F238E27FC236}">
                  <a16:creationId xmlns:a16="http://schemas.microsoft.com/office/drawing/2014/main" id="{C5D84A08-A177-344B-8D1A-7121B79A97EE}"/>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27" name="Freeform: Shape 100">
              <a:extLst>
                <a:ext uri="{FF2B5EF4-FFF2-40B4-BE49-F238E27FC236}">
                  <a16:creationId xmlns:a16="http://schemas.microsoft.com/office/drawing/2014/main" id="{B6C676D8-3D53-FA4B-9CA1-D857C3E18EE2}"/>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28" name="Freeform: Shape 101">
              <a:extLst>
                <a:ext uri="{FF2B5EF4-FFF2-40B4-BE49-F238E27FC236}">
                  <a16:creationId xmlns:a16="http://schemas.microsoft.com/office/drawing/2014/main" id="{0FF49081-52FA-A940-84E3-C4D438291886}"/>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29" name="Freeform: Shape 102">
              <a:extLst>
                <a:ext uri="{FF2B5EF4-FFF2-40B4-BE49-F238E27FC236}">
                  <a16:creationId xmlns:a16="http://schemas.microsoft.com/office/drawing/2014/main" id="{BE85380F-860D-E445-B22F-198CB29659CC}"/>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10757032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27969" y="1636594"/>
            <a:ext cx="11213464" cy="4535424"/>
          </a:xfrm>
        </p:spPr>
        <p:txBody>
          <a:bodyPr vert="horz" lIns="91440" tIns="45720" rIns="91440" bIns="45720" rtlCol="0">
            <a:noAutofit/>
          </a:bodyPr>
          <a:lstStyle>
            <a:lvl1pPr>
              <a:defRPr lang="en-US" smtClean="0"/>
            </a:lvl1pPr>
            <a:lvl2pPr>
              <a:defRPr lang="en-US" sz="1600"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p:txBody>
      </p:sp>
      <p:sp>
        <p:nvSpPr>
          <p:cNvPr id="7" name="Text Placeholder 8"/>
          <p:cNvSpPr>
            <a:spLocks noGrp="1"/>
          </p:cNvSpPr>
          <p:nvPr>
            <p:ph type="body" sz="quarter" idx="13" hasCustomPrompt="1"/>
          </p:nvPr>
        </p:nvSpPr>
        <p:spPr>
          <a:xfrm>
            <a:off x="441347" y="1033332"/>
            <a:ext cx="11210160" cy="446087"/>
          </a:xfrm>
        </p:spPr>
        <p:txBody>
          <a:bodyPr>
            <a:noAutofit/>
          </a:bodyPr>
          <a:lstStyle>
            <a:lvl1pPr marL="0" indent="0">
              <a:buNone/>
              <a:defRPr sz="2000" b="0">
                <a:solidFill>
                  <a:schemeClr val="tx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4" name="Title 3"/>
          <p:cNvSpPr>
            <a:spLocks noGrp="1"/>
          </p:cNvSpPr>
          <p:nvPr>
            <p:ph type="title" hasCustomPrompt="1"/>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5214008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with Subtitle/Header">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a:t>Click to edit master title style</a:t>
            </a:r>
          </a:p>
        </p:txBody>
      </p:sp>
      <p:sp>
        <p:nvSpPr>
          <p:cNvPr id="6" name="Content Placeholder 5"/>
          <p:cNvSpPr>
            <a:spLocks noGrp="1"/>
          </p:cNvSpPr>
          <p:nvPr>
            <p:ph sz="quarter" idx="10" hasCustomPrompt="1"/>
          </p:nvPr>
        </p:nvSpPr>
        <p:spPr>
          <a:xfrm>
            <a:off x="427970" y="1636776"/>
            <a:ext cx="11213464" cy="4535424"/>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a:t>Click to edit master text styles</a:t>
            </a:r>
          </a:p>
          <a:p>
            <a:pPr lvl="1"/>
            <a:r>
              <a:rPr lang="en-US"/>
              <a:t>First level</a:t>
            </a:r>
          </a:p>
          <a:p>
            <a:pPr lvl="2"/>
            <a:r>
              <a:rPr lang="en-US"/>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9026" y="1033272"/>
            <a:ext cx="11212481"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a:t>Edit master text styles</a:t>
            </a:r>
          </a:p>
        </p:txBody>
      </p:sp>
    </p:spTree>
    <p:extLst>
      <p:ext uri="{BB962C8B-B14F-4D97-AF65-F5344CB8AC3E}">
        <p14:creationId xmlns:p14="http://schemas.microsoft.com/office/powerpoint/2010/main" val="3530601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a:t>Click to edit master title style</a:t>
            </a:r>
          </a:p>
        </p:txBody>
      </p:sp>
    </p:spTree>
    <p:extLst>
      <p:ext uri="{BB962C8B-B14F-4D97-AF65-F5344CB8AC3E}">
        <p14:creationId xmlns:p14="http://schemas.microsoft.com/office/powerpoint/2010/main" val="137190956"/>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439025" y="1033272"/>
            <a:ext cx="11210161" cy="448056"/>
          </a:xfrm>
        </p:spPr>
        <p:txBody>
          <a:bodyPr>
            <a:noAutofit/>
          </a:bodyPr>
          <a:lstStyle>
            <a:lvl1pPr marL="0" indent="0">
              <a:buNone/>
              <a:defRPr sz="2000" b="0">
                <a:solidFill>
                  <a:schemeClr val="tx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4" name="Title 3"/>
          <p:cNvSpPr>
            <a:spLocks noGrp="1"/>
          </p:cNvSpPr>
          <p:nvPr>
            <p:ph type="title" hasCustomPrompt="1"/>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0107890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6_Conversations">
    <p:bg bwMode="auto">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a:t>Click to edit master title style</a:t>
            </a:r>
          </a:p>
        </p:txBody>
      </p:sp>
      <p:sp>
        <p:nvSpPr>
          <p:cNvPr id="3" name="Rectangle 2">
            <a:extLst>
              <a:ext uri="{FF2B5EF4-FFF2-40B4-BE49-F238E27FC236}">
                <a16:creationId xmlns:a16="http://schemas.microsoft.com/office/drawing/2014/main" id="{7282D271-2703-4E72-93C5-BDA874D7003E}"/>
              </a:ext>
            </a:extLst>
          </p:cNvPr>
          <p:cNvSpPr/>
          <p:nvPr userDrawn="1"/>
        </p:nvSpPr>
        <p:spPr>
          <a:xfrm>
            <a:off x="1" y="6172288"/>
            <a:ext cx="12192000" cy="685713"/>
          </a:xfrm>
          <a:prstGeom prst="rect">
            <a:avLst/>
          </a:prstGeom>
          <a:solidFill>
            <a:srgbClr val="293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a:extLst>
              <a:ext uri="{FF2B5EF4-FFF2-40B4-BE49-F238E27FC236}">
                <a16:creationId xmlns:a16="http://schemas.microsoft.com/office/drawing/2014/main" id="{BBA2F41C-E33C-4F80-9710-360CECC656C7}"/>
              </a:ext>
            </a:extLst>
          </p:cNvPr>
          <p:cNvSpPr txBox="1">
            <a:spLocks/>
          </p:cNvSpPr>
          <p:nvPr userDrawn="1"/>
        </p:nvSpPr>
        <p:spPr bwMode="ltGray">
          <a:xfrm>
            <a:off x="8065127" y="6364009"/>
            <a:ext cx="3704038"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defTabSz="457017" rtl="0" eaLnBrk="1" latinLnBrk="0" hangingPunct="1">
              <a:tabLst>
                <a:tab pos="3599010" algn="l"/>
              </a:tabLst>
            </a:pPr>
            <a:r>
              <a:rPr lang="en-US" sz="600" kern="1200">
                <a:solidFill>
                  <a:schemeClr val="bg2"/>
                </a:solidFill>
                <a:latin typeface="+mn-lt"/>
                <a:ea typeface="+mn-ea"/>
                <a:cs typeface="Arial" panose="020B0604020202020204" pitchFamily="34" charset="0"/>
              </a:rPr>
              <a:t>© 2020 ServiceNow, Inc. All Rights Reserved. Confidential.</a:t>
            </a:r>
          </a:p>
        </p:txBody>
      </p:sp>
      <p:grpSp>
        <p:nvGrpSpPr>
          <p:cNvPr id="6" name="Graphic 28">
            <a:extLst>
              <a:ext uri="{FF2B5EF4-FFF2-40B4-BE49-F238E27FC236}">
                <a16:creationId xmlns:a16="http://schemas.microsoft.com/office/drawing/2014/main" id="{5FB54CF4-413B-4F59-B40E-02B271A0FD40}"/>
              </a:ext>
            </a:extLst>
          </p:cNvPr>
          <p:cNvGrpSpPr/>
          <p:nvPr userDrawn="1"/>
        </p:nvGrpSpPr>
        <p:grpSpPr>
          <a:xfrm>
            <a:off x="387035" y="6197600"/>
            <a:ext cx="875052" cy="464318"/>
            <a:chOff x="3834550" y="2440725"/>
            <a:chExt cx="5419725" cy="2876550"/>
          </a:xfrm>
          <a:solidFill>
            <a:schemeClr val="bg2"/>
          </a:solidFill>
        </p:grpSpPr>
        <p:sp>
          <p:nvSpPr>
            <p:cNvPr id="7" name="Freeform: Shape 98">
              <a:extLst>
                <a:ext uri="{FF2B5EF4-FFF2-40B4-BE49-F238E27FC236}">
                  <a16:creationId xmlns:a16="http://schemas.microsoft.com/office/drawing/2014/main" id="{DE12C9F5-6A61-422C-9FDC-B7D1B398E9DE}"/>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sz="1800"/>
            </a:p>
          </p:txBody>
        </p:sp>
        <p:sp>
          <p:nvSpPr>
            <p:cNvPr id="8" name="Freeform: Shape 99">
              <a:extLst>
                <a:ext uri="{FF2B5EF4-FFF2-40B4-BE49-F238E27FC236}">
                  <a16:creationId xmlns:a16="http://schemas.microsoft.com/office/drawing/2014/main" id="{008041FB-3A40-4C8B-963C-7379007728E2}"/>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accent1"/>
            </a:solidFill>
            <a:ln w="9525" cap="flat">
              <a:noFill/>
              <a:prstDash val="solid"/>
              <a:miter/>
            </a:ln>
          </p:spPr>
          <p:txBody>
            <a:bodyPr rtlCol="0" anchor="ctr"/>
            <a:lstStyle/>
            <a:p>
              <a:endParaRPr lang="en-US" sz="1800"/>
            </a:p>
          </p:txBody>
        </p:sp>
        <p:sp>
          <p:nvSpPr>
            <p:cNvPr id="9" name="Freeform: Shape 100">
              <a:extLst>
                <a:ext uri="{FF2B5EF4-FFF2-40B4-BE49-F238E27FC236}">
                  <a16:creationId xmlns:a16="http://schemas.microsoft.com/office/drawing/2014/main" id="{E232531C-D87E-462F-B848-7C68852F9D35}"/>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sz="1800"/>
            </a:p>
          </p:txBody>
        </p:sp>
        <p:sp>
          <p:nvSpPr>
            <p:cNvPr id="10" name="Freeform: Shape 101">
              <a:extLst>
                <a:ext uri="{FF2B5EF4-FFF2-40B4-BE49-F238E27FC236}">
                  <a16:creationId xmlns:a16="http://schemas.microsoft.com/office/drawing/2014/main" id="{C3CB768A-BBF1-4744-8D6F-824F87EDAAB6}"/>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sz="1800"/>
            </a:p>
          </p:txBody>
        </p:sp>
        <p:sp>
          <p:nvSpPr>
            <p:cNvPr id="11" name="Freeform: Shape 102">
              <a:extLst>
                <a:ext uri="{FF2B5EF4-FFF2-40B4-BE49-F238E27FC236}">
                  <a16:creationId xmlns:a16="http://schemas.microsoft.com/office/drawing/2014/main" id="{F2A1CABA-B35F-4540-8FB4-E516453997BA}"/>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57925554"/>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5" name="TextBox 4"/>
          <p:cNvSpPr txBox="1"/>
          <p:nvPr userDrawn="1"/>
        </p:nvSpPr>
        <p:spPr bwMode="gray">
          <a:xfrm>
            <a:off x="463227" y="1252088"/>
            <a:ext cx="11229378" cy="4850943"/>
          </a:xfrm>
          <a:prstGeom prst="rect">
            <a:avLst/>
          </a:prstGeom>
          <a:noFill/>
        </p:spPr>
        <p:txBody>
          <a:bodyPr wrap="square" rtlCol="0">
            <a:spAutoFit/>
          </a:bodyPr>
          <a:lstStyle/>
          <a:p>
            <a:pPr marL="0" indent="0">
              <a:lnSpc>
                <a:spcPct val="95000"/>
              </a:lnSpc>
              <a:buNone/>
            </a:pPr>
            <a:r>
              <a:rPr lang="en-US" sz="1050">
                <a:solidFill>
                  <a:schemeClr val="tx1"/>
                </a:solidFill>
              </a:rPr>
              <a:t>This presentation contains “forward‐looking” statements that are based on our management’s beliefs and assumptions and on information currently available to management. We intend for such forward‐looking statements to be covered by the safe harbor provisions for forward‐looking statements contained in the U.S. Private Securities Litigation Reform Act of 1995. Forward‐looking statements include information concerning our possible or assumed strategy, future operations, financing plans, operating model, financial position, future revenues, projected costs, competitive position, industry environment, potential growth opportunities, potential market opportunities, plans and objectives of management and the effects of competition.</a:t>
            </a:r>
          </a:p>
          <a:p>
            <a:pPr marL="0" indent="0">
              <a:lnSpc>
                <a:spcPct val="95000"/>
              </a:lnSpc>
              <a:buNone/>
            </a:pPr>
            <a:endParaRPr lang="en-US" sz="1050">
              <a:solidFill>
                <a:schemeClr val="tx1"/>
              </a:solidFill>
            </a:endParaRPr>
          </a:p>
          <a:p>
            <a:pPr marL="0" indent="0">
              <a:lnSpc>
                <a:spcPct val="95000"/>
              </a:lnSpc>
              <a:buNone/>
            </a:pPr>
            <a:r>
              <a:rPr lang="en-US" sz="1050">
                <a:solidFill>
                  <a:schemeClr val="tx1"/>
                </a:solidFill>
              </a:rPr>
              <a:t>Forward‐looking statements include all statements that are not historical facts and can be identified by terms such as “anticipates,” “believes,” “could,” “seeks,” “estimates,” “expects,” “intends,” “may,” “plans,” “potential,” “predicts,” “prospects”, “projects,” “should,” “will,” “would” or similar expressions and the negatives of those terms, although not all forward‐looking statements contain these identifying words. Forward‐looking statements involve known and unknown risks, uncertainties and other factors that may cause our actual results, performance or achievements to be materially different from any future results, performance or achievements expressed or implied by the forward‐looking statements. We cannot guarantee that we actually will achieve the plans, intentions, or expectations disclosed in our forward‐looking statements and you should not place undue reliance on our forward‐looking statements. </a:t>
            </a:r>
          </a:p>
          <a:p>
            <a:pPr marL="0" indent="0">
              <a:lnSpc>
                <a:spcPct val="95000"/>
              </a:lnSpc>
              <a:buNone/>
            </a:pPr>
            <a:endParaRPr lang="en-US" sz="1050">
              <a:solidFill>
                <a:schemeClr val="tx1"/>
              </a:solidFill>
            </a:endParaRPr>
          </a:p>
          <a:p>
            <a:pPr marL="0" indent="0">
              <a:lnSpc>
                <a:spcPct val="95000"/>
              </a:lnSpc>
              <a:buNone/>
            </a:pPr>
            <a:r>
              <a:rPr lang="en-US" sz="1050">
                <a:solidFill>
                  <a:schemeClr val="tx1"/>
                </a:solidFill>
              </a:rPr>
              <a:t>Forward-looking statements represent our management’s beliefs and assumptions only as of the date of this presentation. We undertake no obligation, and do not intend to update these forward‐looking statements, to review or confirm analysts’ expectations, or to provide interim reports or updates on the progress of the current financial quarter. Further information on these and other factors that could affect our financial results are included in our filings we make with the Securities and Exchange Commission, including those discussed in our most recent Annual Report on form 10-K.</a:t>
            </a:r>
          </a:p>
          <a:p>
            <a:pPr marL="0" indent="0">
              <a:lnSpc>
                <a:spcPct val="95000"/>
              </a:lnSpc>
              <a:buNone/>
            </a:pPr>
            <a:endParaRPr lang="en-US" sz="1050">
              <a:solidFill>
                <a:schemeClr val="tx1"/>
              </a:solidFill>
            </a:endParaRPr>
          </a:p>
          <a:p>
            <a:pPr marL="0" indent="0">
              <a:lnSpc>
                <a:spcPct val="95000"/>
              </a:lnSpc>
              <a:buNone/>
            </a:pPr>
            <a:r>
              <a:rPr lang="en-US" sz="1050">
                <a:solidFill>
                  <a:schemeClr val="tx1"/>
                </a:solidFill>
              </a:rPr>
              <a:t>This presentation includes certain non‐GAAP financial measures as defined by SEC rules. We have provided a reconciliation of those measures to the most directly comparable GAAP measures in the Appendix. Terms such as “Annual Contract Value” and “G2K Customer” shall have the meanings set forth in our filings with the SEC. </a:t>
            </a:r>
            <a:br>
              <a:rPr lang="en-US" sz="1050">
                <a:solidFill>
                  <a:schemeClr val="tx1"/>
                </a:solidFill>
              </a:rPr>
            </a:br>
            <a:r>
              <a:rPr lang="en-US" sz="1050">
                <a:solidFill>
                  <a:schemeClr val="tx1"/>
                </a:solidFill>
              </a:rPr>
              <a:t>This presentation includes estimates of the size of the target addressable market for our products and services.  We obtain industry and market data from our own internal estimates, from industry and general publications, and from research, surveys and studies conducted by third parties.  The data on which we rely, and our assumptions, involve approximations, judgments about how to define and group product segments and markets, estimates, and risks and uncertainties, including those discussed in our most recent annual report on Form 10-K and other risks which we do not foresee that may materially, and negatively impact or fundamentally change the markets in which we compete.  Therefore, our estimates of the size of the target addressable markets for our products and services could be overstated.  Further, in a number of product segments and markets our product offerings have only recently been introduced, and we do not have an operating history establishing that our products will successfully compete in these product and market segments or successfully address the breadth and size of the market opportunity stated of implied by the industry and market data in this presentation. The information in this presentation on new products, features, or functionalities is intended to outline ServiceNow’s general product direction and should not be included in making a purchasing decision. The information on new products, features, functionalities is for informational purposes only and may not be incorporated into any contract. The information on new products is not a commitment, promise, or legal obligation to deliver any material, code or functionality. The development, release, and timing of any features or functionality described for our products remains at ServiceNow’s sole discretion.</a:t>
            </a:r>
          </a:p>
        </p:txBody>
      </p:sp>
      <p:sp>
        <p:nvSpPr>
          <p:cNvPr id="6" name="Rectangle 5">
            <a:extLst>
              <a:ext uri="{FF2B5EF4-FFF2-40B4-BE49-F238E27FC236}">
                <a16:creationId xmlns:a16="http://schemas.microsoft.com/office/drawing/2014/main" id="{027A08BC-6F08-4D3B-8A00-F87DA0B26EBF}"/>
              </a:ext>
            </a:extLst>
          </p:cNvPr>
          <p:cNvSpPr/>
          <p:nvPr userDrawn="1"/>
        </p:nvSpPr>
        <p:spPr>
          <a:xfrm>
            <a:off x="425661" y="549743"/>
            <a:ext cx="10032923" cy="510909"/>
          </a:xfrm>
          <a:prstGeom prst="rect">
            <a:avLst/>
          </a:prstGeom>
        </p:spPr>
        <p:txBody>
          <a:bodyPr wrap="none">
            <a:spAutoFit/>
          </a:bodyPr>
          <a:lstStyle/>
          <a:p>
            <a:pPr>
              <a:lnSpc>
                <a:spcPct val="85000"/>
              </a:lnSpc>
            </a:pPr>
            <a:r>
              <a:rPr lang="en-US" sz="3200" b="1"/>
              <a:t>Safe harbor notice for forward-looking statements</a:t>
            </a:r>
          </a:p>
        </p:txBody>
      </p:sp>
    </p:spTree>
    <p:extLst>
      <p:ext uri="{BB962C8B-B14F-4D97-AF65-F5344CB8AC3E}">
        <p14:creationId xmlns:p14="http://schemas.microsoft.com/office/powerpoint/2010/main" val="25247050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a:t>Click to edit master title style</a:t>
            </a:r>
          </a:p>
        </p:txBody>
      </p:sp>
      <p:sp>
        <p:nvSpPr>
          <p:cNvPr id="6" name="Content Placeholder 5"/>
          <p:cNvSpPr>
            <a:spLocks noGrp="1"/>
          </p:cNvSpPr>
          <p:nvPr>
            <p:ph sz="quarter" idx="10" hasCustomPrompt="1"/>
          </p:nvPr>
        </p:nvSpPr>
        <p:spPr>
          <a:xfrm>
            <a:off x="427970" y="1636776"/>
            <a:ext cx="5423804" cy="4389120"/>
          </a:xfrm>
        </p:spPr>
        <p:txBody>
          <a:bodyPr/>
          <a:lstStyle>
            <a:lvl1pPr>
              <a:defRPr/>
            </a:lvl1pPr>
            <a:lvl2pPr>
              <a:defRPr sz="1600"/>
            </a:lvl2pPr>
          </a:lstStyle>
          <a:p>
            <a:pPr lvl="0"/>
            <a:r>
              <a:rPr lang="en-US"/>
              <a:t>Click to edit master text styles</a:t>
            </a:r>
          </a:p>
          <a:p>
            <a:pPr lvl="1"/>
            <a:r>
              <a:rPr lang="en-US"/>
              <a:t>Second level</a:t>
            </a:r>
          </a:p>
        </p:txBody>
      </p:sp>
      <p:sp>
        <p:nvSpPr>
          <p:cNvPr id="7" name="Content Placeholder 5"/>
          <p:cNvSpPr>
            <a:spLocks noGrp="1"/>
          </p:cNvSpPr>
          <p:nvPr>
            <p:ph sz="quarter" idx="11" hasCustomPrompt="1"/>
          </p:nvPr>
        </p:nvSpPr>
        <p:spPr>
          <a:xfrm>
            <a:off x="6228921" y="1636776"/>
            <a:ext cx="5422586" cy="4396986"/>
          </a:xfrm>
        </p:spPr>
        <p:txBody>
          <a:bodyPr/>
          <a:lstStyle>
            <a:lvl1pPr>
              <a:defRPr/>
            </a:lvl1pPr>
            <a:lvl2pPr>
              <a:defRPr sz="1600"/>
            </a:lvl2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9026" y="1033272"/>
            <a:ext cx="11186025"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a:t>Edit master text styles</a:t>
            </a:r>
          </a:p>
        </p:txBody>
      </p:sp>
    </p:spTree>
    <p:extLst>
      <p:ext uri="{BB962C8B-B14F-4D97-AF65-F5344CB8AC3E}">
        <p14:creationId xmlns:p14="http://schemas.microsoft.com/office/powerpoint/2010/main" val="2839261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a:t>Click to edit master title style</a:t>
            </a:r>
          </a:p>
        </p:txBody>
      </p:sp>
      <p:sp>
        <p:nvSpPr>
          <p:cNvPr id="6" name="Content Placeholder 5"/>
          <p:cNvSpPr>
            <a:spLocks noGrp="1"/>
          </p:cNvSpPr>
          <p:nvPr>
            <p:ph sz="quarter" idx="10" hasCustomPrompt="1"/>
          </p:nvPr>
        </p:nvSpPr>
        <p:spPr>
          <a:xfrm>
            <a:off x="427969" y="1636777"/>
            <a:ext cx="5423804" cy="4396987"/>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a:t>Click to edit master text styles</a:t>
            </a:r>
          </a:p>
          <a:p>
            <a:pPr lvl="1"/>
            <a:r>
              <a:rPr lang="en-US"/>
              <a:t>First level</a:t>
            </a:r>
          </a:p>
          <a:p>
            <a:pPr lvl="2"/>
            <a:r>
              <a:rPr lang="en-US"/>
              <a:t>Second level</a:t>
            </a:r>
          </a:p>
        </p:txBody>
      </p:sp>
      <p:sp>
        <p:nvSpPr>
          <p:cNvPr id="7" name="Content Placeholder 5"/>
          <p:cNvSpPr>
            <a:spLocks noGrp="1"/>
          </p:cNvSpPr>
          <p:nvPr>
            <p:ph sz="quarter" idx="11" hasCustomPrompt="1"/>
          </p:nvPr>
        </p:nvSpPr>
        <p:spPr>
          <a:xfrm>
            <a:off x="6228921" y="1636776"/>
            <a:ext cx="5422586" cy="4396986"/>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a:t>Click to edit master text styles</a:t>
            </a:r>
          </a:p>
          <a:p>
            <a:pPr lvl="1"/>
            <a:r>
              <a:rPr lang="en-US"/>
              <a:t>First level</a:t>
            </a:r>
          </a:p>
          <a:p>
            <a:pPr lvl="2"/>
            <a:r>
              <a:rPr lang="en-US"/>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9026" y="1033272"/>
            <a:ext cx="11186025"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a:t>Edit master text styles</a:t>
            </a:r>
          </a:p>
        </p:txBody>
      </p:sp>
    </p:spTree>
    <p:extLst>
      <p:ext uri="{BB962C8B-B14F-4D97-AF65-F5344CB8AC3E}">
        <p14:creationId xmlns:p14="http://schemas.microsoft.com/office/powerpoint/2010/main" val="268082386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a:t>Click to edit master title style</a:t>
            </a:r>
          </a:p>
        </p:txBody>
      </p:sp>
      <p:sp>
        <p:nvSpPr>
          <p:cNvPr id="7" name="Content Placeholder 5"/>
          <p:cNvSpPr>
            <a:spLocks noGrp="1"/>
          </p:cNvSpPr>
          <p:nvPr>
            <p:ph sz="quarter" idx="11" hasCustomPrompt="1"/>
          </p:nvPr>
        </p:nvSpPr>
        <p:spPr>
          <a:xfrm>
            <a:off x="6228921" y="1636776"/>
            <a:ext cx="5422586" cy="4396986"/>
          </a:xfrm>
        </p:spPr>
        <p:txBody>
          <a:bodyPr/>
          <a:lstStyle>
            <a:lvl1pPr>
              <a:defRPr/>
            </a:lvl1pPr>
            <a:lvl2pPr>
              <a:defRPr sz="1600"/>
            </a:lvl2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9026" y="1033272"/>
            <a:ext cx="11186025"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a:t>Edit master text styles</a:t>
            </a:r>
          </a:p>
        </p:txBody>
      </p:sp>
    </p:spTree>
    <p:extLst>
      <p:ext uri="{BB962C8B-B14F-4D97-AF65-F5344CB8AC3E}">
        <p14:creationId xmlns:p14="http://schemas.microsoft.com/office/powerpoint/2010/main" val="28657614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a:t>Click to edit master title style</a:t>
            </a:r>
          </a:p>
        </p:txBody>
      </p:sp>
      <p:sp>
        <p:nvSpPr>
          <p:cNvPr id="6" name="Content Placeholder 5"/>
          <p:cNvSpPr>
            <a:spLocks noGrp="1"/>
          </p:cNvSpPr>
          <p:nvPr>
            <p:ph sz="quarter" idx="10" hasCustomPrompt="1"/>
          </p:nvPr>
        </p:nvSpPr>
        <p:spPr>
          <a:xfrm>
            <a:off x="439727" y="1636777"/>
            <a:ext cx="3503064" cy="4396987"/>
          </a:xfrm>
        </p:spPr>
        <p:txBody>
          <a:bodyPr/>
          <a:lstStyle>
            <a:lvl1pPr>
              <a:defRPr/>
            </a:lvl1pPr>
            <a:lvl2pPr>
              <a:defRPr sz="1600"/>
            </a:lvl2pPr>
          </a:lstStyle>
          <a:p>
            <a:pPr lvl="0"/>
            <a:r>
              <a:rPr lang="en-US"/>
              <a:t>Click to edit master text styles</a:t>
            </a:r>
          </a:p>
          <a:p>
            <a:pPr lvl="1"/>
            <a:r>
              <a:rPr lang="en-US"/>
              <a:t>Second level</a:t>
            </a:r>
          </a:p>
        </p:txBody>
      </p:sp>
      <p:sp>
        <p:nvSpPr>
          <p:cNvPr id="7" name="Content Placeholder 5"/>
          <p:cNvSpPr>
            <a:spLocks noGrp="1"/>
          </p:cNvSpPr>
          <p:nvPr>
            <p:ph sz="quarter" idx="11" hasCustomPrompt="1"/>
          </p:nvPr>
        </p:nvSpPr>
        <p:spPr>
          <a:xfrm>
            <a:off x="4254601" y="1636776"/>
            <a:ext cx="3552199" cy="4396986"/>
          </a:xfrm>
        </p:spPr>
        <p:txBody>
          <a:bodyPr/>
          <a:lstStyle>
            <a:lvl1pPr>
              <a:defRPr/>
            </a:lvl1pPr>
            <a:lvl2pPr>
              <a:defRPr sz="1600"/>
            </a:lvl2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9026" y="1033272"/>
            <a:ext cx="11186025"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a:t>Edit master text styles</a:t>
            </a:r>
          </a:p>
        </p:txBody>
      </p:sp>
      <p:sp>
        <p:nvSpPr>
          <p:cNvPr id="9" name="Content Placeholder 8">
            <a:extLst>
              <a:ext uri="{FF2B5EF4-FFF2-40B4-BE49-F238E27FC236}">
                <a16:creationId xmlns:a16="http://schemas.microsoft.com/office/drawing/2014/main" id="{4BC0AA83-3E7C-45A7-A78B-876FEFF1FDA8}"/>
              </a:ext>
            </a:extLst>
          </p:cNvPr>
          <p:cNvSpPr>
            <a:spLocks noGrp="1"/>
          </p:cNvSpPr>
          <p:nvPr>
            <p:ph sz="quarter" idx="13" hasCustomPrompt="1"/>
          </p:nvPr>
        </p:nvSpPr>
        <p:spPr>
          <a:xfrm>
            <a:off x="8084418" y="1636777"/>
            <a:ext cx="3567089" cy="4396987"/>
          </a:xfrm>
        </p:spPr>
        <p:txBody>
          <a:bodyPr/>
          <a:lstStyle>
            <a:lvl1pPr>
              <a:defRPr/>
            </a:lvl1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603657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_Slide_3">
    <p:bg bwMode="gray">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424957" y="2005012"/>
            <a:ext cx="8182045"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8" name="Text Placeholder 2"/>
          <p:cNvSpPr>
            <a:spLocks noGrp="1"/>
          </p:cNvSpPr>
          <p:nvPr>
            <p:ph type="body" sz="quarter" idx="10" hasCustomPrompt="1"/>
          </p:nvPr>
        </p:nvSpPr>
        <p:spPr>
          <a:xfrm>
            <a:off x="439266" y="3434010"/>
            <a:ext cx="6154331"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11" name="Rectangle 10">
            <a:extLst>
              <a:ext uri="{FF2B5EF4-FFF2-40B4-BE49-F238E27FC236}">
                <a16:creationId xmlns:a16="http://schemas.microsoft.com/office/drawing/2014/main" id="{9495E09A-0B96-2049-8BC8-ED5A94A5EA22}"/>
              </a:ext>
            </a:extLst>
          </p:cNvPr>
          <p:cNvSpPr/>
          <p:nvPr userDrawn="1"/>
        </p:nvSpPr>
        <p:spPr bwMode="gray">
          <a:xfrm>
            <a:off x="489078" y="6296026"/>
            <a:ext cx="657396" cy="269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2" name="Graphic 28">
            <a:extLst>
              <a:ext uri="{FF2B5EF4-FFF2-40B4-BE49-F238E27FC236}">
                <a16:creationId xmlns:a16="http://schemas.microsoft.com/office/drawing/2014/main" id="{DC7AFBDB-9035-4DB5-9969-E2EA58F91401}"/>
              </a:ext>
            </a:extLst>
          </p:cNvPr>
          <p:cNvGrpSpPr>
            <a:grpSpLocks noChangeAspect="1"/>
          </p:cNvGrpSpPr>
          <p:nvPr userDrawn="1"/>
        </p:nvGrpSpPr>
        <p:grpSpPr bwMode="gray">
          <a:xfrm>
            <a:off x="384148" y="6197601"/>
            <a:ext cx="874890" cy="464232"/>
            <a:chOff x="3834550" y="2440725"/>
            <a:chExt cx="5419725" cy="2876550"/>
          </a:xfrm>
        </p:grpSpPr>
        <p:sp>
          <p:nvSpPr>
            <p:cNvPr id="13" name="Freeform: Shape 98">
              <a:extLst>
                <a:ext uri="{FF2B5EF4-FFF2-40B4-BE49-F238E27FC236}">
                  <a16:creationId xmlns:a16="http://schemas.microsoft.com/office/drawing/2014/main" id="{D732A15D-6EBC-4F7C-81BA-5BF5FF9F0DD2}"/>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79D536FC-4EEC-46DA-8245-1B8A7CB0A7BD}"/>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8271E35E-25E5-4BBC-86C6-5FADCD9F6FEA}"/>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52BF3C1C-6D1A-4CEB-B3EA-EFAAE0BA116D}"/>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17" name="Freeform: Shape 102">
              <a:extLst>
                <a:ext uri="{FF2B5EF4-FFF2-40B4-BE49-F238E27FC236}">
                  <a16:creationId xmlns:a16="http://schemas.microsoft.com/office/drawing/2014/main" id="{21B7056B-E761-4747-A2C7-945DBFA5C856}"/>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98222947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with Header">
    <p:spTree>
      <p:nvGrpSpPr>
        <p:cNvPr id="1" name=""/>
        <p:cNvGrpSpPr/>
        <p:nvPr/>
      </p:nvGrpSpPr>
      <p:grpSpPr>
        <a:xfrm>
          <a:off x="0" y="0"/>
          <a:ext cx="0" cy="0"/>
          <a:chOff x="0" y="0"/>
          <a:chExt cx="0" cy="0"/>
        </a:xfrm>
      </p:grpSpPr>
      <p:sp>
        <p:nvSpPr>
          <p:cNvPr id="11" name="Content Placeholder 5">
            <a:extLst>
              <a:ext uri="{FF2B5EF4-FFF2-40B4-BE49-F238E27FC236}">
                <a16:creationId xmlns:a16="http://schemas.microsoft.com/office/drawing/2014/main" id="{2B9B6F4E-73B9-3645-850E-B8AF5E70C964}"/>
              </a:ext>
            </a:extLst>
          </p:cNvPr>
          <p:cNvSpPr>
            <a:spLocks noGrp="1"/>
          </p:cNvSpPr>
          <p:nvPr>
            <p:ph sz="quarter" idx="10" hasCustomPrompt="1"/>
          </p:nvPr>
        </p:nvSpPr>
        <p:spPr>
          <a:xfrm>
            <a:off x="449966" y="1636777"/>
            <a:ext cx="3499716" cy="4396987"/>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a:t>Click to edit master text styles</a:t>
            </a:r>
          </a:p>
          <a:p>
            <a:pPr lvl="1"/>
            <a:r>
              <a:rPr lang="en-US"/>
              <a:t>First level</a:t>
            </a:r>
          </a:p>
          <a:p>
            <a:pPr lvl="2"/>
            <a:r>
              <a:rPr lang="en-US"/>
              <a:t>Second level</a:t>
            </a:r>
          </a:p>
        </p:txBody>
      </p:sp>
      <p:sp>
        <p:nvSpPr>
          <p:cNvPr id="13" name="Content Placeholder 5">
            <a:extLst>
              <a:ext uri="{FF2B5EF4-FFF2-40B4-BE49-F238E27FC236}">
                <a16:creationId xmlns:a16="http://schemas.microsoft.com/office/drawing/2014/main" id="{F9258026-21D9-9948-BD91-74F7C537A5B0}"/>
              </a:ext>
            </a:extLst>
          </p:cNvPr>
          <p:cNvSpPr>
            <a:spLocks noGrp="1"/>
          </p:cNvSpPr>
          <p:nvPr>
            <p:ph sz="quarter" idx="11" hasCustomPrompt="1"/>
          </p:nvPr>
        </p:nvSpPr>
        <p:spPr>
          <a:xfrm>
            <a:off x="8092438" y="1636776"/>
            <a:ext cx="3562757" cy="4396986"/>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a:t>Click to edit master text styles</a:t>
            </a:r>
          </a:p>
          <a:p>
            <a:pPr lvl="1"/>
            <a:r>
              <a:rPr lang="en-US"/>
              <a:t>First level</a:t>
            </a:r>
          </a:p>
          <a:p>
            <a:pPr lvl="2"/>
            <a:r>
              <a:rPr lang="en-US"/>
              <a:t>Second level</a:t>
            </a:r>
          </a:p>
        </p:txBody>
      </p:sp>
      <p:sp>
        <p:nvSpPr>
          <p:cNvPr id="19" name="Content Placeholder 5">
            <a:extLst>
              <a:ext uri="{FF2B5EF4-FFF2-40B4-BE49-F238E27FC236}">
                <a16:creationId xmlns:a16="http://schemas.microsoft.com/office/drawing/2014/main" id="{CC728572-097D-EC4B-BB44-34609460AE37}"/>
              </a:ext>
            </a:extLst>
          </p:cNvPr>
          <p:cNvSpPr>
            <a:spLocks noGrp="1"/>
          </p:cNvSpPr>
          <p:nvPr>
            <p:ph sz="quarter" idx="13" hasCustomPrompt="1"/>
          </p:nvPr>
        </p:nvSpPr>
        <p:spPr>
          <a:xfrm>
            <a:off x="4250660" y="1636776"/>
            <a:ext cx="3549528" cy="4396986"/>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a:t>Click to edit master text styles</a:t>
            </a:r>
          </a:p>
          <a:p>
            <a:pPr lvl="1"/>
            <a:r>
              <a:rPr lang="en-US"/>
              <a:t>First level</a:t>
            </a:r>
          </a:p>
          <a:p>
            <a:pPr lvl="2"/>
            <a:r>
              <a:rPr lang="en-US"/>
              <a:t>Second level</a:t>
            </a:r>
          </a:p>
        </p:txBody>
      </p:sp>
      <p:sp>
        <p:nvSpPr>
          <p:cNvPr id="2" name="Title 1"/>
          <p:cNvSpPr>
            <a:spLocks noGrp="1"/>
          </p:cNvSpPr>
          <p:nvPr>
            <p:ph type="title" hasCustomPrompt="1"/>
          </p:nvPr>
        </p:nvSpPr>
        <p:spPr bwMode="gray"/>
        <p:txBody>
          <a:bodyPr/>
          <a:lstStyle>
            <a:lvl1pPr>
              <a:defRPr/>
            </a:lvl1pPr>
          </a:lstStyle>
          <a:p>
            <a:r>
              <a:rPr lang="en-US"/>
              <a:t>Click to edit master title style</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9026" y="1033272"/>
            <a:ext cx="11186025"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a:t>Edit master text styles</a:t>
            </a:r>
          </a:p>
        </p:txBody>
      </p:sp>
    </p:spTree>
    <p:extLst>
      <p:ext uri="{BB962C8B-B14F-4D97-AF65-F5344CB8AC3E}">
        <p14:creationId xmlns:p14="http://schemas.microsoft.com/office/powerpoint/2010/main" val="326211973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23586" y="341807"/>
            <a:ext cx="5377873" cy="668692"/>
          </a:xfrm>
        </p:spPr>
        <p:txBody>
          <a:bodyPr/>
          <a:lstStyle>
            <a:lvl1pPr>
              <a:defRPr/>
            </a:lvl1pPr>
          </a:lstStyle>
          <a:p>
            <a:r>
              <a:rPr lang="en-US"/>
              <a:t>Click to edit master title style</a:t>
            </a:r>
          </a:p>
        </p:txBody>
      </p:sp>
      <p:sp>
        <p:nvSpPr>
          <p:cNvPr id="6" name="Content Placeholder 5"/>
          <p:cNvSpPr>
            <a:spLocks noGrp="1"/>
          </p:cNvSpPr>
          <p:nvPr>
            <p:ph sz="quarter" idx="10" hasCustomPrompt="1"/>
          </p:nvPr>
        </p:nvSpPr>
        <p:spPr>
          <a:xfrm>
            <a:off x="437894" y="1636777"/>
            <a:ext cx="5314171" cy="4396987"/>
          </a:xfrm>
        </p:spPr>
        <p:txBody>
          <a:bodyPr/>
          <a:lstStyle>
            <a:lvl1pPr>
              <a:defRPr/>
            </a:lvl1pPr>
            <a:lvl2pPr>
              <a:defRPr sz="1600"/>
            </a:lvl2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9026" y="1033272"/>
            <a:ext cx="5380193"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a:t>Edit master text styles</a:t>
            </a:r>
          </a:p>
        </p:txBody>
      </p:sp>
      <p:sp>
        <p:nvSpPr>
          <p:cNvPr id="9" name="Picture Placeholder 8">
            <a:extLst>
              <a:ext uri="{FF2B5EF4-FFF2-40B4-BE49-F238E27FC236}">
                <a16:creationId xmlns:a16="http://schemas.microsoft.com/office/drawing/2014/main" id="{068AC82B-C3C3-469A-884C-F151849E7E5B}"/>
              </a:ext>
            </a:extLst>
          </p:cNvPr>
          <p:cNvSpPr>
            <a:spLocks noGrp="1"/>
          </p:cNvSpPr>
          <p:nvPr>
            <p:ph type="pic" sz="quarter" idx="13" hasCustomPrompt="1"/>
          </p:nvPr>
        </p:nvSpPr>
        <p:spPr>
          <a:xfrm>
            <a:off x="6096001" y="1"/>
            <a:ext cx="6095999" cy="6856413"/>
          </a:xfrm>
          <a:solidFill>
            <a:srgbClr val="F7F7F7"/>
          </a:solidFill>
        </p:spPr>
        <p:txBody>
          <a:bodyPr anchor="ctr" anchorCtr="1"/>
          <a:lstStyle>
            <a:lvl1pPr algn="ctr">
              <a:defRPr sz="1400">
                <a:solidFill>
                  <a:schemeClr val="tx1"/>
                </a:solidFill>
              </a:defRPr>
            </a:lvl1pPr>
          </a:lstStyle>
          <a:p>
            <a:r>
              <a:rPr lang="en-US"/>
              <a:t>Picture here</a:t>
            </a:r>
          </a:p>
        </p:txBody>
      </p:sp>
      <p:grpSp>
        <p:nvGrpSpPr>
          <p:cNvPr id="12" name="Graphic 28">
            <a:extLst>
              <a:ext uri="{FF2B5EF4-FFF2-40B4-BE49-F238E27FC236}">
                <a16:creationId xmlns:a16="http://schemas.microsoft.com/office/drawing/2014/main" id="{24342D00-A1EF-4380-A43F-447D2FC086B6}"/>
              </a:ext>
            </a:extLst>
          </p:cNvPr>
          <p:cNvGrpSpPr/>
          <p:nvPr userDrawn="1"/>
        </p:nvGrpSpPr>
        <p:grpSpPr>
          <a:xfrm>
            <a:off x="387035" y="6197600"/>
            <a:ext cx="875052" cy="464318"/>
            <a:chOff x="3834550" y="2440725"/>
            <a:chExt cx="5419725" cy="2876550"/>
          </a:xfrm>
        </p:grpSpPr>
        <p:sp>
          <p:nvSpPr>
            <p:cNvPr id="13" name="Freeform: Shape 98">
              <a:extLst>
                <a:ext uri="{FF2B5EF4-FFF2-40B4-BE49-F238E27FC236}">
                  <a16:creationId xmlns:a16="http://schemas.microsoft.com/office/drawing/2014/main" id="{17D6D3F2-012F-4639-89D3-B3783E8A10BB}"/>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E04837C5-FF37-466B-AA9D-DA84422B829B}"/>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971C4B25-E904-4708-A7FB-2ED55F3686D4}"/>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14541D6F-2F7F-4941-8DBF-4260AD62A1DC}"/>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23" name="Freeform: Shape 102">
              <a:extLst>
                <a:ext uri="{FF2B5EF4-FFF2-40B4-BE49-F238E27FC236}">
                  <a16:creationId xmlns:a16="http://schemas.microsoft.com/office/drawing/2014/main" id="{C89D07AE-3056-47F4-8A1D-F9330B6B6BEE}"/>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1810135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on lef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23583" y="341807"/>
            <a:ext cx="11222611" cy="668692"/>
          </a:xfrm>
        </p:spPr>
        <p:txBody>
          <a:bodyPr/>
          <a:lstStyle>
            <a:lvl1pPr>
              <a:defRPr/>
            </a:lvl1pPr>
          </a:lstStyle>
          <a:p>
            <a:r>
              <a:rPr lang="en-US"/>
              <a:t>Click to edit master title style</a:t>
            </a:r>
          </a:p>
        </p:txBody>
      </p:sp>
      <p:sp>
        <p:nvSpPr>
          <p:cNvPr id="6" name="Content Placeholder 5"/>
          <p:cNvSpPr>
            <a:spLocks noGrp="1"/>
          </p:cNvSpPr>
          <p:nvPr>
            <p:ph sz="quarter" idx="10" hasCustomPrompt="1"/>
          </p:nvPr>
        </p:nvSpPr>
        <p:spPr>
          <a:xfrm>
            <a:off x="6309783" y="1636776"/>
            <a:ext cx="5350633" cy="4244324"/>
          </a:xfrm>
        </p:spPr>
        <p:txBody>
          <a:bodyPr/>
          <a:lstStyle>
            <a:lvl1pPr>
              <a:defRPr/>
            </a:lvl1pPr>
            <a:lvl2pPr>
              <a:defRPr sz="1600"/>
            </a:lvl2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9026" y="1033272"/>
            <a:ext cx="11175498"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a:t>Edit master text styles</a:t>
            </a:r>
          </a:p>
        </p:txBody>
      </p:sp>
      <p:sp>
        <p:nvSpPr>
          <p:cNvPr id="7" name="Picture Placeholder 6">
            <a:extLst>
              <a:ext uri="{FF2B5EF4-FFF2-40B4-BE49-F238E27FC236}">
                <a16:creationId xmlns:a16="http://schemas.microsoft.com/office/drawing/2014/main" id="{AD4523B1-40E9-4B78-8229-4133B225CD99}"/>
              </a:ext>
            </a:extLst>
          </p:cNvPr>
          <p:cNvSpPr>
            <a:spLocks noGrp="1"/>
          </p:cNvSpPr>
          <p:nvPr>
            <p:ph type="pic" sz="quarter" idx="13"/>
          </p:nvPr>
        </p:nvSpPr>
        <p:spPr>
          <a:xfrm>
            <a:off x="512897" y="1638301"/>
            <a:ext cx="5511646" cy="4533900"/>
          </a:xfrm>
          <a:solidFill>
            <a:schemeClr val="bg2"/>
          </a:solidFill>
        </p:spPr>
        <p:txBody>
          <a:bodyPr anchor="ctr" anchorCtr="0"/>
          <a:lstStyle>
            <a:lvl1pPr algn="ctr">
              <a:defRPr/>
            </a:lvl1pPr>
          </a:lstStyle>
          <a:p>
            <a:endParaRPr lang="en-US"/>
          </a:p>
        </p:txBody>
      </p:sp>
    </p:spTree>
    <p:extLst>
      <p:ext uri="{BB962C8B-B14F-4D97-AF65-F5344CB8AC3E}">
        <p14:creationId xmlns:p14="http://schemas.microsoft.com/office/powerpoint/2010/main" val="421726438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ual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24733" y="343091"/>
            <a:ext cx="11222611" cy="668692"/>
          </a:xfrm>
        </p:spPr>
        <p:txBody>
          <a:bodyPr/>
          <a:lstStyle>
            <a:lvl1pPr>
              <a:defRPr/>
            </a:lvl1pPr>
          </a:lstStyle>
          <a:p>
            <a:r>
              <a:rPr lang="en-US"/>
              <a:t>Click to edit master title style</a:t>
            </a:r>
          </a:p>
        </p:txBody>
      </p:sp>
      <p:sp>
        <p:nvSpPr>
          <p:cNvPr id="5" name="Picture Placeholder 4"/>
          <p:cNvSpPr>
            <a:spLocks noGrp="1"/>
          </p:cNvSpPr>
          <p:nvPr>
            <p:ph type="pic" sz="quarter" idx="10"/>
          </p:nvPr>
        </p:nvSpPr>
        <p:spPr bwMode="gray">
          <a:xfrm>
            <a:off x="517482" y="1638300"/>
            <a:ext cx="5507061"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p>
        </p:txBody>
      </p:sp>
      <p:sp>
        <p:nvSpPr>
          <p:cNvPr id="7" name="Picture Placeholder 4"/>
          <p:cNvSpPr>
            <a:spLocks noGrp="1"/>
          </p:cNvSpPr>
          <p:nvPr>
            <p:ph type="pic" sz="quarter" idx="11"/>
          </p:nvPr>
        </p:nvSpPr>
        <p:spPr bwMode="gray">
          <a:xfrm>
            <a:off x="6167458" y="1638300"/>
            <a:ext cx="5507060"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p>
        </p:txBody>
      </p:sp>
      <p:sp>
        <p:nvSpPr>
          <p:cNvPr id="4" name="Text Placeholder 3"/>
          <p:cNvSpPr>
            <a:spLocks noGrp="1"/>
          </p:cNvSpPr>
          <p:nvPr>
            <p:ph type="body" sz="quarter" idx="12" hasCustomPrompt="1"/>
          </p:nvPr>
        </p:nvSpPr>
        <p:spPr>
          <a:xfrm>
            <a:off x="532073" y="5504356"/>
            <a:ext cx="5422934" cy="667844"/>
          </a:xfrm>
        </p:spPr>
        <p:txBody>
          <a:bodyPr/>
          <a:lstStyle>
            <a:lvl1pPr marL="0" indent="0">
              <a:buNone/>
              <a:defRPr sz="1800">
                <a:solidFill>
                  <a:schemeClr val="tx1"/>
                </a:solidFill>
              </a:defRPr>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a:t>Click to edit master text styles</a:t>
            </a:r>
          </a:p>
        </p:txBody>
      </p:sp>
      <p:sp>
        <p:nvSpPr>
          <p:cNvPr id="8" name="Text Placeholder 3"/>
          <p:cNvSpPr>
            <a:spLocks noGrp="1"/>
          </p:cNvSpPr>
          <p:nvPr>
            <p:ph type="body" sz="quarter" idx="13" hasCustomPrompt="1"/>
          </p:nvPr>
        </p:nvSpPr>
        <p:spPr>
          <a:xfrm>
            <a:off x="6188784" y="5504356"/>
            <a:ext cx="5397151" cy="667844"/>
          </a:xfrm>
        </p:spPr>
        <p:txBody>
          <a:bodyPr/>
          <a:lstStyle>
            <a:lvl1pPr marL="0" indent="0">
              <a:buNone/>
              <a:defRPr sz="1800">
                <a:solidFill>
                  <a:schemeClr val="tx1"/>
                </a:solidFill>
              </a:defRPr>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a:t>Click to edit master text styles</a:t>
            </a:r>
          </a:p>
        </p:txBody>
      </p:sp>
    </p:spTree>
    <p:extLst>
      <p:ext uri="{BB962C8B-B14F-4D97-AF65-F5344CB8AC3E}">
        <p14:creationId xmlns:p14="http://schemas.microsoft.com/office/powerpoint/2010/main" val="18113791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iple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24733" y="343091"/>
            <a:ext cx="11222611" cy="668692"/>
          </a:xfrm>
        </p:spPr>
        <p:txBody>
          <a:bodyPr/>
          <a:lstStyle>
            <a:lvl1pPr>
              <a:defRPr/>
            </a:lvl1pPr>
          </a:lstStyle>
          <a:p>
            <a:r>
              <a:rPr lang="en-US"/>
              <a:t>Click to edit master title style</a:t>
            </a:r>
          </a:p>
        </p:txBody>
      </p:sp>
      <p:sp>
        <p:nvSpPr>
          <p:cNvPr id="5" name="Picture Placeholder 4"/>
          <p:cNvSpPr>
            <a:spLocks noGrp="1"/>
          </p:cNvSpPr>
          <p:nvPr>
            <p:ph type="pic" sz="quarter" idx="10"/>
          </p:nvPr>
        </p:nvSpPr>
        <p:spPr bwMode="gray">
          <a:xfrm>
            <a:off x="518775" y="1638300"/>
            <a:ext cx="3616152"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p>
        </p:txBody>
      </p:sp>
      <p:sp>
        <p:nvSpPr>
          <p:cNvPr id="7" name="Picture Placeholder 4"/>
          <p:cNvSpPr>
            <a:spLocks noGrp="1"/>
          </p:cNvSpPr>
          <p:nvPr>
            <p:ph type="pic" sz="quarter" idx="11"/>
          </p:nvPr>
        </p:nvSpPr>
        <p:spPr bwMode="gray">
          <a:xfrm>
            <a:off x="4288884" y="1638300"/>
            <a:ext cx="3615750"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p>
        </p:txBody>
      </p:sp>
      <p:sp>
        <p:nvSpPr>
          <p:cNvPr id="8" name="Picture Placeholder 4"/>
          <p:cNvSpPr>
            <a:spLocks noGrp="1"/>
          </p:cNvSpPr>
          <p:nvPr>
            <p:ph type="pic" sz="quarter" idx="12"/>
          </p:nvPr>
        </p:nvSpPr>
        <p:spPr bwMode="gray">
          <a:xfrm>
            <a:off x="8047546" y="1638300"/>
            <a:ext cx="3626794"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p>
        </p:txBody>
      </p:sp>
      <p:sp>
        <p:nvSpPr>
          <p:cNvPr id="10" name="Text Placeholder 3"/>
          <p:cNvSpPr>
            <a:spLocks noGrp="1"/>
          </p:cNvSpPr>
          <p:nvPr>
            <p:ph type="body" sz="quarter" idx="13" hasCustomPrompt="1"/>
          </p:nvPr>
        </p:nvSpPr>
        <p:spPr>
          <a:xfrm>
            <a:off x="528302" y="5504356"/>
            <a:ext cx="3516666" cy="667844"/>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a:t>Click to edit master text styles</a:t>
            </a:r>
          </a:p>
        </p:txBody>
      </p:sp>
      <p:sp>
        <p:nvSpPr>
          <p:cNvPr id="11" name="Text Placeholder 3"/>
          <p:cNvSpPr>
            <a:spLocks noGrp="1"/>
          </p:cNvSpPr>
          <p:nvPr>
            <p:ph type="body" sz="quarter" idx="14" hasCustomPrompt="1"/>
          </p:nvPr>
        </p:nvSpPr>
        <p:spPr>
          <a:xfrm>
            <a:off x="4309955" y="5504356"/>
            <a:ext cx="3516666" cy="667844"/>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a:t>Click to edit master text styles</a:t>
            </a:r>
          </a:p>
        </p:txBody>
      </p:sp>
      <p:sp>
        <p:nvSpPr>
          <p:cNvPr id="12" name="Text Placeholder 3"/>
          <p:cNvSpPr>
            <a:spLocks noGrp="1"/>
          </p:cNvSpPr>
          <p:nvPr>
            <p:ph type="body" sz="quarter" idx="15" hasCustomPrompt="1"/>
          </p:nvPr>
        </p:nvSpPr>
        <p:spPr>
          <a:xfrm>
            <a:off x="8083020" y="5504356"/>
            <a:ext cx="3516666" cy="667844"/>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a:t>Click to edit master text styles</a:t>
            </a:r>
          </a:p>
        </p:txBody>
      </p:sp>
    </p:spTree>
    <p:extLst>
      <p:ext uri="{BB962C8B-B14F-4D97-AF65-F5344CB8AC3E}">
        <p14:creationId xmlns:p14="http://schemas.microsoft.com/office/powerpoint/2010/main" val="75718710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518509" y="1704848"/>
            <a:ext cx="11123469" cy="4270746"/>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a:t>Place chart here</a:t>
            </a:r>
          </a:p>
        </p:txBody>
      </p:sp>
      <p:sp>
        <p:nvSpPr>
          <p:cNvPr id="7" name="Text Placeholder 6"/>
          <p:cNvSpPr>
            <a:spLocks noGrp="1"/>
          </p:cNvSpPr>
          <p:nvPr>
            <p:ph type="body" sz="quarter" idx="17" hasCustomPrompt="1"/>
          </p:nvPr>
        </p:nvSpPr>
        <p:spPr bwMode="gray">
          <a:xfrm>
            <a:off x="457659" y="5932542"/>
            <a:ext cx="11109451"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a:t>Source: Goes Here</a:t>
            </a:r>
          </a:p>
        </p:txBody>
      </p:sp>
      <p:sp>
        <p:nvSpPr>
          <p:cNvPr id="8" name="Text Placeholder 8"/>
          <p:cNvSpPr>
            <a:spLocks noGrp="1"/>
          </p:cNvSpPr>
          <p:nvPr>
            <p:ph type="body" sz="quarter" idx="13" hasCustomPrompt="1"/>
          </p:nvPr>
        </p:nvSpPr>
        <p:spPr bwMode="gray">
          <a:xfrm>
            <a:off x="518510" y="1198321"/>
            <a:ext cx="11123469" cy="446087"/>
          </a:xfrm>
        </p:spPr>
        <p:txBody>
          <a:bodyPr lIns="0" anchor="b">
            <a:noAutofit/>
          </a:bodyPr>
          <a:lstStyle>
            <a:lvl1pPr algn="ctr">
              <a:lnSpc>
                <a:spcPct val="85000"/>
              </a:lnSpc>
              <a:spcBef>
                <a:spcPts val="600"/>
              </a:spcBef>
              <a:buNone/>
              <a:defRPr sz="1800" b="1">
                <a:solidFill>
                  <a:schemeClr val="tx1"/>
                </a:solidFill>
                <a:latin typeface="+mj-lt"/>
                <a:ea typeface="Gilroy" panose="00000500000000000000" pitchFamily="50" charset="0"/>
                <a:cs typeface="Gilroy" panose="00000500000000000000" pitchFamily="50" charset="0"/>
              </a:defRPr>
            </a:lvl1pPr>
            <a:lvl2pPr>
              <a:buNone/>
              <a:defRPr/>
            </a:lvl2pPr>
            <a:lvl3pPr>
              <a:buNone/>
              <a:defRPr/>
            </a:lvl3pPr>
            <a:lvl4pPr>
              <a:buNone/>
              <a:defRPr/>
            </a:lvl4pPr>
            <a:lvl5pPr>
              <a:buNone/>
              <a:defRPr/>
            </a:lvl5pPr>
          </a:lstStyle>
          <a:p>
            <a:pPr lvl="0"/>
            <a:r>
              <a:rPr lang="en-US"/>
              <a:t>Click to edit master text styles</a:t>
            </a:r>
          </a:p>
        </p:txBody>
      </p:sp>
      <p:sp>
        <p:nvSpPr>
          <p:cNvPr id="3" name="Title 2"/>
          <p:cNvSpPr>
            <a:spLocks noGrp="1"/>
          </p:cNvSpPr>
          <p:nvPr>
            <p:ph type="title" hasCustomPrompt="1"/>
          </p:nvPr>
        </p:nvSpPr>
        <p:spPr>
          <a:xfrm>
            <a:off x="424734" y="343091"/>
            <a:ext cx="11225055" cy="668692"/>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127256359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520079" y="1150070"/>
            <a:ext cx="5438237" cy="4698524"/>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a:t>Place chart here</a:t>
            </a:r>
          </a:p>
        </p:txBody>
      </p:sp>
      <p:sp>
        <p:nvSpPr>
          <p:cNvPr id="12" name="Chart Placeholder 3"/>
          <p:cNvSpPr>
            <a:spLocks noGrp="1"/>
          </p:cNvSpPr>
          <p:nvPr>
            <p:ph type="chart" sz="quarter" idx="18" hasCustomPrompt="1"/>
          </p:nvPr>
        </p:nvSpPr>
        <p:spPr bwMode="gray">
          <a:xfrm>
            <a:off x="6219393" y="1150070"/>
            <a:ext cx="5442097" cy="4698524"/>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a:t>Place chart here</a:t>
            </a:r>
          </a:p>
        </p:txBody>
      </p:sp>
      <p:sp>
        <p:nvSpPr>
          <p:cNvPr id="7" name="Text Placeholder 6"/>
          <p:cNvSpPr>
            <a:spLocks noGrp="1"/>
          </p:cNvSpPr>
          <p:nvPr>
            <p:ph type="body" sz="quarter" idx="17" hasCustomPrompt="1"/>
          </p:nvPr>
        </p:nvSpPr>
        <p:spPr bwMode="gray">
          <a:xfrm>
            <a:off x="457319" y="5932544"/>
            <a:ext cx="11109451"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a:t>Source: Goes Here</a:t>
            </a:r>
          </a:p>
        </p:txBody>
      </p:sp>
      <p:sp>
        <p:nvSpPr>
          <p:cNvPr id="3" name="Title 2"/>
          <p:cNvSpPr>
            <a:spLocks noGrp="1"/>
          </p:cNvSpPr>
          <p:nvPr>
            <p:ph type="title" hasCustomPrompt="1"/>
          </p:nvPr>
        </p:nvSpPr>
        <p:spPr>
          <a:xfrm>
            <a:off x="424734" y="343091"/>
            <a:ext cx="11225055" cy="668692"/>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2407622688"/>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ulti 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519565" y="1252778"/>
            <a:ext cx="5559552" cy="2216700"/>
          </a:xfrm>
        </p:spPr>
        <p:txBody>
          <a:bodyPr anchor="ctr" anchorCtr="0"/>
          <a:lstStyle>
            <a:lvl1pPr marL="0" indent="0" algn="ctr">
              <a:buNone/>
              <a:defRPr sz="2399" baseline="0">
                <a:solidFill>
                  <a:schemeClr val="tx1"/>
                </a:solidFill>
              </a:defRPr>
            </a:lvl1pPr>
          </a:lstStyle>
          <a:p>
            <a:r>
              <a:rPr lang="en-US"/>
              <a:t>Place chart here</a:t>
            </a:r>
          </a:p>
        </p:txBody>
      </p:sp>
      <p:sp>
        <p:nvSpPr>
          <p:cNvPr id="12" name="Chart Placeholder 3"/>
          <p:cNvSpPr>
            <a:spLocks noGrp="1"/>
          </p:cNvSpPr>
          <p:nvPr>
            <p:ph type="chart" sz="quarter" idx="18" hasCustomPrompt="1"/>
          </p:nvPr>
        </p:nvSpPr>
        <p:spPr bwMode="gray">
          <a:xfrm>
            <a:off x="6098075" y="1252778"/>
            <a:ext cx="5559552" cy="2216700"/>
          </a:xfrm>
        </p:spPr>
        <p:txBody>
          <a:bodyPr anchor="ctr" anchorCtr="0"/>
          <a:lstStyle>
            <a:lvl1pPr marL="0" indent="0" algn="ctr">
              <a:buNone/>
              <a:defRPr sz="2399" baseline="0">
                <a:solidFill>
                  <a:schemeClr val="tx1"/>
                </a:solidFill>
              </a:defRPr>
            </a:lvl1pPr>
          </a:lstStyle>
          <a:p>
            <a:r>
              <a:rPr lang="en-US"/>
              <a:t>Place chart here</a:t>
            </a:r>
          </a:p>
        </p:txBody>
      </p:sp>
      <p:sp>
        <p:nvSpPr>
          <p:cNvPr id="7" name="Text Placeholder 6"/>
          <p:cNvSpPr>
            <a:spLocks noGrp="1"/>
          </p:cNvSpPr>
          <p:nvPr>
            <p:ph type="body" sz="quarter" idx="17" hasCustomPrompt="1"/>
          </p:nvPr>
        </p:nvSpPr>
        <p:spPr bwMode="gray">
          <a:xfrm>
            <a:off x="457319" y="5931936"/>
            <a:ext cx="11109451"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a:t>Source: Goes Here</a:t>
            </a:r>
          </a:p>
        </p:txBody>
      </p:sp>
      <p:sp>
        <p:nvSpPr>
          <p:cNvPr id="15" name="Chart Placeholder 3"/>
          <p:cNvSpPr>
            <a:spLocks noGrp="1"/>
          </p:cNvSpPr>
          <p:nvPr>
            <p:ph type="chart" sz="quarter" idx="19" hasCustomPrompt="1"/>
          </p:nvPr>
        </p:nvSpPr>
        <p:spPr bwMode="gray">
          <a:xfrm>
            <a:off x="519565" y="3469478"/>
            <a:ext cx="5559552" cy="2216700"/>
          </a:xfrm>
        </p:spPr>
        <p:txBody>
          <a:bodyPr anchor="ctr" anchorCtr="0"/>
          <a:lstStyle>
            <a:lvl1pPr marL="0" indent="0" algn="ctr">
              <a:buNone/>
              <a:defRPr sz="2399" baseline="0">
                <a:solidFill>
                  <a:schemeClr val="tx1"/>
                </a:solidFill>
              </a:defRPr>
            </a:lvl1pPr>
          </a:lstStyle>
          <a:p>
            <a:r>
              <a:rPr lang="en-US"/>
              <a:t>Place chart here</a:t>
            </a:r>
          </a:p>
        </p:txBody>
      </p:sp>
      <p:sp>
        <p:nvSpPr>
          <p:cNvPr id="16" name="Chart Placeholder 3"/>
          <p:cNvSpPr>
            <a:spLocks noGrp="1"/>
          </p:cNvSpPr>
          <p:nvPr>
            <p:ph type="chart" sz="quarter" idx="20" hasCustomPrompt="1"/>
          </p:nvPr>
        </p:nvSpPr>
        <p:spPr bwMode="gray">
          <a:xfrm>
            <a:off x="6098075" y="3469478"/>
            <a:ext cx="5559552" cy="2216700"/>
          </a:xfrm>
        </p:spPr>
        <p:txBody>
          <a:bodyPr anchor="ctr" anchorCtr="0"/>
          <a:lstStyle>
            <a:lvl1pPr marL="0" indent="0" algn="ctr">
              <a:buNone/>
              <a:defRPr sz="2399" baseline="0">
                <a:solidFill>
                  <a:schemeClr val="tx1"/>
                </a:solidFill>
              </a:defRPr>
            </a:lvl1pPr>
          </a:lstStyle>
          <a:p>
            <a:r>
              <a:rPr lang="en-US"/>
              <a:t>Place chart here</a:t>
            </a:r>
          </a:p>
        </p:txBody>
      </p:sp>
      <p:sp>
        <p:nvSpPr>
          <p:cNvPr id="3" name="Title 2"/>
          <p:cNvSpPr>
            <a:spLocks noGrp="1"/>
          </p:cNvSpPr>
          <p:nvPr>
            <p:ph type="title" hasCustomPrompt="1"/>
          </p:nvPr>
        </p:nvSpPr>
        <p:spPr>
          <a:xfrm>
            <a:off x="424734" y="343091"/>
            <a:ext cx="11225055" cy="668692"/>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2384175000"/>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ext Placeholder 6"/>
          <p:cNvSpPr>
            <a:spLocks noGrp="1"/>
          </p:cNvSpPr>
          <p:nvPr>
            <p:ph type="body" sz="quarter" idx="17" hasCustomPrompt="1"/>
          </p:nvPr>
        </p:nvSpPr>
        <p:spPr bwMode="gray">
          <a:xfrm>
            <a:off x="457319" y="5934143"/>
            <a:ext cx="11112854" cy="260484"/>
          </a:xfrm>
        </p:spPr>
        <p:txBody>
          <a:bodyPr bIns="0" anchor="b" anchorCtr="0"/>
          <a:lstStyle>
            <a:lvl1pPr marL="0" indent="0">
              <a:buNone/>
              <a:defRPr sz="800" baseline="0">
                <a:solidFill>
                  <a:schemeClr val="tx1"/>
                </a:solidFill>
              </a:defRPr>
            </a:lvl1pPr>
          </a:lstStyle>
          <a:p>
            <a:pPr lvl="0"/>
            <a:r>
              <a:rPr lang="en-US"/>
              <a:t>Source: Goes Here</a:t>
            </a:r>
          </a:p>
        </p:txBody>
      </p:sp>
      <p:sp>
        <p:nvSpPr>
          <p:cNvPr id="4" name="Table Placeholder 3"/>
          <p:cNvSpPr>
            <a:spLocks noGrp="1"/>
          </p:cNvSpPr>
          <p:nvPr>
            <p:ph type="tbl" sz="quarter" idx="18"/>
          </p:nvPr>
        </p:nvSpPr>
        <p:spPr bwMode="gray">
          <a:xfrm>
            <a:off x="519595" y="1230697"/>
            <a:ext cx="11112854" cy="4481512"/>
          </a:xfrm>
        </p:spPr>
        <p:txBody>
          <a:bodyPr anchor="ctr"/>
          <a:lstStyle>
            <a:lvl1pPr marL="0" indent="0" algn="ctr">
              <a:buNone/>
              <a:defRPr>
                <a:solidFill>
                  <a:schemeClr val="tx1"/>
                </a:solidFill>
              </a:defRPr>
            </a:lvl1pPr>
          </a:lstStyle>
          <a:p>
            <a:r>
              <a:rPr lang="en-US"/>
              <a:t>Click icon to add table</a:t>
            </a:r>
          </a:p>
        </p:txBody>
      </p:sp>
      <p:sp>
        <p:nvSpPr>
          <p:cNvPr id="3" name="Title 2"/>
          <p:cNvSpPr>
            <a:spLocks noGrp="1"/>
          </p:cNvSpPr>
          <p:nvPr>
            <p:ph type="title" hasCustomPrompt="1"/>
          </p:nvPr>
        </p:nvSpPr>
        <p:spPr>
          <a:xfrm>
            <a:off x="424734" y="343091"/>
            <a:ext cx="11225055" cy="668692"/>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7504702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Quote ">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BBA20D34-D7F9-C042-958D-4371CB9504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207538" cy="6864951"/>
          </a:xfrm>
          <a:prstGeom prst="rect">
            <a:avLst/>
          </a:prstGeom>
        </p:spPr>
      </p:pic>
      <p:sp>
        <p:nvSpPr>
          <p:cNvPr id="79" name="Rectangle 78">
            <a:extLst>
              <a:ext uri="{FF2B5EF4-FFF2-40B4-BE49-F238E27FC236}">
                <a16:creationId xmlns:a16="http://schemas.microsoft.com/office/drawing/2014/main" id="{A67DEF45-294D-4F32-B7B0-CA17C52BFCAB}"/>
              </a:ext>
            </a:extLst>
          </p:cNvPr>
          <p:cNvSpPr/>
          <p:nvPr userDrawn="1"/>
        </p:nvSpPr>
        <p:spPr>
          <a:xfrm>
            <a:off x="330719" y="344489"/>
            <a:ext cx="11530996" cy="6170467"/>
          </a:xfrm>
          <a:prstGeom prst="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FFFFFF"/>
              </a:solidFill>
            </a:endParaRPr>
          </a:p>
        </p:txBody>
      </p:sp>
      <p:sp>
        <p:nvSpPr>
          <p:cNvPr id="8" name="Content Placeholder 26"/>
          <p:cNvSpPr>
            <a:spLocks noGrp="1"/>
          </p:cNvSpPr>
          <p:nvPr>
            <p:ph sz="quarter" idx="16" hasCustomPrompt="1"/>
          </p:nvPr>
        </p:nvSpPr>
        <p:spPr bwMode="gray">
          <a:xfrm>
            <a:off x="911646" y="4365205"/>
            <a:ext cx="9255573" cy="645886"/>
          </a:xfrm>
        </p:spPr>
        <p:txBody>
          <a:bodyPr vert="horz" lIns="91440" tIns="45720" rIns="91440" bIns="45720" rtlCol="0" anchor="t" anchorCtr="0">
            <a:noAutofit/>
          </a:bodyPr>
          <a:lstStyle>
            <a:lvl1pPr>
              <a:buFontTx/>
              <a:buNone/>
              <a:defRPr lang="en-US" sz="1999" baseline="0" dirty="0">
                <a:solidFill>
                  <a:schemeClr val="tx1"/>
                </a:solidFill>
                <a:latin typeface="+mn-lt"/>
                <a:ea typeface="Gilroy" panose="00000500000000000000" pitchFamily="50" charset="0"/>
                <a:cs typeface="Gilroy" panose="00000500000000000000" pitchFamily="50" charset="0"/>
              </a:defRPr>
            </a:lvl1pPr>
          </a:lstStyle>
          <a:p>
            <a:pPr marL="0" lvl="0" indent="0">
              <a:buNone/>
            </a:pPr>
            <a:r>
              <a:rPr lang="en-US"/>
              <a:t>Source information here</a:t>
            </a:r>
          </a:p>
        </p:txBody>
      </p:sp>
      <p:sp>
        <p:nvSpPr>
          <p:cNvPr id="5" name="Content Placeholder 4"/>
          <p:cNvSpPr>
            <a:spLocks noGrp="1"/>
          </p:cNvSpPr>
          <p:nvPr>
            <p:ph sz="quarter" idx="17" hasCustomPrompt="1"/>
          </p:nvPr>
        </p:nvSpPr>
        <p:spPr>
          <a:xfrm>
            <a:off x="911645" y="2383688"/>
            <a:ext cx="10527773" cy="1711386"/>
          </a:xfrm>
        </p:spPr>
        <p:txBody>
          <a:bodyPr anchor="b" anchorCtr="0"/>
          <a:lstStyle>
            <a:lvl1pPr marL="0" indent="0">
              <a:buClr>
                <a:schemeClr val="bg1"/>
              </a:buClr>
              <a:buFont typeface=".AppleSystemUIFont" charset="-120"/>
              <a:buNone/>
              <a:defRPr sz="4800" b="1">
                <a:solidFill>
                  <a:schemeClr val="tx1"/>
                </a:solidFill>
                <a:latin typeface="+mj-lt"/>
              </a:defRPr>
            </a:lvl1pPr>
            <a:lvl2pPr marL="231682" indent="0">
              <a:buFontTx/>
              <a:buNone/>
              <a:defRPr sz="3998"/>
            </a:lvl2pPr>
            <a:lvl3pPr marL="569685" indent="0">
              <a:buFontTx/>
              <a:buNone/>
              <a:defRPr sz="3998"/>
            </a:lvl3pPr>
            <a:lvl4pPr marL="853733" indent="0">
              <a:buFontTx/>
              <a:buNone/>
              <a:defRPr sz="3998"/>
            </a:lvl4pPr>
            <a:lvl5pPr marL="1145717" indent="0">
              <a:buFontTx/>
              <a:buNone/>
              <a:defRPr sz="3998"/>
            </a:lvl5pPr>
          </a:lstStyle>
          <a:p>
            <a:pPr lvl="0"/>
            <a:r>
              <a:rPr lang="en-US"/>
              <a:t>Click to edit master text styles</a:t>
            </a:r>
          </a:p>
        </p:txBody>
      </p:sp>
    </p:spTree>
    <p:extLst>
      <p:ext uri="{BB962C8B-B14F-4D97-AF65-F5344CB8AC3E}">
        <p14:creationId xmlns:p14="http://schemas.microsoft.com/office/powerpoint/2010/main" val="39578460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_Slide_2">
    <p:bg bwMode="gray">
      <p:bgPr>
        <a:solidFill>
          <a:schemeClr val="accent3"/>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E7B3A53-EF0E-2E48-8113-9C033460F03A}"/>
              </a:ext>
            </a:extLst>
          </p:cNvPr>
          <p:cNvSpPr/>
          <p:nvPr userDrawn="1"/>
        </p:nvSpPr>
        <p:spPr>
          <a:xfrm>
            <a:off x="501781" y="6293027"/>
            <a:ext cx="657396" cy="269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p:cNvSpPr>
            <a:spLocks noGrp="1"/>
          </p:cNvSpPr>
          <p:nvPr>
            <p:ph type="ctrTitle" hasCustomPrompt="1"/>
          </p:nvPr>
        </p:nvSpPr>
        <p:spPr bwMode="gray">
          <a:xfrm>
            <a:off x="424965" y="2005012"/>
            <a:ext cx="8182045"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8" name="Text Placeholder 2"/>
          <p:cNvSpPr>
            <a:spLocks noGrp="1"/>
          </p:cNvSpPr>
          <p:nvPr>
            <p:ph type="body" sz="quarter" idx="10" hasCustomPrompt="1"/>
          </p:nvPr>
        </p:nvSpPr>
        <p:spPr>
          <a:xfrm>
            <a:off x="439274" y="3434010"/>
            <a:ext cx="6154331"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grpSp>
        <p:nvGrpSpPr>
          <p:cNvPr id="11" name="Graphic 28">
            <a:extLst>
              <a:ext uri="{FF2B5EF4-FFF2-40B4-BE49-F238E27FC236}">
                <a16:creationId xmlns:a16="http://schemas.microsoft.com/office/drawing/2014/main" id="{BC21E794-E835-4C2D-866F-681BCFC5A029}"/>
              </a:ext>
            </a:extLst>
          </p:cNvPr>
          <p:cNvGrpSpPr>
            <a:grpSpLocks noChangeAspect="1"/>
          </p:cNvGrpSpPr>
          <p:nvPr userDrawn="1"/>
        </p:nvGrpSpPr>
        <p:grpSpPr bwMode="gray">
          <a:xfrm>
            <a:off x="384148" y="6197601"/>
            <a:ext cx="874890" cy="464232"/>
            <a:chOff x="3834550" y="2440725"/>
            <a:chExt cx="5419725" cy="2876550"/>
          </a:xfrm>
        </p:grpSpPr>
        <p:sp>
          <p:nvSpPr>
            <p:cNvPr id="12" name="Freeform: Shape 98">
              <a:extLst>
                <a:ext uri="{FF2B5EF4-FFF2-40B4-BE49-F238E27FC236}">
                  <a16:creationId xmlns:a16="http://schemas.microsoft.com/office/drawing/2014/main" id="{4E183489-A8F8-4B47-8DA5-30C35CBB22F0}"/>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13" name="Freeform: Shape 99">
              <a:extLst>
                <a:ext uri="{FF2B5EF4-FFF2-40B4-BE49-F238E27FC236}">
                  <a16:creationId xmlns:a16="http://schemas.microsoft.com/office/drawing/2014/main" id="{665AF482-4D61-4428-BF91-BE1C44AEEF96}"/>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14" name="Freeform: Shape 100">
              <a:extLst>
                <a:ext uri="{FF2B5EF4-FFF2-40B4-BE49-F238E27FC236}">
                  <a16:creationId xmlns:a16="http://schemas.microsoft.com/office/drawing/2014/main" id="{7F61A371-3C42-4517-B7EB-08C02435C1D5}"/>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15" name="Freeform: Shape 101">
              <a:extLst>
                <a:ext uri="{FF2B5EF4-FFF2-40B4-BE49-F238E27FC236}">
                  <a16:creationId xmlns:a16="http://schemas.microsoft.com/office/drawing/2014/main" id="{CA83E9DE-FC2F-425F-870A-4FA849378C03}"/>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16" name="Freeform: Shape 102">
              <a:extLst>
                <a:ext uri="{FF2B5EF4-FFF2-40B4-BE49-F238E27FC236}">
                  <a16:creationId xmlns:a16="http://schemas.microsoft.com/office/drawing/2014/main" id="{0B7FE3B3-F6AE-4FB1-832A-55C47209E2E8}"/>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37979941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DEMO">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0725" y="3599344"/>
            <a:ext cx="10444163" cy="1374775"/>
          </a:xfrm>
        </p:spPr>
        <p:txBody>
          <a:bodyPr/>
          <a:lstStyle>
            <a:lvl1pPr marL="0" indent="0">
              <a:buFont typeface="Calibri" panose="020F0502020204030204" pitchFamily="34" charset="0"/>
              <a:buChar char=" "/>
              <a:defRPr sz="2000" b="0">
                <a:solidFill>
                  <a:schemeClr val="bg2"/>
                </a:solidFill>
                <a:latin typeface="+mn-lt"/>
                <a:ea typeface="Gilroy" panose="00000500000000000000" pitchFamily="50" charset="0"/>
                <a:cs typeface="Gilroy" panose="00000500000000000000" pitchFamily="50" charset="0"/>
              </a:defRPr>
            </a:lvl1pPr>
            <a:lvl2pPr marL="0" indent="0">
              <a:spcBef>
                <a:spcPts val="300"/>
              </a:spcBef>
              <a:buFont typeface="Calibri" panose="020F0502020204030204" pitchFamily="34" charset="0"/>
              <a:buChar char=" "/>
              <a:defRPr sz="1800">
                <a:solidFill>
                  <a:schemeClr val="bg2"/>
                </a:solidFill>
                <a:latin typeface="+mn-lt"/>
                <a:ea typeface="Gilroy" panose="00000500000000000000" pitchFamily="50" charset="0"/>
                <a:cs typeface="Gilroy" panose="00000500000000000000" pitchFamily="50" charset="0"/>
              </a:defRPr>
            </a:lvl2pPr>
          </a:lstStyle>
          <a:p>
            <a:pPr lvl="0"/>
            <a:r>
              <a:rPr lang="en-US"/>
              <a:t>Click to edit master text styles</a:t>
            </a:r>
          </a:p>
          <a:p>
            <a:pPr lvl="1"/>
            <a:r>
              <a:rPr lang="en-US"/>
              <a:t>Second level</a:t>
            </a:r>
          </a:p>
        </p:txBody>
      </p:sp>
      <p:sp>
        <p:nvSpPr>
          <p:cNvPr id="3" name="Title 2"/>
          <p:cNvSpPr>
            <a:spLocks noGrp="1"/>
          </p:cNvSpPr>
          <p:nvPr>
            <p:ph type="title" hasCustomPrompt="1"/>
          </p:nvPr>
        </p:nvSpPr>
        <p:spPr>
          <a:xfrm>
            <a:off x="415335" y="2731259"/>
            <a:ext cx="11187994" cy="668692"/>
          </a:xfrm>
        </p:spPr>
        <p:txBody>
          <a:bodyPr/>
          <a:lstStyle>
            <a:lvl1pPr>
              <a:lnSpc>
                <a:spcPct val="90000"/>
              </a:lnSpc>
              <a:defRPr sz="4400" b="1">
                <a:solidFill>
                  <a:schemeClr val="bg2"/>
                </a:solidFill>
              </a:defRPr>
            </a:lvl1pPr>
          </a:lstStyle>
          <a:p>
            <a:r>
              <a:rPr lang="en-US"/>
              <a:t>Click to edit master title style</a:t>
            </a:r>
          </a:p>
        </p:txBody>
      </p:sp>
      <p:grpSp>
        <p:nvGrpSpPr>
          <p:cNvPr id="16" name="Graphic 28">
            <a:extLst>
              <a:ext uri="{FF2B5EF4-FFF2-40B4-BE49-F238E27FC236}">
                <a16:creationId xmlns:a16="http://schemas.microsoft.com/office/drawing/2014/main" id="{73940926-6264-480B-897A-06094084080F}"/>
              </a:ext>
            </a:extLst>
          </p:cNvPr>
          <p:cNvGrpSpPr>
            <a:grpSpLocks noChangeAspect="1"/>
          </p:cNvGrpSpPr>
          <p:nvPr userDrawn="1"/>
        </p:nvGrpSpPr>
        <p:grpSpPr>
          <a:xfrm>
            <a:off x="384148" y="6197601"/>
            <a:ext cx="874890" cy="464232"/>
            <a:chOff x="3834550" y="2440725"/>
            <a:chExt cx="5419725" cy="2876550"/>
          </a:xfrm>
          <a:solidFill>
            <a:schemeClr val="bg1"/>
          </a:solidFill>
        </p:grpSpPr>
        <p:sp>
          <p:nvSpPr>
            <p:cNvPr id="17" name="Freeform: Shape 98">
              <a:extLst>
                <a:ext uri="{FF2B5EF4-FFF2-40B4-BE49-F238E27FC236}">
                  <a16:creationId xmlns:a16="http://schemas.microsoft.com/office/drawing/2014/main" id="{018593C1-EBB8-4843-9A22-A5DCCBEE2BD3}"/>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sz="1800"/>
            </a:p>
          </p:txBody>
        </p:sp>
        <p:sp>
          <p:nvSpPr>
            <p:cNvPr id="18" name="Freeform: Shape 99">
              <a:extLst>
                <a:ext uri="{FF2B5EF4-FFF2-40B4-BE49-F238E27FC236}">
                  <a16:creationId xmlns:a16="http://schemas.microsoft.com/office/drawing/2014/main" id="{528C4F92-7EE9-4152-9E08-EA8F87D82E22}"/>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sz="1800"/>
            </a:p>
          </p:txBody>
        </p:sp>
        <p:sp>
          <p:nvSpPr>
            <p:cNvPr id="19" name="Freeform: Shape 100">
              <a:extLst>
                <a:ext uri="{FF2B5EF4-FFF2-40B4-BE49-F238E27FC236}">
                  <a16:creationId xmlns:a16="http://schemas.microsoft.com/office/drawing/2014/main" id="{D4409D6A-E5A5-4903-93E9-42E45C9728ED}"/>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sz="1800"/>
            </a:p>
          </p:txBody>
        </p:sp>
        <p:sp>
          <p:nvSpPr>
            <p:cNvPr id="20" name="Freeform: Shape 101">
              <a:extLst>
                <a:ext uri="{FF2B5EF4-FFF2-40B4-BE49-F238E27FC236}">
                  <a16:creationId xmlns:a16="http://schemas.microsoft.com/office/drawing/2014/main" id="{2DFDAB32-6AE0-46DA-9337-F96E10D3695B}"/>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sz="1800"/>
            </a:p>
          </p:txBody>
        </p:sp>
        <p:sp>
          <p:nvSpPr>
            <p:cNvPr id="21" name="Freeform: Shape 102">
              <a:extLst>
                <a:ext uri="{FF2B5EF4-FFF2-40B4-BE49-F238E27FC236}">
                  <a16:creationId xmlns:a16="http://schemas.microsoft.com/office/drawing/2014/main" id="{C08E68FA-00EB-4E7E-A9E2-4BA6E7DC4A2D}"/>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11584921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Question Slide">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0725" y="3599344"/>
            <a:ext cx="10444163" cy="1374775"/>
          </a:xfrm>
        </p:spPr>
        <p:txBody>
          <a:bodyPr/>
          <a:lstStyle>
            <a:lvl1pPr marL="0" indent="0">
              <a:buFont typeface="Calibri" panose="020F0502020204030204" pitchFamily="34" charset="0"/>
              <a:buChar char=" "/>
              <a:defRPr sz="2000" b="0">
                <a:solidFill>
                  <a:schemeClr val="bg2"/>
                </a:solidFill>
                <a:latin typeface="+mn-lt"/>
                <a:ea typeface="Gilroy" panose="00000500000000000000" pitchFamily="50" charset="0"/>
                <a:cs typeface="Gilroy" panose="00000500000000000000" pitchFamily="50" charset="0"/>
              </a:defRPr>
            </a:lvl1pPr>
            <a:lvl2pPr marL="0" indent="0">
              <a:spcBef>
                <a:spcPts val="300"/>
              </a:spcBef>
              <a:buFont typeface="Calibri" panose="020F0502020204030204" pitchFamily="34" charset="0"/>
              <a:buChar char=" "/>
              <a:defRPr sz="1800">
                <a:solidFill>
                  <a:schemeClr val="bg2"/>
                </a:solidFill>
                <a:latin typeface="+mn-lt"/>
                <a:ea typeface="Gilroy" panose="00000500000000000000" pitchFamily="50" charset="0"/>
                <a:cs typeface="Gilroy" panose="00000500000000000000" pitchFamily="50" charset="0"/>
              </a:defRPr>
            </a:lvl2pPr>
          </a:lstStyle>
          <a:p>
            <a:pPr lvl="0"/>
            <a:r>
              <a:rPr lang="en-US"/>
              <a:t>Click to edit master text styles</a:t>
            </a:r>
          </a:p>
          <a:p>
            <a:pPr lvl="1"/>
            <a:r>
              <a:rPr lang="en-US"/>
              <a:t>Second level</a:t>
            </a:r>
          </a:p>
        </p:txBody>
      </p:sp>
      <p:sp>
        <p:nvSpPr>
          <p:cNvPr id="3" name="Title 2"/>
          <p:cNvSpPr>
            <a:spLocks noGrp="1"/>
          </p:cNvSpPr>
          <p:nvPr>
            <p:ph type="title" hasCustomPrompt="1"/>
          </p:nvPr>
        </p:nvSpPr>
        <p:spPr>
          <a:xfrm>
            <a:off x="415335" y="2731259"/>
            <a:ext cx="11187994" cy="668692"/>
          </a:xfrm>
        </p:spPr>
        <p:txBody>
          <a:bodyPr/>
          <a:lstStyle>
            <a:lvl1pPr>
              <a:lnSpc>
                <a:spcPct val="90000"/>
              </a:lnSpc>
              <a:defRPr sz="4400" b="1">
                <a:solidFill>
                  <a:schemeClr val="bg2"/>
                </a:solidFill>
              </a:defRPr>
            </a:lvl1pPr>
          </a:lstStyle>
          <a:p>
            <a:r>
              <a:rPr lang="en-US"/>
              <a:t>Click to edit master title style</a:t>
            </a:r>
          </a:p>
        </p:txBody>
      </p:sp>
      <p:grpSp>
        <p:nvGrpSpPr>
          <p:cNvPr id="10" name="Graphic 28">
            <a:extLst>
              <a:ext uri="{FF2B5EF4-FFF2-40B4-BE49-F238E27FC236}">
                <a16:creationId xmlns:a16="http://schemas.microsoft.com/office/drawing/2014/main" id="{24F91FC9-182B-429B-8B15-C395D093A08C}"/>
              </a:ext>
            </a:extLst>
          </p:cNvPr>
          <p:cNvGrpSpPr>
            <a:grpSpLocks noChangeAspect="1"/>
          </p:cNvGrpSpPr>
          <p:nvPr userDrawn="1"/>
        </p:nvGrpSpPr>
        <p:grpSpPr>
          <a:xfrm>
            <a:off x="384148" y="6197601"/>
            <a:ext cx="874890" cy="464232"/>
            <a:chOff x="3834550" y="2440725"/>
            <a:chExt cx="5419725" cy="2876550"/>
          </a:xfrm>
          <a:solidFill>
            <a:schemeClr val="bg1"/>
          </a:solidFill>
        </p:grpSpPr>
        <p:sp>
          <p:nvSpPr>
            <p:cNvPr id="11" name="Freeform: Shape 98">
              <a:extLst>
                <a:ext uri="{FF2B5EF4-FFF2-40B4-BE49-F238E27FC236}">
                  <a16:creationId xmlns:a16="http://schemas.microsoft.com/office/drawing/2014/main" id="{10597F11-6CCA-417E-BB92-86BA53D6100F}"/>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sz="1800"/>
            </a:p>
          </p:txBody>
        </p:sp>
        <p:sp>
          <p:nvSpPr>
            <p:cNvPr id="12" name="Freeform: Shape 99">
              <a:extLst>
                <a:ext uri="{FF2B5EF4-FFF2-40B4-BE49-F238E27FC236}">
                  <a16:creationId xmlns:a16="http://schemas.microsoft.com/office/drawing/2014/main" id="{10B34A23-BF43-46D4-B3FC-969E59E555F6}"/>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sz="1800"/>
            </a:p>
          </p:txBody>
        </p:sp>
        <p:sp>
          <p:nvSpPr>
            <p:cNvPr id="13" name="Freeform: Shape 100">
              <a:extLst>
                <a:ext uri="{FF2B5EF4-FFF2-40B4-BE49-F238E27FC236}">
                  <a16:creationId xmlns:a16="http://schemas.microsoft.com/office/drawing/2014/main" id="{12653E1D-49D5-4F43-AF17-5CE484E3C759}"/>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sz="1800"/>
            </a:p>
          </p:txBody>
        </p:sp>
        <p:sp>
          <p:nvSpPr>
            <p:cNvPr id="14" name="Freeform: Shape 101">
              <a:extLst>
                <a:ext uri="{FF2B5EF4-FFF2-40B4-BE49-F238E27FC236}">
                  <a16:creationId xmlns:a16="http://schemas.microsoft.com/office/drawing/2014/main" id="{F9FF021D-9C92-493C-9F9E-2FB72BCECE71}"/>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sz="1800"/>
            </a:p>
          </p:txBody>
        </p:sp>
        <p:sp>
          <p:nvSpPr>
            <p:cNvPr id="15" name="Freeform: Shape 102">
              <a:extLst>
                <a:ext uri="{FF2B5EF4-FFF2-40B4-BE49-F238E27FC236}">
                  <a16:creationId xmlns:a16="http://schemas.microsoft.com/office/drawing/2014/main" id="{433DD94B-B6DC-42E0-BA8A-F374D69EF08C}"/>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84836744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hank You_1_Name">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1845" y="3599344"/>
            <a:ext cx="10444163" cy="1374775"/>
          </a:xfrm>
        </p:spPr>
        <p:txBody>
          <a:bodyPr/>
          <a:lstStyle>
            <a:lvl1pPr marL="0" indent="0">
              <a:buFont typeface="Calibri" panose="020F0502020204030204" pitchFamily="34" charset="0"/>
              <a:buChar char=" "/>
              <a:defRPr sz="2000" b="0">
                <a:solidFill>
                  <a:schemeClr val="bg2"/>
                </a:solidFill>
                <a:latin typeface="+mn-lt"/>
                <a:ea typeface="Gilroy" panose="00000500000000000000" pitchFamily="50" charset="0"/>
                <a:cs typeface="Gilroy" panose="00000500000000000000" pitchFamily="50" charset="0"/>
              </a:defRPr>
            </a:lvl1pPr>
            <a:lvl2pPr marL="0" indent="0">
              <a:spcBef>
                <a:spcPts val="300"/>
              </a:spcBef>
              <a:buFont typeface="Calibri" panose="020F0502020204030204" pitchFamily="34" charset="0"/>
              <a:buChar char=" "/>
              <a:defRPr sz="1800">
                <a:solidFill>
                  <a:schemeClr val="bg2"/>
                </a:solidFill>
                <a:latin typeface="+mn-lt"/>
                <a:ea typeface="Gilroy" panose="00000500000000000000" pitchFamily="50" charset="0"/>
                <a:cs typeface="Gilroy" panose="00000500000000000000" pitchFamily="50" charset="0"/>
              </a:defRPr>
            </a:lvl2pPr>
          </a:lstStyle>
          <a:p>
            <a:pPr lvl="0"/>
            <a:r>
              <a:rPr lang="en-US"/>
              <a:t>Click to edit master text styles</a:t>
            </a:r>
          </a:p>
          <a:p>
            <a:pPr lvl="1"/>
            <a:r>
              <a:rPr lang="en-US"/>
              <a:t>Second level</a:t>
            </a:r>
          </a:p>
        </p:txBody>
      </p:sp>
      <p:sp>
        <p:nvSpPr>
          <p:cNvPr id="3" name="Title 2"/>
          <p:cNvSpPr>
            <a:spLocks noGrp="1"/>
          </p:cNvSpPr>
          <p:nvPr>
            <p:ph type="title" hasCustomPrompt="1"/>
          </p:nvPr>
        </p:nvSpPr>
        <p:spPr>
          <a:xfrm>
            <a:off x="415895" y="2731259"/>
            <a:ext cx="11187994" cy="668692"/>
          </a:xfrm>
        </p:spPr>
        <p:txBody>
          <a:bodyPr/>
          <a:lstStyle>
            <a:lvl1pPr>
              <a:lnSpc>
                <a:spcPct val="90000"/>
              </a:lnSpc>
              <a:defRPr sz="4400" b="1">
                <a:solidFill>
                  <a:schemeClr val="bg2"/>
                </a:solidFill>
              </a:defRPr>
            </a:lvl1pPr>
          </a:lstStyle>
          <a:p>
            <a:r>
              <a:rPr lang="en-US"/>
              <a:t>Click to edit master title style</a:t>
            </a:r>
          </a:p>
        </p:txBody>
      </p:sp>
      <p:grpSp>
        <p:nvGrpSpPr>
          <p:cNvPr id="20" name="Graphic 42">
            <a:extLst>
              <a:ext uri="{FF2B5EF4-FFF2-40B4-BE49-F238E27FC236}">
                <a16:creationId xmlns:a16="http://schemas.microsoft.com/office/drawing/2014/main" id="{3E794096-B10B-E04E-9074-16258BC906B2}"/>
              </a:ext>
            </a:extLst>
          </p:cNvPr>
          <p:cNvGrpSpPr/>
          <p:nvPr userDrawn="1"/>
        </p:nvGrpSpPr>
        <p:grpSpPr>
          <a:xfrm>
            <a:off x="370214" y="895351"/>
            <a:ext cx="1885761" cy="555625"/>
            <a:chOff x="803237" y="2081175"/>
            <a:chExt cx="11182350" cy="3295650"/>
          </a:xfrm>
        </p:grpSpPr>
        <p:sp>
          <p:nvSpPr>
            <p:cNvPr id="21" name="Freeform: Shape 44">
              <a:extLst>
                <a:ext uri="{FF2B5EF4-FFF2-40B4-BE49-F238E27FC236}">
                  <a16:creationId xmlns:a16="http://schemas.microsoft.com/office/drawing/2014/main" id="{485F4B7C-2B57-1B4B-977E-680282D08DBC}"/>
                </a:ext>
              </a:extLst>
            </p:cNvPr>
            <p:cNvSpPr/>
            <p:nvPr/>
          </p:nvSpPr>
          <p:spPr>
            <a:xfrm>
              <a:off x="3507766" y="3453249"/>
              <a:ext cx="581025" cy="942975"/>
            </a:xfrm>
            <a:custGeom>
              <a:avLst/>
              <a:gdLst>
                <a:gd name="connsiteX0" fmla="*/ 502348 w 581025"/>
                <a:gd name="connsiteY0" fmla="*/ 7146 h 942975"/>
                <a:gd name="connsiteX1" fmla="*/ 243459 w 581025"/>
                <a:gd name="connsiteY1" fmla="*/ 100110 h 942975"/>
                <a:gd name="connsiteX2" fmla="*/ 243459 w 581025"/>
                <a:gd name="connsiteY2" fmla="*/ 16671 h 942975"/>
                <a:gd name="connsiteX3" fmla="*/ 7144 w 581025"/>
                <a:gd name="connsiteY3" fmla="*/ 16671 h 942975"/>
                <a:gd name="connsiteX4" fmla="*/ 7144 w 581025"/>
                <a:gd name="connsiteY4" fmla="*/ 936786 h 942975"/>
                <a:gd name="connsiteX5" fmla="*/ 252889 w 581025"/>
                <a:gd name="connsiteY5" fmla="*/ 936786 h 942975"/>
                <a:gd name="connsiteX6" fmla="*/ 252889 w 581025"/>
                <a:gd name="connsiteY6" fmla="*/ 348712 h 942975"/>
                <a:gd name="connsiteX7" fmla="*/ 475964 w 581025"/>
                <a:gd name="connsiteY7" fmla="*/ 234888 h 942975"/>
                <a:gd name="connsiteX8" fmla="*/ 574548 w 581025"/>
                <a:gd name="connsiteY8" fmla="*/ 249652 h 942975"/>
                <a:gd name="connsiteX9" fmla="*/ 574548 w 581025"/>
                <a:gd name="connsiteY9" fmla="*/ 13527 h 942975"/>
                <a:gd name="connsiteX10" fmla="*/ 502349 w 581025"/>
                <a:gd name="connsiteY10" fmla="*/ 7146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1025" h="942975">
                  <a:moveTo>
                    <a:pt x="502348" y="7146"/>
                  </a:moveTo>
                  <a:cubicBezTo>
                    <a:pt x="407828" y="6860"/>
                    <a:pt x="316206" y="39761"/>
                    <a:pt x="243459" y="100110"/>
                  </a:cubicBezTo>
                  <a:lnTo>
                    <a:pt x="243459" y="16671"/>
                  </a:lnTo>
                  <a:lnTo>
                    <a:pt x="7144" y="16671"/>
                  </a:lnTo>
                  <a:lnTo>
                    <a:pt x="7144" y="936786"/>
                  </a:lnTo>
                  <a:lnTo>
                    <a:pt x="252889" y="936786"/>
                  </a:lnTo>
                  <a:lnTo>
                    <a:pt x="252889" y="348712"/>
                  </a:lnTo>
                  <a:cubicBezTo>
                    <a:pt x="286893" y="301087"/>
                    <a:pt x="371951" y="234888"/>
                    <a:pt x="475964" y="234888"/>
                  </a:cubicBezTo>
                  <a:cubicBezTo>
                    <a:pt x="512921" y="234888"/>
                    <a:pt x="546830" y="237555"/>
                    <a:pt x="574548" y="249652"/>
                  </a:cubicBezTo>
                  <a:lnTo>
                    <a:pt x="574548" y="13527"/>
                  </a:lnTo>
                  <a:cubicBezTo>
                    <a:pt x="550710" y="9326"/>
                    <a:pt x="526554" y="7191"/>
                    <a:pt x="502349" y="7146"/>
                  </a:cubicBezTo>
                </a:path>
              </a:pathLst>
            </a:custGeom>
            <a:solidFill>
              <a:srgbClr val="FFFFFF"/>
            </a:solidFill>
            <a:ln w="9525" cap="flat">
              <a:noFill/>
              <a:prstDash val="solid"/>
              <a:miter/>
            </a:ln>
          </p:spPr>
          <p:txBody>
            <a:bodyPr rtlCol="0" anchor="ctr"/>
            <a:lstStyle/>
            <a:p>
              <a:endParaRPr lang="en-US" sz="1800"/>
            </a:p>
          </p:txBody>
        </p:sp>
        <p:sp>
          <p:nvSpPr>
            <p:cNvPr id="22" name="Freeform: Shape 45">
              <a:extLst>
                <a:ext uri="{FF2B5EF4-FFF2-40B4-BE49-F238E27FC236}">
                  <a16:creationId xmlns:a16="http://schemas.microsoft.com/office/drawing/2014/main" id="{D10EEA80-CC0A-A842-A1C9-F3626041AEC8}"/>
                </a:ext>
              </a:extLst>
            </p:cNvPr>
            <p:cNvSpPr/>
            <p:nvPr/>
          </p:nvSpPr>
          <p:spPr>
            <a:xfrm>
              <a:off x="1741735" y="3443821"/>
              <a:ext cx="742950" cy="971550"/>
            </a:xfrm>
            <a:custGeom>
              <a:avLst/>
              <a:gdLst>
                <a:gd name="connsiteX0" fmla="*/ 126206 w 742950"/>
                <a:gd name="connsiteY0" fmla="*/ 665417 h 971550"/>
                <a:gd name="connsiteX1" fmla="*/ 377571 w 742950"/>
                <a:gd name="connsiteY1" fmla="*/ 756476 h 971550"/>
                <a:gd name="connsiteX2" fmla="*/ 494824 w 742950"/>
                <a:gd name="connsiteY2" fmla="*/ 678752 h 971550"/>
                <a:gd name="connsiteX3" fmla="*/ 50578 w 742950"/>
                <a:gd name="connsiteY3" fmla="*/ 293656 h 971550"/>
                <a:gd name="connsiteX4" fmla="*/ 402146 w 742950"/>
                <a:gd name="connsiteY4" fmla="*/ 7144 h 971550"/>
                <a:gd name="connsiteX5" fmla="*/ 712184 w 742950"/>
                <a:gd name="connsiteY5" fmla="*/ 100108 h 971550"/>
                <a:gd name="connsiteX6" fmla="*/ 596837 w 742950"/>
                <a:gd name="connsiteY6" fmla="*/ 278416 h 971550"/>
                <a:gd name="connsiteX7" fmla="*/ 421100 w 742950"/>
                <a:gd name="connsiteY7" fmla="*/ 215837 h 971550"/>
                <a:gd name="connsiteX8" fmla="*/ 296323 w 742950"/>
                <a:gd name="connsiteY8" fmla="*/ 289846 h 971550"/>
                <a:gd name="connsiteX9" fmla="*/ 740474 w 742950"/>
                <a:gd name="connsiteY9" fmla="*/ 680371 h 971550"/>
                <a:gd name="connsiteX10" fmla="*/ 375761 w 742950"/>
                <a:gd name="connsiteY10" fmla="*/ 964978 h 971550"/>
                <a:gd name="connsiteX11" fmla="*/ 7144 w 742950"/>
                <a:gd name="connsiteY11" fmla="*/ 8411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950" h="971550">
                  <a:moveTo>
                    <a:pt x="126206" y="665417"/>
                  </a:moveTo>
                  <a:cubicBezTo>
                    <a:pt x="188595" y="722567"/>
                    <a:pt x="284988" y="756476"/>
                    <a:pt x="377571" y="756476"/>
                  </a:cubicBezTo>
                  <a:cubicBezTo>
                    <a:pt x="444246" y="756476"/>
                    <a:pt x="494824" y="724281"/>
                    <a:pt x="494824" y="678752"/>
                  </a:cubicBezTo>
                  <a:cubicBezTo>
                    <a:pt x="494824" y="540258"/>
                    <a:pt x="50578" y="589598"/>
                    <a:pt x="50578" y="293656"/>
                  </a:cubicBezTo>
                  <a:cubicBezTo>
                    <a:pt x="50578" y="117158"/>
                    <a:pt x="220694" y="7144"/>
                    <a:pt x="402146" y="7144"/>
                  </a:cubicBezTo>
                  <a:cubicBezTo>
                    <a:pt x="521208" y="7144"/>
                    <a:pt x="651701" y="52673"/>
                    <a:pt x="712184" y="100108"/>
                  </a:cubicBezTo>
                  <a:lnTo>
                    <a:pt x="596837" y="278416"/>
                  </a:lnTo>
                  <a:cubicBezTo>
                    <a:pt x="549212" y="244316"/>
                    <a:pt x="487204" y="215837"/>
                    <a:pt x="421100" y="215837"/>
                  </a:cubicBezTo>
                  <a:cubicBezTo>
                    <a:pt x="352996" y="215837"/>
                    <a:pt x="296323" y="242411"/>
                    <a:pt x="296323" y="289846"/>
                  </a:cubicBezTo>
                  <a:cubicBezTo>
                    <a:pt x="296323" y="409384"/>
                    <a:pt x="740474" y="361950"/>
                    <a:pt x="740474" y="680371"/>
                  </a:cubicBezTo>
                  <a:cubicBezTo>
                    <a:pt x="740474" y="856774"/>
                    <a:pt x="568452" y="964978"/>
                    <a:pt x="375761" y="964978"/>
                  </a:cubicBezTo>
                  <a:cubicBezTo>
                    <a:pt x="242940" y="963405"/>
                    <a:pt x="113979" y="920085"/>
                    <a:pt x="7144" y="841153"/>
                  </a:cubicBezTo>
                  <a:close/>
                </a:path>
              </a:pathLst>
            </a:custGeom>
            <a:solidFill>
              <a:srgbClr val="FFFFFF"/>
            </a:solidFill>
            <a:ln w="9525" cap="flat">
              <a:noFill/>
              <a:prstDash val="solid"/>
              <a:miter/>
            </a:ln>
          </p:spPr>
          <p:txBody>
            <a:bodyPr rtlCol="0" anchor="ctr"/>
            <a:lstStyle/>
            <a:p>
              <a:endParaRPr lang="en-US" sz="1800"/>
            </a:p>
          </p:txBody>
        </p:sp>
        <p:sp>
          <p:nvSpPr>
            <p:cNvPr id="23" name="Freeform: Shape 46">
              <a:extLst>
                <a:ext uri="{FF2B5EF4-FFF2-40B4-BE49-F238E27FC236}">
                  <a16:creationId xmlns:a16="http://schemas.microsoft.com/office/drawing/2014/main" id="{AC78FC61-5C7F-8742-9AFB-F86C83C1B7C7}"/>
                </a:ext>
              </a:extLst>
            </p:cNvPr>
            <p:cNvSpPr/>
            <p:nvPr/>
          </p:nvSpPr>
          <p:spPr>
            <a:xfrm>
              <a:off x="2524024" y="3443821"/>
              <a:ext cx="885825" cy="971550"/>
            </a:xfrm>
            <a:custGeom>
              <a:avLst/>
              <a:gdLst>
                <a:gd name="connsiteX0" fmla="*/ 886015 w 885825"/>
                <a:gd name="connsiteY0" fmla="*/ 477679 h 971550"/>
                <a:gd name="connsiteX1" fmla="*/ 453295 w 885825"/>
                <a:gd name="connsiteY1" fmla="*/ 7144 h 971550"/>
                <a:gd name="connsiteX2" fmla="*/ 7144 w 885825"/>
                <a:gd name="connsiteY2" fmla="*/ 487109 h 971550"/>
                <a:gd name="connsiteX3" fmla="*/ 487299 w 885825"/>
                <a:gd name="connsiteY3" fmla="*/ 965168 h 971550"/>
                <a:gd name="connsiteX4" fmla="*/ 863346 w 885825"/>
                <a:gd name="connsiteY4" fmla="*/ 800195 h 971550"/>
                <a:gd name="connsiteX5" fmla="*/ 723519 w 885825"/>
                <a:gd name="connsiteY5" fmla="*/ 659797 h 971550"/>
                <a:gd name="connsiteX6" fmla="*/ 492919 w 885825"/>
                <a:gd name="connsiteY6" fmla="*/ 766001 h 971550"/>
                <a:gd name="connsiteX7" fmla="*/ 245269 w 885825"/>
                <a:gd name="connsiteY7" fmla="*/ 547878 h 971550"/>
                <a:gd name="connsiteX8" fmla="*/ 880300 w 885825"/>
                <a:gd name="connsiteY8" fmla="*/ 547878 h 971550"/>
                <a:gd name="connsiteX9" fmla="*/ 886015 w 885825"/>
                <a:gd name="connsiteY9" fmla="*/ 477679 h 971550"/>
                <a:gd name="connsiteX10" fmla="*/ 256699 w 885825"/>
                <a:gd name="connsiteY10" fmla="*/ 367570 h 971550"/>
                <a:gd name="connsiteX11" fmla="*/ 453295 w 885825"/>
                <a:gd name="connsiteY11" fmla="*/ 206312 h 971550"/>
                <a:gd name="connsiteX12" fmla="*/ 634270 w 885825"/>
                <a:gd name="connsiteY12" fmla="*/ 36757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825" h="971550">
                  <a:moveTo>
                    <a:pt x="886015" y="477679"/>
                  </a:moveTo>
                  <a:cubicBezTo>
                    <a:pt x="886015" y="221552"/>
                    <a:pt x="706564" y="7144"/>
                    <a:pt x="453295" y="7144"/>
                  </a:cubicBezTo>
                  <a:cubicBezTo>
                    <a:pt x="181070" y="7144"/>
                    <a:pt x="7144" y="230981"/>
                    <a:pt x="7144" y="487109"/>
                  </a:cubicBezTo>
                  <a:cubicBezTo>
                    <a:pt x="7144" y="775526"/>
                    <a:pt x="213169" y="965168"/>
                    <a:pt x="487299" y="965168"/>
                  </a:cubicBezTo>
                  <a:cubicBezTo>
                    <a:pt x="629031" y="965168"/>
                    <a:pt x="774573" y="906399"/>
                    <a:pt x="863346" y="800195"/>
                  </a:cubicBezTo>
                  <a:lnTo>
                    <a:pt x="723519" y="659797"/>
                  </a:lnTo>
                  <a:cubicBezTo>
                    <a:pt x="680085" y="707422"/>
                    <a:pt x="596932" y="766001"/>
                    <a:pt x="492919" y="766001"/>
                  </a:cubicBezTo>
                  <a:cubicBezTo>
                    <a:pt x="362521" y="766001"/>
                    <a:pt x="258604" y="676847"/>
                    <a:pt x="245269" y="547878"/>
                  </a:cubicBezTo>
                  <a:lnTo>
                    <a:pt x="880300" y="547878"/>
                  </a:lnTo>
                  <a:cubicBezTo>
                    <a:pt x="884241" y="524689"/>
                    <a:pt x="886153" y="501200"/>
                    <a:pt x="886015" y="477679"/>
                  </a:cubicBezTo>
                  <a:close/>
                  <a:moveTo>
                    <a:pt x="256699" y="367570"/>
                  </a:moveTo>
                  <a:cubicBezTo>
                    <a:pt x="268034" y="284131"/>
                    <a:pt x="351187" y="206312"/>
                    <a:pt x="453295" y="206312"/>
                  </a:cubicBezTo>
                  <a:cubicBezTo>
                    <a:pt x="545679" y="206668"/>
                    <a:pt x="623305" y="275837"/>
                    <a:pt x="634270" y="367570"/>
                  </a:cubicBezTo>
                  <a:close/>
                </a:path>
              </a:pathLst>
            </a:custGeom>
            <a:solidFill>
              <a:srgbClr val="FFFFFF"/>
            </a:solidFill>
            <a:ln w="9525" cap="flat">
              <a:noFill/>
              <a:prstDash val="solid"/>
              <a:miter/>
            </a:ln>
          </p:spPr>
          <p:txBody>
            <a:bodyPr rtlCol="0" anchor="ctr"/>
            <a:lstStyle/>
            <a:p>
              <a:endParaRPr lang="en-US" sz="1800"/>
            </a:p>
          </p:txBody>
        </p:sp>
        <p:sp>
          <p:nvSpPr>
            <p:cNvPr id="24" name="Freeform: Shape 47">
              <a:extLst>
                <a:ext uri="{FF2B5EF4-FFF2-40B4-BE49-F238E27FC236}">
                  <a16:creationId xmlns:a16="http://schemas.microsoft.com/office/drawing/2014/main" id="{8FB98966-6DA3-804A-AEFB-1BEEBE6FF1B4}"/>
                </a:ext>
              </a:extLst>
            </p:cNvPr>
            <p:cNvSpPr/>
            <p:nvPr/>
          </p:nvSpPr>
          <p:spPr>
            <a:xfrm>
              <a:off x="4154227" y="3462776"/>
              <a:ext cx="1019175" cy="933450"/>
            </a:xfrm>
            <a:custGeom>
              <a:avLst/>
              <a:gdLst>
                <a:gd name="connsiteX0" fmla="*/ 513683 w 1019175"/>
                <a:gd name="connsiteY0" fmla="*/ 568738 h 933450"/>
                <a:gd name="connsiteX1" fmla="*/ 765048 w 1019175"/>
                <a:gd name="connsiteY1" fmla="*/ 7144 h 933450"/>
                <a:gd name="connsiteX2" fmla="*/ 1020223 w 1019175"/>
                <a:gd name="connsiteY2" fmla="*/ 7144 h 933450"/>
                <a:gd name="connsiteX3" fmla="*/ 598742 w 1019175"/>
                <a:gd name="connsiteY3" fmla="*/ 927259 h 933450"/>
                <a:gd name="connsiteX4" fmla="*/ 428625 w 1019175"/>
                <a:gd name="connsiteY4" fmla="*/ 927259 h 933450"/>
                <a:gd name="connsiteX5" fmla="*/ 7144 w 1019175"/>
                <a:gd name="connsiteY5" fmla="*/ 7144 h 933450"/>
                <a:gd name="connsiteX6" fmla="*/ 262319 w 1019175"/>
                <a:gd name="connsiteY6" fmla="*/ 7144 h 933450"/>
                <a:gd name="connsiteX7" fmla="*/ 513683 w 1019175"/>
                <a:gd name="connsiteY7" fmla="*/ 56873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75" h="933450">
                  <a:moveTo>
                    <a:pt x="513683" y="568738"/>
                  </a:moveTo>
                  <a:lnTo>
                    <a:pt x="765048" y="7144"/>
                  </a:lnTo>
                  <a:lnTo>
                    <a:pt x="1020223" y="7144"/>
                  </a:lnTo>
                  <a:lnTo>
                    <a:pt x="598742" y="927259"/>
                  </a:lnTo>
                  <a:lnTo>
                    <a:pt x="428625" y="927259"/>
                  </a:lnTo>
                  <a:lnTo>
                    <a:pt x="7144" y="7144"/>
                  </a:lnTo>
                  <a:lnTo>
                    <a:pt x="262319" y="7144"/>
                  </a:lnTo>
                  <a:lnTo>
                    <a:pt x="513683" y="568738"/>
                  </a:lnTo>
                  <a:close/>
                </a:path>
              </a:pathLst>
            </a:custGeom>
            <a:solidFill>
              <a:srgbClr val="FFFFFF"/>
            </a:solidFill>
            <a:ln w="9525" cap="flat">
              <a:noFill/>
              <a:prstDash val="solid"/>
              <a:miter/>
            </a:ln>
          </p:spPr>
          <p:txBody>
            <a:bodyPr rtlCol="0" anchor="ctr"/>
            <a:lstStyle/>
            <a:p>
              <a:endParaRPr lang="en-US" sz="1800"/>
            </a:p>
          </p:txBody>
        </p:sp>
        <p:sp>
          <p:nvSpPr>
            <p:cNvPr id="25" name="Freeform: Shape 48">
              <a:extLst>
                <a:ext uri="{FF2B5EF4-FFF2-40B4-BE49-F238E27FC236}">
                  <a16:creationId xmlns:a16="http://schemas.microsoft.com/office/drawing/2014/main" id="{A1D08078-130B-B74C-AD2B-87EB41FE43B4}"/>
                </a:ext>
              </a:extLst>
            </p:cNvPr>
            <p:cNvSpPr/>
            <p:nvPr/>
          </p:nvSpPr>
          <p:spPr>
            <a:xfrm>
              <a:off x="5212931" y="3030722"/>
              <a:ext cx="323850" cy="323850"/>
            </a:xfrm>
            <a:custGeom>
              <a:avLst/>
              <a:gdLst>
                <a:gd name="connsiteX0" fmla="*/ 167831 w 323850"/>
                <a:gd name="connsiteY0" fmla="*/ 7144 h 323850"/>
                <a:gd name="connsiteX1" fmla="*/ 322007 w 323850"/>
                <a:gd name="connsiteY1" fmla="*/ 167798 h 323850"/>
                <a:gd name="connsiteX2" fmla="*/ 161353 w 323850"/>
                <a:gd name="connsiteY2" fmla="*/ 321974 h 323850"/>
                <a:gd name="connsiteX3" fmla="*/ 7144 w 323850"/>
                <a:gd name="connsiteY3" fmla="*/ 164878 h 323850"/>
                <a:gd name="connsiteX4" fmla="*/ 164943 w 323850"/>
                <a:gd name="connsiteY4" fmla="*/ 7400 h 323850"/>
                <a:gd name="connsiteX5" fmla="*/ 167830 w 323850"/>
                <a:gd name="connsiteY5" fmla="*/ 7429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850" h="323850">
                  <a:moveTo>
                    <a:pt x="167831" y="7144"/>
                  </a:moveTo>
                  <a:cubicBezTo>
                    <a:pt x="254769" y="8933"/>
                    <a:pt x="323796" y="80860"/>
                    <a:pt x="322007" y="167798"/>
                  </a:cubicBezTo>
                  <a:cubicBezTo>
                    <a:pt x="320218" y="254735"/>
                    <a:pt x="248291" y="323762"/>
                    <a:pt x="161353" y="321974"/>
                  </a:cubicBezTo>
                  <a:cubicBezTo>
                    <a:pt x="75801" y="320213"/>
                    <a:pt x="7317" y="250448"/>
                    <a:pt x="7144" y="164878"/>
                  </a:cubicBezTo>
                  <a:cubicBezTo>
                    <a:pt x="7233" y="77816"/>
                    <a:pt x="77882" y="7311"/>
                    <a:pt x="164943" y="7400"/>
                  </a:cubicBezTo>
                  <a:cubicBezTo>
                    <a:pt x="165906" y="7401"/>
                    <a:pt x="166868" y="7411"/>
                    <a:pt x="167830" y="7429"/>
                  </a:cubicBezTo>
                </a:path>
              </a:pathLst>
            </a:custGeom>
            <a:solidFill>
              <a:srgbClr val="FFFFFF"/>
            </a:solidFill>
            <a:ln w="9525" cap="flat">
              <a:noFill/>
              <a:prstDash val="solid"/>
              <a:miter/>
            </a:ln>
          </p:spPr>
          <p:txBody>
            <a:bodyPr rtlCol="0" anchor="ctr"/>
            <a:lstStyle/>
            <a:p>
              <a:endParaRPr lang="en-US" sz="1800"/>
            </a:p>
          </p:txBody>
        </p:sp>
        <p:sp>
          <p:nvSpPr>
            <p:cNvPr id="26" name="Freeform: Shape 49">
              <a:extLst>
                <a:ext uri="{FF2B5EF4-FFF2-40B4-BE49-F238E27FC236}">
                  <a16:creationId xmlns:a16="http://schemas.microsoft.com/office/drawing/2014/main" id="{142CA0F7-48DF-954C-846F-B34AA6216D9A}"/>
                </a:ext>
              </a:extLst>
            </p:cNvPr>
            <p:cNvSpPr/>
            <p:nvPr/>
          </p:nvSpPr>
          <p:spPr>
            <a:xfrm>
              <a:off x="5250745" y="3462776"/>
              <a:ext cx="257175" cy="933450"/>
            </a:xfrm>
            <a:custGeom>
              <a:avLst/>
              <a:gdLst>
                <a:gd name="connsiteX0" fmla="*/ 7144 w 257175"/>
                <a:gd name="connsiteY0" fmla="*/ 7144 h 933450"/>
                <a:gd name="connsiteX1" fmla="*/ 252889 w 257175"/>
                <a:gd name="connsiteY1" fmla="*/ 7144 h 933450"/>
                <a:gd name="connsiteX2" fmla="*/ 252889 w 257175"/>
                <a:gd name="connsiteY2" fmla="*/ 927259 h 933450"/>
                <a:gd name="connsiteX3" fmla="*/ 7144 w 257175"/>
                <a:gd name="connsiteY3" fmla="*/ 927259 h 933450"/>
              </a:gdLst>
              <a:ahLst/>
              <a:cxnLst>
                <a:cxn ang="0">
                  <a:pos x="connsiteX0" y="connsiteY0"/>
                </a:cxn>
                <a:cxn ang="0">
                  <a:pos x="connsiteX1" y="connsiteY1"/>
                </a:cxn>
                <a:cxn ang="0">
                  <a:pos x="connsiteX2" y="connsiteY2"/>
                </a:cxn>
                <a:cxn ang="0">
                  <a:pos x="connsiteX3" y="connsiteY3"/>
                </a:cxn>
              </a:cxnLst>
              <a:rect l="l" t="t" r="r" b="b"/>
              <a:pathLst>
                <a:path w="257175" h="933450">
                  <a:moveTo>
                    <a:pt x="7144" y="7144"/>
                  </a:moveTo>
                  <a:lnTo>
                    <a:pt x="252889" y="7144"/>
                  </a:lnTo>
                  <a:lnTo>
                    <a:pt x="252889" y="927259"/>
                  </a:lnTo>
                  <a:lnTo>
                    <a:pt x="7144" y="927259"/>
                  </a:lnTo>
                  <a:close/>
                </a:path>
              </a:pathLst>
            </a:custGeom>
            <a:solidFill>
              <a:srgbClr val="FFFFFF"/>
            </a:solidFill>
            <a:ln w="9525" cap="flat">
              <a:noFill/>
              <a:prstDash val="solid"/>
              <a:miter/>
            </a:ln>
          </p:spPr>
          <p:txBody>
            <a:bodyPr rtlCol="0" anchor="ctr"/>
            <a:lstStyle/>
            <a:p>
              <a:endParaRPr lang="en-US" sz="1800"/>
            </a:p>
          </p:txBody>
        </p:sp>
        <p:sp>
          <p:nvSpPr>
            <p:cNvPr id="27" name="Freeform: Shape 50">
              <a:extLst>
                <a:ext uri="{FF2B5EF4-FFF2-40B4-BE49-F238E27FC236}">
                  <a16:creationId xmlns:a16="http://schemas.microsoft.com/office/drawing/2014/main" id="{53B8922E-F4EE-DC4A-A746-75CDAF700A26}"/>
                </a:ext>
              </a:extLst>
            </p:cNvPr>
            <p:cNvSpPr/>
            <p:nvPr/>
          </p:nvSpPr>
          <p:spPr>
            <a:xfrm>
              <a:off x="5605171" y="3443821"/>
              <a:ext cx="914400" cy="971550"/>
            </a:xfrm>
            <a:custGeom>
              <a:avLst/>
              <a:gdLst>
                <a:gd name="connsiteX0" fmla="*/ 914400 w 914400"/>
                <a:gd name="connsiteY0" fmla="*/ 758380 h 971550"/>
                <a:gd name="connsiteX1" fmla="*/ 498538 w 914400"/>
                <a:gd name="connsiteY1" fmla="*/ 965168 h 971550"/>
                <a:gd name="connsiteX2" fmla="*/ 7144 w 914400"/>
                <a:gd name="connsiteY2" fmla="*/ 487109 h 971550"/>
                <a:gd name="connsiteX3" fmla="*/ 500443 w 914400"/>
                <a:gd name="connsiteY3" fmla="*/ 7144 h 971550"/>
                <a:gd name="connsiteX4" fmla="*/ 886015 w 914400"/>
                <a:gd name="connsiteY4" fmla="*/ 191167 h 971550"/>
                <a:gd name="connsiteX5" fmla="*/ 712089 w 914400"/>
                <a:gd name="connsiteY5" fmla="*/ 344805 h 971550"/>
                <a:gd name="connsiteX6" fmla="*/ 500443 w 914400"/>
                <a:gd name="connsiteY6" fmla="*/ 234791 h 971550"/>
                <a:gd name="connsiteX7" fmla="*/ 252793 w 914400"/>
                <a:gd name="connsiteY7" fmla="*/ 487109 h 971550"/>
                <a:gd name="connsiteX8" fmla="*/ 506063 w 914400"/>
                <a:gd name="connsiteY8" fmla="*/ 737521 h 971550"/>
                <a:gd name="connsiteX9" fmla="*/ 725138 w 914400"/>
                <a:gd name="connsiteY9" fmla="*/ 616172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 h="971550">
                  <a:moveTo>
                    <a:pt x="914400" y="758380"/>
                  </a:moveTo>
                  <a:cubicBezTo>
                    <a:pt x="806672" y="902589"/>
                    <a:pt x="670560" y="965168"/>
                    <a:pt x="498538" y="965168"/>
                  </a:cubicBezTo>
                  <a:cubicBezTo>
                    <a:pt x="215074" y="965168"/>
                    <a:pt x="7144" y="752761"/>
                    <a:pt x="7144" y="487109"/>
                  </a:cubicBezTo>
                  <a:cubicBezTo>
                    <a:pt x="7144" y="219646"/>
                    <a:pt x="220694" y="7144"/>
                    <a:pt x="500443" y="7144"/>
                  </a:cubicBezTo>
                  <a:cubicBezTo>
                    <a:pt x="659225" y="7144"/>
                    <a:pt x="800957" y="81153"/>
                    <a:pt x="886015" y="191167"/>
                  </a:cubicBezTo>
                  <a:lnTo>
                    <a:pt x="712089" y="344805"/>
                  </a:lnTo>
                  <a:cubicBezTo>
                    <a:pt x="663035" y="280321"/>
                    <a:pt x="589312" y="234791"/>
                    <a:pt x="500443" y="234791"/>
                  </a:cubicBezTo>
                  <a:cubicBezTo>
                    <a:pt x="358711" y="234791"/>
                    <a:pt x="252793" y="346710"/>
                    <a:pt x="252793" y="487109"/>
                  </a:cubicBezTo>
                  <a:cubicBezTo>
                    <a:pt x="252793" y="631317"/>
                    <a:pt x="356806" y="737521"/>
                    <a:pt x="506063" y="737521"/>
                  </a:cubicBezTo>
                  <a:cubicBezTo>
                    <a:pt x="606266" y="737521"/>
                    <a:pt x="685705" y="676847"/>
                    <a:pt x="725138" y="616172"/>
                  </a:cubicBezTo>
                  <a:close/>
                </a:path>
              </a:pathLst>
            </a:custGeom>
            <a:solidFill>
              <a:srgbClr val="FFFFFF"/>
            </a:solidFill>
            <a:ln w="9525" cap="flat">
              <a:noFill/>
              <a:prstDash val="solid"/>
              <a:miter/>
            </a:ln>
          </p:spPr>
          <p:txBody>
            <a:bodyPr rtlCol="0" anchor="ctr"/>
            <a:lstStyle/>
            <a:p>
              <a:endParaRPr lang="en-US" sz="1800"/>
            </a:p>
          </p:txBody>
        </p:sp>
        <p:sp>
          <p:nvSpPr>
            <p:cNvPr id="28" name="Freeform: Shape 51">
              <a:extLst>
                <a:ext uri="{FF2B5EF4-FFF2-40B4-BE49-F238E27FC236}">
                  <a16:creationId xmlns:a16="http://schemas.microsoft.com/office/drawing/2014/main" id="{791EC74F-5B58-F145-90B3-A725E537C7E0}"/>
                </a:ext>
              </a:extLst>
            </p:cNvPr>
            <p:cNvSpPr/>
            <p:nvPr/>
          </p:nvSpPr>
          <p:spPr>
            <a:xfrm>
              <a:off x="6548622" y="3443821"/>
              <a:ext cx="885825" cy="971550"/>
            </a:xfrm>
            <a:custGeom>
              <a:avLst/>
              <a:gdLst>
                <a:gd name="connsiteX0" fmla="*/ 863346 w 885825"/>
                <a:gd name="connsiteY0" fmla="*/ 800195 h 971550"/>
                <a:gd name="connsiteX1" fmla="*/ 487204 w 885825"/>
                <a:gd name="connsiteY1" fmla="*/ 965168 h 971550"/>
                <a:gd name="connsiteX2" fmla="*/ 7144 w 885825"/>
                <a:gd name="connsiteY2" fmla="*/ 487109 h 971550"/>
                <a:gd name="connsiteX3" fmla="*/ 453200 w 885825"/>
                <a:gd name="connsiteY3" fmla="*/ 7144 h 971550"/>
                <a:gd name="connsiteX4" fmla="*/ 886016 w 885825"/>
                <a:gd name="connsiteY4" fmla="*/ 477679 h 971550"/>
                <a:gd name="connsiteX5" fmla="*/ 880301 w 885825"/>
                <a:gd name="connsiteY5" fmla="*/ 547878 h 971550"/>
                <a:gd name="connsiteX6" fmla="*/ 245269 w 885825"/>
                <a:gd name="connsiteY6" fmla="*/ 547878 h 971550"/>
                <a:gd name="connsiteX7" fmla="*/ 492919 w 885825"/>
                <a:gd name="connsiteY7" fmla="*/ 766001 h 971550"/>
                <a:gd name="connsiteX8" fmla="*/ 723519 w 885825"/>
                <a:gd name="connsiteY8" fmla="*/ 659797 h 971550"/>
                <a:gd name="connsiteX9" fmla="*/ 634746 w 885825"/>
                <a:gd name="connsiteY9" fmla="*/ 367570 h 971550"/>
                <a:gd name="connsiteX10" fmla="*/ 453295 w 885825"/>
                <a:gd name="connsiteY10" fmla="*/ 206312 h 971550"/>
                <a:gd name="connsiteX11" fmla="*/ 256699 w 885825"/>
                <a:gd name="connsiteY11" fmla="*/ 36757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971550">
                  <a:moveTo>
                    <a:pt x="863346" y="800195"/>
                  </a:moveTo>
                  <a:cubicBezTo>
                    <a:pt x="774478" y="906399"/>
                    <a:pt x="628935" y="965168"/>
                    <a:pt x="487204" y="965168"/>
                  </a:cubicBezTo>
                  <a:cubicBezTo>
                    <a:pt x="213170" y="965168"/>
                    <a:pt x="7144" y="775526"/>
                    <a:pt x="7144" y="487109"/>
                  </a:cubicBezTo>
                  <a:cubicBezTo>
                    <a:pt x="7144" y="230981"/>
                    <a:pt x="180975" y="7144"/>
                    <a:pt x="453200" y="7144"/>
                  </a:cubicBezTo>
                  <a:cubicBezTo>
                    <a:pt x="706469" y="7144"/>
                    <a:pt x="886016" y="221552"/>
                    <a:pt x="886016" y="477679"/>
                  </a:cubicBezTo>
                  <a:cubicBezTo>
                    <a:pt x="886156" y="501200"/>
                    <a:pt x="884244" y="524689"/>
                    <a:pt x="880301" y="547878"/>
                  </a:cubicBezTo>
                  <a:lnTo>
                    <a:pt x="245269" y="547878"/>
                  </a:lnTo>
                  <a:cubicBezTo>
                    <a:pt x="258509" y="676847"/>
                    <a:pt x="362426" y="766001"/>
                    <a:pt x="492919" y="766001"/>
                  </a:cubicBezTo>
                  <a:cubicBezTo>
                    <a:pt x="596836" y="766001"/>
                    <a:pt x="679990" y="707231"/>
                    <a:pt x="723519" y="659797"/>
                  </a:cubicBezTo>
                  <a:close/>
                  <a:moveTo>
                    <a:pt x="634746" y="367570"/>
                  </a:moveTo>
                  <a:cubicBezTo>
                    <a:pt x="623679" y="275700"/>
                    <a:pt x="545829" y="206513"/>
                    <a:pt x="453295" y="206312"/>
                  </a:cubicBezTo>
                  <a:cubicBezTo>
                    <a:pt x="351187" y="206312"/>
                    <a:pt x="268034" y="284131"/>
                    <a:pt x="256699" y="367570"/>
                  </a:cubicBezTo>
                  <a:close/>
                </a:path>
              </a:pathLst>
            </a:custGeom>
            <a:solidFill>
              <a:srgbClr val="FFFFFF"/>
            </a:solidFill>
            <a:ln w="9525" cap="flat">
              <a:noFill/>
              <a:prstDash val="solid"/>
              <a:miter/>
            </a:ln>
          </p:spPr>
          <p:txBody>
            <a:bodyPr rtlCol="0" anchor="ctr"/>
            <a:lstStyle/>
            <a:p>
              <a:endParaRPr lang="en-US" sz="1800"/>
            </a:p>
          </p:txBody>
        </p:sp>
        <p:sp>
          <p:nvSpPr>
            <p:cNvPr id="29" name="Freeform: Shape 52">
              <a:extLst>
                <a:ext uri="{FF2B5EF4-FFF2-40B4-BE49-F238E27FC236}">
                  <a16:creationId xmlns:a16="http://schemas.microsoft.com/office/drawing/2014/main" id="{ADFBD02A-BE75-6443-AF59-76FF83579676}"/>
                </a:ext>
              </a:extLst>
            </p:cNvPr>
            <p:cNvSpPr/>
            <p:nvPr/>
          </p:nvSpPr>
          <p:spPr>
            <a:xfrm>
              <a:off x="7525125" y="3443819"/>
              <a:ext cx="914400" cy="952500"/>
            </a:xfrm>
            <a:custGeom>
              <a:avLst/>
              <a:gdLst>
                <a:gd name="connsiteX0" fmla="*/ 7144 w 914400"/>
                <a:gd name="connsiteY0" fmla="*/ 946216 h 952500"/>
                <a:gd name="connsiteX1" fmla="*/ 7144 w 914400"/>
                <a:gd name="connsiteY1" fmla="*/ 26101 h 952500"/>
                <a:gd name="connsiteX2" fmla="*/ 243459 w 914400"/>
                <a:gd name="connsiteY2" fmla="*/ 26101 h 952500"/>
                <a:gd name="connsiteX3" fmla="*/ 243459 w 914400"/>
                <a:gd name="connsiteY3" fmla="*/ 100110 h 952500"/>
                <a:gd name="connsiteX4" fmla="*/ 502348 w 914400"/>
                <a:gd name="connsiteY4" fmla="*/ 7146 h 952500"/>
                <a:gd name="connsiteX5" fmla="*/ 819912 w 914400"/>
                <a:gd name="connsiteY5" fmla="*/ 155069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631 h 952500"/>
                <a:gd name="connsiteX10" fmla="*/ 613886 w 914400"/>
                <a:gd name="connsiteY10" fmla="*/ 286038 h 952500"/>
                <a:gd name="connsiteX11" fmla="*/ 475869 w 914400"/>
                <a:gd name="connsiteY11" fmla="*/ 234794 h 952500"/>
                <a:gd name="connsiteX12" fmla="*/ 252889 w 914400"/>
                <a:gd name="connsiteY12" fmla="*/ 348617 h 952500"/>
                <a:gd name="connsiteX13" fmla="*/ 252889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459" y="26101"/>
                  </a:lnTo>
                  <a:lnTo>
                    <a:pt x="243459" y="100110"/>
                  </a:lnTo>
                  <a:cubicBezTo>
                    <a:pt x="316186" y="39725"/>
                    <a:pt x="407821" y="6820"/>
                    <a:pt x="502348" y="7146"/>
                  </a:cubicBezTo>
                  <a:cubicBezTo>
                    <a:pt x="624925" y="6813"/>
                    <a:pt x="741299" y="61021"/>
                    <a:pt x="819912" y="155069"/>
                  </a:cubicBezTo>
                  <a:cubicBezTo>
                    <a:pt x="880396" y="227174"/>
                    <a:pt x="914400" y="320138"/>
                    <a:pt x="914400" y="477681"/>
                  </a:cubicBezTo>
                  <a:lnTo>
                    <a:pt x="914400" y="946216"/>
                  </a:lnTo>
                  <a:lnTo>
                    <a:pt x="668655" y="946216"/>
                  </a:lnTo>
                  <a:lnTo>
                    <a:pt x="668655" y="458631"/>
                  </a:lnTo>
                  <a:cubicBezTo>
                    <a:pt x="668655" y="367572"/>
                    <a:pt x="647890" y="320138"/>
                    <a:pt x="613886" y="286038"/>
                  </a:cubicBezTo>
                  <a:cubicBezTo>
                    <a:pt x="581692" y="253748"/>
                    <a:pt x="532638" y="234794"/>
                    <a:pt x="475869" y="234794"/>
                  </a:cubicBezTo>
                  <a:cubicBezTo>
                    <a:pt x="371951" y="234794"/>
                    <a:pt x="286893" y="301469"/>
                    <a:pt x="252889" y="348617"/>
                  </a:cubicBezTo>
                  <a:lnTo>
                    <a:pt x="252889" y="946216"/>
                  </a:lnTo>
                  <a:close/>
                </a:path>
              </a:pathLst>
            </a:custGeom>
            <a:solidFill>
              <a:srgbClr val="FFFFFF"/>
            </a:solidFill>
            <a:ln w="9525" cap="flat">
              <a:noFill/>
              <a:prstDash val="solid"/>
              <a:miter/>
            </a:ln>
          </p:spPr>
          <p:txBody>
            <a:bodyPr rtlCol="0" anchor="ctr"/>
            <a:lstStyle/>
            <a:p>
              <a:endParaRPr lang="en-US" sz="1800"/>
            </a:p>
          </p:txBody>
        </p:sp>
        <p:sp>
          <p:nvSpPr>
            <p:cNvPr id="30" name="Freeform: Shape 53">
              <a:extLst>
                <a:ext uri="{FF2B5EF4-FFF2-40B4-BE49-F238E27FC236}">
                  <a16:creationId xmlns:a16="http://schemas.microsoft.com/office/drawing/2014/main" id="{42A5382F-9CFF-AF4A-B3CE-24DF58ECEE3E}"/>
                </a:ext>
              </a:extLst>
            </p:cNvPr>
            <p:cNvSpPr/>
            <p:nvPr/>
          </p:nvSpPr>
          <p:spPr>
            <a:xfrm>
              <a:off x="8526174" y="3443812"/>
              <a:ext cx="1076325" cy="971550"/>
            </a:xfrm>
            <a:custGeom>
              <a:avLst/>
              <a:gdLst>
                <a:gd name="connsiteX0" fmla="*/ 546001 w 1076325"/>
                <a:gd name="connsiteY0" fmla="*/ 7153 h 971550"/>
                <a:gd name="connsiteX1" fmla="*/ 7172 w 1076325"/>
                <a:gd name="connsiteY1" fmla="*/ 540553 h 971550"/>
                <a:gd name="connsiteX2" fmla="*/ 175383 w 1076325"/>
                <a:gd name="connsiteY2" fmla="*/ 936412 h 971550"/>
                <a:gd name="connsiteX3" fmla="*/ 313591 w 1076325"/>
                <a:gd name="connsiteY3" fmla="*/ 943746 h 971550"/>
                <a:gd name="connsiteX4" fmla="*/ 772220 w 1076325"/>
                <a:gd name="connsiteY4" fmla="*/ 943746 h 971550"/>
                <a:gd name="connsiteX5" fmla="*/ 911190 w 1076325"/>
                <a:gd name="connsiteY5" fmla="*/ 935650 h 971550"/>
                <a:gd name="connsiteX6" fmla="*/ 930707 w 1076325"/>
                <a:gd name="connsiteY6" fmla="*/ 174823 h 971550"/>
                <a:gd name="connsiteX7" fmla="*/ 546001 w 1076325"/>
                <a:gd name="connsiteY7" fmla="*/ 7343 h 971550"/>
                <a:gd name="connsiteX8" fmla="*/ 542858 w 1076325"/>
                <a:gd name="connsiteY8" fmla="*/ 814016 h 971550"/>
                <a:gd name="connsiteX9" fmla="*/ 275015 w 1076325"/>
                <a:gd name="connsiteY9" fmla="*/ 546173 h 971550"/>
                <a:gd name="connsiteX10" fmla="*/ 542858 w 1076325"/>
                <a:gd name="connsiteY10" fmla="*/ 275663 h 971550"/>
                <a:gd name="connsiteX11" fmla="*/ 810701 w 1076325"/>
                <a:gd name="connsiteY11" fmla="*/ 545601 h 971550"/>
                <a:gd name="connsiteX12" fmla="*/ 542858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1" y="7153"/>
                  </a:moveTo>
                  <a:cubicBezTo>
                    <a:pt x="252441" y="5438"/>
                    <a:pt x="9553" y="245278"/>
                    <a:pt x="7172" y="540553"/>
                  </a:cubicBezTo>
                  <a:cubicBezTo>
                    <a:pt x="5643" y="690178"/>
                    <a:pt x="66611" y="833656"/>
                    <a:pt x="175383" y="936412"/>
                  </a:cubicBezTo>
                  <a:cubicBezTo>
                    <a:pt x="213333" y="972621"/>
                    <a:pt x="272022" y="975735"/>
                    <a:pt x="313591" y="943746"/>
                  </a:cubicBezTo>
                  <a:cubicBezTo>
                    <a:pt x="449675" y="842412"/>
                    <a:pt x="636136" y="842412"/>
                    <a:pt x="772220" y="943746"/>
                  </a:cubicBezTo>
                  <a:cubicBezTo>
                    <a:pt x="814152" y="975848"/>
                    <a:pt x="873269" y="972404"/>
                    <a:pt x="911190" y="935650"/>
                  </a:cubicBezTo>
                  <a:cubicBezTo>
                    <a:pt x="1126676" y="730943"/>
                    <a:pt x="1135414" y="390309"/>
                    <a:pt x="930707" y="174823"/>
                  </a:cubicBezTo>
                  <a:cubicBezTo>
                    <a:pt x="830412" y="69248"/>
                    <a:pt x="691614" y="8822"/>
                    <a:pt x="546001" y="7343"/>
                  </a:cubicBezTo>
                  <a:moveTo>
                    <a:pt x="542858" y="814016"/>
                  </a:moveTo>
                  <a:cubicBezTo>
                    <a:pt x="383885" y="814016"/>
                    <a:pt x="275015" y="694286"/>
                    <a:pt x="275015" y="546173"/>
                  </a:cubicBezTo>
                  <a:cubicBezTo>
                    <a:pt x="275015" y="398059"/>
                    <a:pt x="383885" y="275663"/>
                    <a:pt x="542858" y="275663"/>
                  </a:cubicBezTo>
                  <a:cubicBezTo>
                    <a:pt x="701830" y="275663"/>
                    <a:pt x="810701" y="397392"/>
                    <a:pt x="810701" y="545601"/>
                  </a:cubicBezTo>
                  <a:cubicBezTo>
                    <a:pt x="810701" y="693810"/>
                    <a:pt x="701925" y="813825"/>
                    <a:pt x="542858" y="813825"/>
                  </a:cubicBezTo>
                </a:path>
              </a:pathLst>
            </a:custGeom>
            <a:solidFill>
              <a:srgbClr val="81B5A0"/>
            </a:solidFill>
            <a:ln w="9525" cap="flat">
              <a:noFill/>
              <a:prstDash val="solid"/>
              <a:miter/>
            </a:ln>
          </p:spPr>
          <p:txBody>
            <a:bodyPr rtlCol="0" anchor="ctr"/>
            <a:lstStyle/>
            <a:p>
              <a:endParaRPr lang="en-US" sz="1800"/>
            </a:p>
          </p:txBody>
        </p:sp>
        <p:sp>
          <p:nvSpPr>
            <p:cNvPr id="31" name="Freeform: Shape 54">
              <a:extLst>
                <a:ext uri="{FF2B5EF4-FFF2-40B4-BE49-F238E27FC236}">
                  <a16:creationId xmlns:a16="http://schemas.microsoft.com/office/drawing/2014/main" id="{402F503A-9327-0542-B507-5AA6361FDE59}"/>
                </a:ext>
              </a:extLst>
            </p:cNvPr>
            <p:cNvSpPr/>
            <p:nvPr/>
          </p:nvSpPr>
          <p:spPr>
            <a:xfrm>
              <a:off x="9536043" y="3462776"/>
              <a:ext cx="1495425" cy="933450"/>
            </a:xfrm>
            <a:custGeom>
              <a:avLst/>
              <a:gdLst>
                <a:gd name="connsiteX0" fmla="*/ 555021 w 1495425"/>
                <a:gd name="connsiteY0" fmla="*/ 927259 h 933450"/>
                <a:gd name="connsiteX1" fmla="*/ 372046 w 1495425"/>
                <a:gd name="connsiteY1" fmla="*/ 927259 h 933450"/>
                <a:gd name="connsiteX2" fmla="*/ 7144 w 1495425"/>
                <a:gd name="connsiteY2" fmla="*/ 7144 h 933450"/>
                <a:gd name="connsiteX3" fmla="*/ 252413 w 1495425"/>
                <a:gd name="connsiteY3" fmla="*/ 7144 h 933450"/>
                <a:gd name="connsiteX4" fmla="*/ 452438 w 1495425"/>
                <a:gd name="connsiteY4" fmla="*/ 533019 h 933450"/>
                <a:gd name="connsiteX5" fmla="*/ 648652 w 1495425"/>
                <a:gd name="connsiteY5" fmla="*/ 7144 h 933450"/>
                <a:gd name="connsiteX6" fmla="*/ 853726 w 1495425"/>
                <a:gd name="connsiteY6" fmla="*/ 7144 h 933450"/>
                <a:gd name="connsiteX7" fmla="*/ 1048131 w 1495425"/>
                <a:gd name="connsiteY7" fmla="*/ 533019 h 933450"/>
                <a:gd name="connsiteX8" fmla="*/ 1249966 w 1495425"/>
                <a:gd name="connsiteY8" fmla="*/ 7144 h 933450"/>
                <a:gd name="connsiteX9" fmla="*/ 1495329 w 1495425"/>
                <a:gd name="connsiteY9" fmla="*/ 7144 h 933450"/>
                <a:gd name="connsiteX10" fmla="*/ 1130427 w 1495425"/>
                <a:gd name="connsiteY10" fmla="*/ 927259 h 933450"/>
                <a:gd name="connsiteX11" fmla="*/ 947356 w 1495425"/>
                <a:gd name="connsiteY11" fmla="*/ 927259 h 933450"/>
                <a:gd name="connsiteX12" fmla="*/ 751237 w 1495425"/>
                <a:gd name="connsiteY12" fmla="*/ 403384 h 933450"/>
                <a:gd name="connsiteX13" fmla="*/ 555021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021" y="927259"/>
                  </a:moveTo>
                  <a:lnTo>
                    <a:pt x="372046" y="927259"/>
                  </a:lnTo>
                  <a:lnTo>
                    <a:pt x="7144" y="7144"/>
                  </a:lnTo>
                  <a:lnTo>
                    <a:pt x="252413" y="7144"/>
                  </a:lnTo>
                  <a:lnTo>
                    <a:pt x="452438" y="533019"/>
                  </a:lnTo>
                  <a:lnTo>
                    <a:pt x="648652" y="7144"/>
                  </a:lnTo>
                  <a:lnTo>
                    <a:pt x="853726" y="7144"/>
                  </a:lnTo>
                  <a:lnTo>
                    <a:pt x="1048131" y="533019"/>
                  </a:lnTo>
                  <a:lnTo>
                    <a:pt x="1249966" y="7144"/>
                  </a:lnTo>
                  <a:lnTo>
                    <a:pt x="1495329" y="7144"/>
                  </a:lnTo>
                  <a:lnTo>
                    <a:pt x="1130427" y="927259"/>
                  </a:lnTo>
                  <a:lnTo>
                    <a:pt x="947356" y="927259"/>
                  </a:lnTo>
                  <a:lnTo>
                    <a:pt x="751237" y="403384"/>
                  </a:lnTo>
                  <a:lnTo>
                    <a:pt x="555021" y="927259"/>
                  </a:lnTo>
                  <a:close/>
                </a:path>
              </a:pathLst>
            </a:custGeom>
            <a:solidFill>
              <a:srgbClr val="FFFFFF"/>
            </a:solidFill>
            <a:ln w="9525" cap="flat">
              <a:noFill/>
              <a:prstDash val="solid"/>
              <a:miter/>
            </a:ln>
          </p:spPr>
          <p:txBody>
            <a:bodyPr rtlCol="0" anchor="ctr"/>
            <a:lstStyle/>
            <a:p>
              <a:endParaRPr lang="en-US" sz="1800"/>
            </a:p>
          </p:txBody>
        </p:sp>
        <p:sp>
          <p:nvSpPr>
            <p:cNvPr id="32" name="Freeform: Shape 55">
              <a:extLst>
                <a:ext uri="{FF2B5EF4-FFF2-40B4-BE49-F238E27FC236}">
                  <a16:creationId xmlns:a16="http://schemas.microsoft.com/office/drawing/2014/main" id="{533E97EF-B243-6148-9DE0-C0732AD11F35}"/>
                </a:ext>
              </a:extLst>
            </p:cNvPr>
            <p:cNvSpPr/>
            <p:nvPr/>
          </p:nvSpPr>
          <p:spPr>
            <a:xfrm>
              <a:off x="10805153" y="4266020"/>
              <a:ext cx="95250" cy="123825"/>
            </a:xfrm>
            <a:custGeom>
              <a:avLst/>
              <a:gdLst>
                <a:gd name="connsiteX0" fmla="*/ 91441 w 95250"/>
                <a:gd name="connsiteY0" fmla="*/ 7144 h 123825"/>
                <a:gd name="connsiteX1" fmla="*/ 91441 w 95250"/>
                <a:gd name="connsiteY1" fmla="*/ 27242 h 123825"/>
                <a:gd name="connsiteX2" fmla="*/ 60580 w 95250"/>
                <a:gd name="connsiteY2" fmla="*/ 27242 h 123825"/>
                <a:gd name="connsiteX3" fmla="*/ 60580 w 95250"/>
                <a:gd name="connsiteY3" fmla="*/ 124015 h 123825"/>
                <a:gd name="connsiteX4" fmla="*/ 38006 w 95250"/>
                <a:gd name="connsiteY4" fmla="*/ 124015 h 123825"/>
                <a:gd name="connsiteX5" fmla="*/ 38006 w 95250"/>
                <a:gd name="connsiteY5" fmla="*/ 27242 h 123825"/>
                <a:gd name="connsiteX6" fmla="*/ 7144 w 95250"/>
                <a:gd name="connsiteY6" fmla="*/ 27242 h 123825"/>
                <a:gd name="connsiteX7" fmla="*/ 7144 w 95250"/>
                <a:gd name="connsiteY7" fmla="*/ 7144 h 123825"/>
                <a:gd name="connsiteX8" fmla="*/ 91441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441" y="7144"/>
                  </a:moveTo>
                  <a:lnTo>
                    <a:pt x="91441" y="27242"/>
                  </a:lnTo>
                  <a:lnTo>
                    <a:pt x="60580" y="27242"/>
                  </a:lnTo>
                  <a:lnTo>
                    <a:pt x="60580" y="124015"/>
                  </a:lnTo>
                  <a:lnTo>
                    <a:pt x="38006" y="124015"/>
                  </a:lnTo>
                  <a:lnTo>
                    <a:pt x="38006" y="27242"/>
                  </a:lnTo>
                  <a:lnTo>
                    <a:pt x="7144" y="27242"/>
                  </a:lnTo>
                  <a:lnTo>
                    <a:pt x="7144" y="7144"/>
                  </a:lnTo>
                  <a:lnTo>
                    <a:pt x="91441" y="7144"/>
                  </a:lnTo>
                  <a:close/>
                </a:path>
              </a:pathLst>
            </a:custGeom>
            <a:solidFill>
              <a:srgbClr val="FFFFFF"/>
            </a:solidFill>
            <a:ln w="9525" cap="flat">
              <a:noFill/>
              <a:prstDash val="solid"/>
              <a:miter/>
            </a:ln>
          </p:spPr>
          <p:txBody>
            <a:bodyPr rtlCol="0" anchor="ctr"/>
            <a:lstStyle/>
            <a:p>
              <a:endParaRPr lang="en-US" sz="1800"/>
            </a:p>
          </p:txBody>
        </p:sp>
        <p:sp>
          <p:nvSpPr>
            <p:cNvPr id="33" name="Freeform: Shape 56">
              <a:extLst>
                <a:ext uri="{FF2B5EF4-FFF2-40B4-BE49-F238E27FC236}">
                  <a16:creationId xmlns:a16="http://schemas.microsoft.com/office/drawing/2014/main" id="{1CA9E413-4F7B-D34D-A0CC-EB8F9E6D9FB8}"/>
                </a:ext>
              </a:extLst>
            </p:cNvPr>
            <p:cNvSpPr/>
            <p:nvPr/>
          </p:nvSpPr>
          <p:spPr>
            <a:xfrm>
              <a:off x="10907357" y="4266020"/>
              <a:ext cx="123825" cy="123825"/>
            </a:xfrm>
            <a:custGeom>
              <a:avLst/>
              <a:gdLst>
                <a:gd name="connsiteX0" fmla="*/ 65532 w 123825"/>
                <a:gd name="connsiteY0" fmla="*/ 77152 h 123825"/>
                <a:gd name="connsiteX1" fmla="*/ 108109 w 123825"/>
                <a:gd name="connsiteY1" fmla="*/ 7144 h 123825"/>
                <a:gd name="connsiteX2" fmla="*/ 124015 w 123825"/>
                <a:gd name="connsiteY2" fmla="*/ 7144 h 123825"/>
                <a:gd name="connsiteX3" fmla="*/ 124015 w 123825"/>
                <a:gd name="connsiteY3" fmla="*/ 124015 h 123825"/>
                <a:gd name="connsiteX4" fmla="*/ 101440 w 123825"/>
                <a:gd name="connsiteY4" fmla="*/ 124015 h 123825"/>
                <a:gd name="connsiteX5" fmla="*/ 101440 w 123825"/>
                <a:gd name="connsiteY5" fmla="*/ 58960 h 123825"/>
                <a:gd name="connsiteX6" fmla="*/ 73342 w 123825"/>
                <a:gd name="connsiteY6" fmla="*/ 104870 h 123825"/>
                <a:gd name="connsiteX7" fmla="*/ 57721 w 123825"/>
                <a:gd name="connsiteY7" fmla="*/ 104870 h 123825"/>
                <a:gd name="connsiteX8" fmla="*/ 29623 w 123825"/>
                <a:gd name="connsiteY8" fmla="*/ 58960 h 123825"/>
                <a:gd name="connsiteX9" fmla="*/ 29623 w 123825"/>
                <a:gd name="connsiteY9" fmla="*/ 124015 h 123825"/>
                <a:gd name="connsiteX10" fmla="*/ 7144 w 123825"/>
                <a:gd name="connsiteY10" fmla="*/ 124015 h 123825"/>
                <a:gd name="connsiteX11" fmla="*/ 7144 w 123825"/>
                <a:gd name="connsiteY11" fmla="*/ 7144 h 123825"/>
                <a:gd name="connsiteX12" fmla="*/ 22954 w 123825"/>
                <a:gd name="connsiteY12" fmla="*/ 7144 h 123825"/>
                <a:gd name="connsiteX13" fmla="*/ 65532 w 123825"/>
                <a:gd name="connsiteY13" fmla="*/ 7715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532" y="77152"/>
                  </a:moveTo>
                  <a:lnTo>
                    <a:pt x="108109" y="7144"/>
                  </a:lnTo>
                  <a:lnTo>
                    <a:pt x="124015" y="7144"/>
                  </a:lnTo>
                  <a:lnTo>
                    <a:pt x="124015" y="124015"/>
                  </a:lnTo>
                  <a:lnTo>
                    <a:pt x="101440" y="124015"/>
                  </a:lnTo>
                  <a:lnTo>
                    <a:pt x="101440" y="58960"/>
                  </a:lnTo>
                  <a:lnTo>
                    <a:pt x="73342" y="104870"/>
                  </a:lnTo>
                  <a:lnTo>
                    <a:pt x="57721" y="104870"/>
                  </a:lnTo>
                  <a:lnTo>
                    <a:pt x="29623" y="58960"/>
                  </a:lnTo>
                  <a:lnTo>
                    <a:pt x="29623" y="124015"/>
                  </a:lnTo>
                  <a:lnTo>
                    <a:pt x="7144" y="124015"/>
                  </a:lnTo>
                  <a:lnTo>
                    <a:pt x="7144" y="7144"/>
                  </a:lnTo>
                  <a:lnTo>
                    <a:pt x="22954" y="7144"/>
                  </a:lnTo>
                  <a:lnTo>
                    <a:pt x="65532" y="77152"/>
                  </a:ln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140768668"/>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Opening">
    <p:bg bwMode="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8578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o not use">
    <p:spTree>
      <p:nvGrpSpPr>
        <p:cNvPr id="1" name=""/>
        <p:cNvGrpSpPr/>
        <p:nvPr/>
      </p:nvGrpSpPr>
      <p:grpSpPr>
        <a:xfrm>
          <a:off x="0" y="0"/>
          <a:ext cx="0" cy="0"/>
          <a:chOff x="0" y="0"/>
          <a:chExt cx="0" cy="0"/>
        </a:xfrm>
      </p:grpSpPr>
      <p:sp>
        <p:nvSpPr>
          <p:cNvPr id="3" name="Rectangle 2"/>
          <p:cNvSpPr/>
          <p:nvPr/>
        </p:nvSpPr>
        <p:spPr bwMode="gray">
          <a:xfrm>
            <a:off x="1" y="0"/>
            <a:ext cx="12192000"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4" name="TextBox 3"/>
          <p:cNvSpPr txBox="1"/>
          <p:nvPr/>
        </p:nvSpPr>
        <p:spPr bwMode="gray">
          <a:xfrm>
            <a:off x="1454335" y="3244335"/>
            <a:ext cx="9283338" cy="1200072"/>
          </a:xfrm>
          <a:prstGeom prst="rect">
            <a:avLst/>
          </a:prstGeom>
          <a:noFill/>
        </p:spPr>
        <p:txBody>
          <a:bodyPr wrap="square" rtlCol="0">
            <a:spAutoFit/>
          </a:bodyPr>
          <a:lstStyle/>
          <a:p>
            <a:pPr algn="ctr"/>
            <a:r>
              <a:rPr lang="en-US" sz="3599">
                <a:solidFill>
                  <a:srgbClr val="FFFFFF"/>
                </a:solidFill>
              </a:rPr>
              <a:t>Do</a:t>
            </a:r>
            <a:r>
              <a:rPr lang="en-US" sz="3599" baseline="0">
                <a:solidFill>
                  <a:srgbClr val="FFFFFF"/>
                </a:solidFill>
              </a:rPr>
              <a:t> not use this layout. For visual reference in layout masters only.</a:t>
            </a:r>
            <a:endParaRPr lang="en-US" sz="3599">
              <a:solidFill>
                <a:srgbClr val="FFFFFF"/>
              </a:solidFill>
            </a:endParaRPr>
          </a:p>
        </p:txBody>
      </p:sp>
      <p:sp>
        <p:nvSpPr>
          <p:cNvPr id="5" name="Rectangle 4"/>
          <p:cNvSpPr/>
          <p:nvPr/>
        </p:nvSpPr>
        <p:spPr bwMode="gray">
          <a:xfrm>
            <a:off x="1" y="0"/>
            <a:ext cx="12192000"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6" name="TextBox 5"/>
          <p:cNvSpPr txBox="1"/>
          <p:nvPr/>
        </p:nvSpPr>
        <p:spPr bwMode="gray">
          <a:xfrm>
            <a:off x="1454335" y="3244335"/>
            <a:ext cx="9283338" cy="1200072"/>
          </a:xfrm>
          <a:prstGeom prst="rect">
            <a:avLst/>
          </a:prstGeom>
          <a:noFill/>
        </p:spPr>
        <p:txBody>
          <a:bodyPr wrap="square" rtlCol="0">
            <a:spAutoFit/>
          </a:bodyPr>
          <a:lstStyle/>
          <a:p>
            <a:pPr algn="ctr"/>
            <a:r>
              <a:rPr lang="en-US" sz="3599">
                <a:solidFill>
                  <a:srgbClr val="FFFFFF"/>
                </a:solidFill>
              </a:rPr>
              <a:t>Do</a:t>
            </a:r>
            <a:r>
              <a:rPr lang="en-US" sz="3599" baseline="0">
                <a:solidFill>
                  <a:srgbClr val="FFFFFF"/>
                </a:solidFill>
              </a:rPr>
              <a:t> not use this layout. For visual reference in layout masters only.</a:t>
            </a:r>
            <a:endParaRPr lang="en-US" sz="3599">
              <a:solidFill>
                <a:srgbClr val="FFFFFF"/>
              </a:solidFill>
            </a:endParaRPr>
          </a:p>
        </p:txBody>
      </p:sp>
      <p:sp>
        <p:nvSpPr>
          <p:cNvPr id="7" name="Rectangle 6"/>
          <p:cNvSpPr/>
          <p:nvPr/>
        </p:nvSpPr>
        <p:spPr bwMode="gray">
          <a:xfrm>
            <a:off x="1" y="0"/>
            <a:ext cx="12192000"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4335" y="3244335"/>
            <a:ext cx="9283338" cy="1200072"/>
          </a:xfrm>
          <a:prstGeom prst="rect">
            <a:avLst/>
          </a:prstGeom>
          <a:noFill/>
        </p:spPr>
        <p:txBody>
          <a:bodyPr wrap="square" rtlCol="0">
            <a:spAutoFit/>
          </a:bodyPr>
          <a:lstStyle/>
          <a:p>
            <a:pPr algn="ctr"/>
            <a:r>
              <a:rPr lang="en-US" sz="3599">
                <a:solidFill>
                  <a:srgbClr val="FFFFFF"/>
                </a:solidFill>
              </a:rPr>
              <a:t>Do</a:t>
            </a:r>
            <a:r>
              <a:rPr lang="en-US" sz="3599" baseline="0">
                <a:solidFill>
                  <a:srgbClr val="FFFFFF"/>
                </a:solidFill>
              </a:rPr>
              <a:t> not use this layout. For visual reference in layout masters only.</a:t>
            </a:r>
            <a:endParaRPr lang="en-US" sz="3599">
              <a:solidFill>
                <a:srgbClr val="FFFFFF"/>
              </a:solidFill>
            </a:endParaRPr>
          </a:p>
        </p:txBody>
      </p:sp>
    </p:spTree>
    <p:extLst>
      <p:ext uri="{BB962C8B-B14F-4D97-AF65-F5344CB8AC3E}">
        <p14:creationId xmlns:p14="http://schemas.microsoft.com/office/powerpoint/2010/main" val="231368489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Slide_dark_pattern">
    <p:bg bwMode="gray">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424957" y="2005012"/>
            <a:ext cx="8182045"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8" name="Text Placeholder 2"/>
          <p:cNvSpPr>
            <a:spLocks noGrp="1"/>
          </p:cNvSpPr>
          <p:nvPr>
            <p:ph type="body" sz="quarter" idx="10" hasCustomPrompt="1"/>
          </p:nvPr>
        </p:nvSpPr>
        <p:spPr>
          <a:xfrm>
            <a:off x="439266" y="3434010"/>
            <a:ext cx="6154331"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28" name="Footer Placeholder 4">
            <a:extLst>
              <a:ext uri="{FF2B5EF4-FFF2-40B4-BE49-F238E27FC236}">
                <a16:creationId xmlns:a16="http://schemas.microsoft.com/office/drawing/2014/main" id="{6E11AD21-7AF9-3A48-B0CC-9938FAF08110}"/>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lumMod val="40000"/>
                    <a:lumOff val="60000"/>
                  </a:schemeClr>
                </a:solidFill>
                <a:latin typeface="+mn-lt"/>
                <a:ea typeface="Avenir Book" charset="0"/>
                <a:cs typeface="Arial" panose="020B0604020202020204" pitchFamily="34" charset="0"/>
              </a:rPr>
              <a:pPr algn="ctr"/>
              <a:t>‹#›</a:t>
            </a:fld>
            <a:endParaRPr lang="en-US" sz="600">
              <a:solidFill>
                <a:schemeClr val="tx1">
                  <a:lumMod val="40000"/>
                  <a:lumOff val="60000"/>
                </a:schemeClr>
              </a:solidFill>
              <a:latin typeface="+mn-lt"/>
              <a:ea typeface="Avenir Book" charset="0"/>
              <a:cs typeface="Arial" panose="020B0604020202020204" pitchFamily="34" charset="0"/>
            </a:endParaRPr>
          </a:p>
        </p:txBody>
      </p:sp>
      <p:grpSp>
        <p:nvGrpSpPr>
          <p:cNvPr id="12" name="Graphic 28">
            <a:extLst>
              <a:ext uri="{FF2B5EF4-FFF2-40B4-BE49-F238E27FC236}">
                <a16:creationId xmlns:a16="http://schemas.microsoft.com/office/drawing/2014/main" id="{52954413-E004-4534-AAEC-E872CBB01CB0}"/>
              </a:ext>
            </a:extLst>
          </p:cNvPr>
          <p:cNvGrpSpPr>
            <a:grpSpLocks noChangeAspect="1"/>
          </p:cNvGrpSpPr>
          <p:nvPr userDrawn="1"/>
        </p:nvGrpSpPr>
        <p:grpSpPr>
          <a:xfrm>
            <a:off x="384148" y="6197601"/>
            <a:ext cx="874890" cy="464232"/>
            <a:chOff x="3834550" y="2440725"/>
            <a:chExt cx="5419725" cy="2876550"/>
          </a:xfrm>
          <a:solidFill>
            <a:schemeClr val="bg1"/>
          </a:solidFill>
        </p:grpSpPr>
        <p:sp>
          <p:nvSpPr>
            <p:cNvPr id="13" name="Freeform: Shape 98">
              <a:extLst>
                <a:ext uri="{FF2B5EF4-FFF2-40B4-BE49-F238E27FC236}">
                  <a16:creationId xmlns:a16="http://schemas.microsoft.com/office/drawing/2014/main" id="{1FD511A8-A946-4535-BB03-02848766B7DB}"/>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E14D7041-8B6A-4AD0-984A-5EE79F237B49}"/>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A4F3BE19-894B-499E-919E-A88F350B126D}"/>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46EB6E6D-89E7-4083-963C-F5C603B2858A}"/>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sz="1800"/>
            </a:p>
          </p:txBody>
        </p:sp>
        <p:sp>
          <p:nvSpPr>
            <p:cNvPr id="17" name="Freeform: Shape 102">
              <a:extLst>
                <a:ext uri="{FF2B5EF4-FFF2-40B4-BE49-F238E27FC236}">
                  <a16:creationId xmlns:a16="http://schemas.microsoft.com/office/drawing/2014/main" id="{CCC9185A-1E11-4E0B-BAA1-137EAD3A2A3A}"/>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sz="1800"/>
            </a:p>
          </p:txBody>
        </p:sp>
      </p:grpSp>
      <p:sp>
        <p:nvSpPr>
          <p:cNvPr id="22" name="Freeform 21">
            <a:extLst>
              <a:ext uri="{FF2B5EF4-FFF2-40B4-BE49-F238E27FC236}">
                <a16:creationId xmlns:a16="http://schemas.microsoft.com/office/drawing/2014/main" id="{039F2778-8584-2846-8F0D-EBFE97F4A4D7}"/>
              </a:ext>
            </a:extLst>
          </p:cNvPr>
          <p:cNvSpPr/>
          <p:nvPr userDrawn="1"/>
        </p:nvSpPr>
        <p:spPr>
          <a:xfrm>
            <a:off x="11482769" y="1299205"/>
            <a:ext cx="706478" cy="2370594"/>
          </a:xfrm>
          <a:custGeom>
            <a:avLst/>
            <a:gdLst>
              <a:gd name="connsiteX0" fmla="*/ 706294 w 706294"/>
              <a:gd name="connsiteY0" fmla="*/ 0 h 2370594"/>
              <a:gd name="connsiteX1" fmla="*/ 706294 w 706294"/>
              <a:gd name="connsiteY1" fmla="*/ 2370594 h 2370594"/>
              <a:gd name="connsiteX2" fmla="*/ 599355 w 706294"/>
              <a:gd name="connsiteY2" fmla="*/ 2312550 h 2370594"/>
              <a:gd name="connsiteX3" fmla="*/ 0 w 706294"/>
              <a:gd name="connsiteY3" fmla="*/ 1185297 h 2370594"/>
              <a:gd name="connsiteX4" fmla="*/ 599355 w 706294"/>
              <a:gd name="connsiteY4" fmla="*/ 58045 h 2370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94" h="2370594">
                <a:moveTo>
                  <a:pt x="706294" y="0"/>
                </a:moveTo>
                <a:lnTo>
                  <a:pt x="706294" y="2370594"/>
                </a:lnTo>
                <a:lnTo>
                  <a:pt x="599355" y="2312550"/>
                </a:lnTo>
                <a:cubicBezTo>
                  <a:pt x="237747" y="2068252"/>
                  <a:pt x="0" y="1654539"/>
                  <a:pt x="0" y="1185297"/>
                </a:cubicBezTo>
                <a:cubicBezTo>
                  <a:pt x="0" y="716055"/>
                  <a:pt x="237747" y="302342"/>
                  <a:pt x="599355" y="58045"/>
                </a:cubicBez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Freeform 22">
            <a:extLst>
              <a:ext uri="{FF2B5EF4-FFF2-40B4-BE49-F238E27FC236}">
                <a16:creationId xmlns:a16="http://schemas.microsoft.com/office/drawing/2014/main" id="{FD25522B-6763-FF44-B5D2-5BA206A020C8}"/>
              </a:ext>
            </a:extLst>
          </p:cNvPr>
          <p:cNvSpPr/>
          <p:nvPr userDrawn="1"/>
        </p:nvSpPr>
        <p:spPr>
          <a:xfrm>
            <a:off x="11478058" y="5363343"/>
            <a:ext cx="711189" cy="1494659"/>
          </a:xfrm>
          <a:custGeom>
            <a:avLst/>
            <a:gdLst>
              <a:gd name="connsiteX0" fmla="*/ 711004 w 711004"/>
              <a:gd name="connsiteY0" fmla="*/ 0 h 1494659"/>
              <a:gd name="connsiteX1" fmla="*/ 711004 w 711004"/>
              <a:gd name="connsiteY1" fmla="*/ 1494659 h 1494659"/>
              <a:gd name="connsiteX2" fmla="*/ 36061 w 711004"/>
              <a:gd name="connsiteY2" fmla="*/ 1494659 h 1494659"/>
              <a:gd name="connsiteX3" fmla="*/ 27619 w 711004"/>
              <a:gd name="connsiteY3" fmla="*/ 1461824 h 1494659"/>
              <a:gd name="connsiteX4" fmla="*/ 0 w 711004"/>
              <a:gd name="connsiteY4" fmla="*/ 1187853 h 1494659"/>
              <a:gd name="connsiteX5" fmla="*/ 599355 w 711004"/>
              <a:gd name="connsiteY5" fmla="*/ 60601 h 149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004" h="1494659">
                <a:moveTo>
                  <a:pt x="711004" y="0"/>
                </a:moveTo>
                <a:lnTo>
                  <a:pt x="711004" y="1494659"/>
                </a:lnTo>
                <a:lnTo>
                  <a:pt x="36061" y="1494659"/>
                </a:lnTo>
                <a:lnTo>
                  <a:pt x="27619" y="1461824"/>
                </a:lnTo>
                <a:cubicBezTo>
                  <a:pt x="9510" y="1373329"/>
                  <a:pt x="0" y="1281702"/>
                  <a:pt x="0" y="1187853"/>
                </a:cubicBezTo>
                <a:cubicBezTo>
                  <a:pt x="0" y="718611"/>
                  <a:pt x="237747" y="304898"/>
                  <a:pt x="599355" y="60601"/>
                </a:cubicBez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Rectangle 23">
            <a:extLst>
              <a:ext uri="{FF2B5EF4-FFF2-40B4-BE49-F238E27FC236}">
                <a16:creationId xmlns:a16="http://schemas.microsoft.com/office/drawing/2014/main" id="{8162CB78-7412-5D45-840B-29AEA0E99664}"/>
              </a:ext>
            </a:extLst>
          </p:cNvPr>
          <p:cNvSpPr/>
          <p:nvPr userDrawn="1"/>
        </p:nvSpPr>
        <p:spPr>
          <a:xfrm>
            <a:off x="10809506" y="1"/>
            <a:ext cx="419209" cy="492124"/>
          </a:xfrm>
          <a:prstGeom prst="rect">
            <a:avLst/>
          </a:prstGeom>
          <a:solidFill>
            <a:srgbClr val="455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a:extLst>
              <a:ext uri="{FF2B5EF4-FFF2-40B4-BE49-F238E27FC236}">
                <a16:creationId xmlns:a16="http://schemas.microsoft.com/office/drawing/2014/main" id="{D86D3E4D-57F8-7B44-AB19-854DE74FCB15}"/>
              </a:ext>
            </a:extLst>
          </p:cNvPr>
          <p:cNvSpPr/>
          <p:nvPr userDrawn="1"/>
        </p:nvSpPr>
        <p:spPr>
          <a:xfrm>
            <a:off x="10809506" y="492126"/>
            <a:ext cx="419209" cy="2247899"/>
          </a:xfrm>
          <a:prstGeom prst="rect">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a:extLst>
              <a:ext uri="{FF2B5EF4-FFF2-40B4-BE49-F238E27FC236}">
                <a16:creationId xmlns:a16="http://schemas.microsoft.com/office/drawing/2014/main" id="{D849AAD2-BAC0-8746-AE09-03F4B5867805}"/>
              </a:ext>
            </a:extLst>
          </p:cNvPr>
          <p:cNvSpPr/>
          <p:nvPr userDrawn="1"/>
        </p:nvSpPr>
        <p:spPr>
          <a:xfrm>
            <a:off x="10809506" y="2740025"/>
            <a:ext cx="419209" cy="1892807"/>
          </a:xfrm>
          <a:prstGeom prst="rect">
            <a:avLst/>
          </a:prstGeom>
          <a:solidFill>
            <a:srgbClr val="455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a:extLst>
              <a:ext uri="{FF2B5EF4-FFF2-40B4-BE49-F238E27FC236}">
                <a16:creationId xmlns:a16="http://schemas.microsoft.com/office/drawing/2014/main" id="{AA647448-08CF-D24A-BDF5-86B233D152D1}"/>
              </a:ext>
            </a:extLst>
          </p:cNvPr>
          <p:cNvSpPr/>
          <p:nvPr userDrawn="1"/>
        </p:nvSpPr>
        <p:spPr>
          <a:xfrm>
            <a:off x="10809506" y="4632344"/>
            <a:ext cx="419209" cy="2225656"/>
          </a:xfrm>
          <a:prstGeom prst="rect">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Oval 1">
            <a:extLst>
              <a:ext uri="{FF2B5EF4-FFF2-40B4-BE49-F238E27FC236}">
                <a16:creationId xmlns:a16="http://schemas.microsoft.com/office/drawing/2014/main" id="{6B8424D4-CF7E-D74F-89CA-5144D8CD2A1D}"/>
              </a:ext>
            </a:extLst>
          </p:cNvPr>
          <p:cNvSpPr/>
          <p:nvPr userDrawn="1"/>
        </p:nvSpPr>
        <p:spPr>
          <a:xfrm>
            <a:off x="9157931" y="4549283"/>
            <a:ext cx="1397521" cy="1397157"/>
          </a:xfrm>
          <a:prstGeom prst="ellipse">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a:p>
        </p:txBody>
      </p:sp>
      <p:sp>
        <p:nvSpPr>
          <p:cNvPr id="30" name="Oval 29">
            <a:extLst>
              <a:ext uri="{FF2B5EF4-FFF2-40B4-BE49-F238E27FC236}">
                <a16:creationId xmlns:a16="http://schemas.microsoft.com/office/drawing/2014/main" id="{3997D515-5970-B742-B607-1AB93DAB6EC7}"/>
              </a:ext>
            </a:extLst>
          </p:cNvPr>
          <p:cNvSpPr/>
          <p:nvPr userDrawn="1"/>
        </p:nvSpPr>
        <p:spPr>
          <a:xfrm>
            <a:off x="9157931" y="424563"/>
            <a:ext cx="1397521" cy="1397157"/>
          </a:xfrm>
          <a:prstGeom prst="ellipse">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a:p>
        </p:txBody>
      </p:sp>
      <p:sp>
        <p:nvSpPr>
          <p:cNvPr id="3" name="Pie 2">
            <a:extLst>
              <a:ext uri="{FF2B5EF4-FFF2-40B4-BE49-F238E27FC236}">
                <a16:creationId xmlns:a16="http://schemas.microsoft.com/office/drawing/2014/main" id="{8990CC3E-5CD1-D646-BB33-D8D653844577}"/>
              </a:ext>
            </a:extLst>
          </p:cNvPr>
          <p:cNvSpPr/>
          <p:nvPr userDrawn="1"/>
        </p:nvSpPr>
        <p:spPr>
          <a:xfrm>
            <a:off x="9168980" y="3032803"/>
            <a:ext cx="1375422" cy="688511"/>
          </a:xfrm>
          <a:custGeom>
            <a:avLst/>
            <a:gdLst>
              <a:gd name="connsiteX0" fmla="*/ 1375063 w 1375063"/>
              <a:gd name="connsiteY0" fmla="*/ 687532 h 1375063"/>
              <a:gd name="connsiteX1" fmla="*/ 1031014 w 1375063"/>
              <a:gd name="connsiteY1" fmla="*/ 1283115 h 1375063"/>
              <a:gd name="connsiteX2" fmla="*/ 343199 w 1375063"/>
              <a:gd name="connsiteY2" fmla="*/ 1282625 h 1375063"/>
              <a:gd name="connsiteX3" fmla="*/ -1 w 1375063"/>
              <a:gd name="connsiteY3" fmla="*/ 686552 h 1375063"/>
              <a:gd name="connsiteX4" fmla="*/ 687532 w 1375063"/>
              <a:gd name="connsiteY4" fmla="*/ 687532 h 1375063"/>
              <a:gd name="connsiteX5" fmla="*/ 1375063 w 1375063"/>
              <a:gd name="connsiteY5" fmla="*/ 687532 h 1375063"/>
              <a:gd name="connsiteX0" fmla="*/ 1375064 w 1375064"/>
              <a:gd name="connsiteY0" fmla="*/ 980 h 688511"/>
              <a:gd name="connsiteX1" fmla="*/ 1031015 w 1375064"/>
              <a:gd name="connsiteY1" fmla="*/ 596563 h 688511"/>
              <a:gd name="connsiteX2" fmla="*/ 343200 w 1375064"/>
              <a:gd name="connsiteY2" fmla="*/ 596073 h 688511"/>
              <a:gd name="connsiteX3" fmla="*/ 0 w 1375064"/>
              <a:gd name="connsiteY3" fmla="*/ 0 h 688511"/>
              <a:gd name="connsiteX4" fmla="*/ 1375064 w 1375064"/>
              <a:gd name="connsiteY4" fmla="*/ 980 h 688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5064" h="688511">
                <a:moveTo>
                  <a:pt x="1375064" y="980"/>
                </a:moveTo>
                <a:cubicBezTo>
                  <a:pt x="1375064" y="246728"/>
                  <a:pt x="1243898" y="473790"/>
                  <a:pt x="1031015" y="596563"/>
                </a:cubicBezTo>
                <a:cubicBezTo>
                  <a:pt x="818132" y="719336"/>
                  <a:pt x="555908" y="719149"/>
                  <a:pt x="343200" y="596073"/>
                </a:cubicBezTo>
                <a:cubicBezTo>
                  <a:pt x="130493" y="472997"/>
                  <a:pt x="-350" y="245748"/>
                  <a:pt x="0" y="0"/>
                </a:cubicBezTo>
                <a:lnTo>
                  <a:pt x="1375064" y="980"/>
                </a:ln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a:p>
        </p:txBody>
      </p:sp>
    </p:spTree>
    <p:extLst>
      <p:ext uri="{BB962C8B-B14F-4D97-AF65-F5344CB8AC3E}">
        <p14:creationId xmlns:p14="http://schemas.microsoft.com/office/powerpoint/2010/main" val="297182900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_Slide_light_pattern">
    <p:bg bwMode="gray">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8DA81A-8A6E-7844-BA0A-56A4CC063B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3135"/>
          <a:stretch/>
        </p:blipFill>
        <p:spPr bwMode="gray">
          <a:xfrm>
            <a:off x="8916597" y="1786"/>
            <a:ext cx="3275404" cy="6856214"/>
          </a:xfrm>
          <a:prstGeom prst="rect">
            <a:avLst/>
          </a:prstGeom>
        </p:spPr>
      </p:pic>
      <p:sp>
        <p:nvSpPr>
          <p:cNvPr id="7" name="Title 1"/>
          <p:cNvSpPr>
            <a:spLocks noGrp="1"/>
          </p:cNvSpPr>
          <p:nvPr>
            <p:ph type="ctrTitle" hasCustomPrompt="1"/>
          </p:nvPr>
        </p:nvSpPr>
        <p:spPr bwMode="gray">
          <a:xfrm>
            <a:off x="424957" y="2005012"/>
            <a:ext cx="8182045"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8" name="Text Placeholder 2"/>
          <p:cNvSpPr>
            <a:spLocks noGrp="1"/>
          </p:cNvSpPr>
          <p:nvPr>
            <p:ph type="body" sz="quarter" idx="10" hasCustomPrompt="1"/>
          </p:nvPr>
        </p:nvSpPr>
        <p:spPr>
          <a:xfrm>
            <a:off x="439266" y="3434010"/>
            <a:ext cx="6154331"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39" name="Rectangle 38">
            <a:extLst>
              <a:ext uri="{FF2B5EF4-FFF2-40B4-BE49-F238E27FC236}">
                <a16:creationId xmlns:a16="http://schemas.microsoft.com/office/drawing/2014/main" id="{26302F20-8448-EE4E-BFA9-EA3C5E48791A}"/>
              </a:ext>
            </a:extLst>
          </p:cNvPr>
          <p:cNvSpPr/>
          <p:nvPr userDrawn="1"/>
        </p:nvSpPr>
        <p:spPr>
          <a:xfrm>
            <a:off x="334702" y="5947284"/>
            <a:ext cx="1037219" cy="801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Rectangle 58">
            <a:extLst>
              <a:ext uri="{FF2B5EF4-FFF2-40B4-BE49-F238E27FC236}">
                <a16:creationId xmlns:a16="http://schemas.microsoft.com/office/drawing/2014/main" id="{3FECC9C8-BA5C-1748-B5F5-5ADDE5D78D7E}"/>
              </a:ext>
            </a:extLst>
          </p:cNvPr>
          <p:cNvSpPr/>
          <p:nvPr userDrawn="1"/>
        </p:nvSpPr>
        <p:spPr>
          <a:xfrm>
            <a:off x="489078" y="6296026"/>
            <a:ext cx="657396" cy="269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3" name="Graphic 28">
            <a:extLst>
              <a:ext uri="{FF2B5EF4-FFF2-40B4-BE49-F238E27FC236}">
                <a16:creationId xmlns:a16="http://schemas.microsoft.com/office/drawing/2014/main" id="{EC5A5249-023D-49A4-B6D4-A32E08DBC494}"/>
              </a:ext>
            </a:extLst>
          </p:cNvPr>
          <p:cNvGrpSpPr>
            <a:grpSpLocks noChangeAspect="1"/>
          </p:cNvGrpSpPr>
          <p:nvPr userDrawn="1"/>
        </p:nvGrpSpPr>
        <p:grpSpPr bwMode="gray">
          <a:xfrm>
            <a:off x="384148" y="6197601"/>
            <a:ext cx="874890" cy="464232"/>
            <a:chOff x="3834550" y="2440725"/>
            <a:chExt cx="5419725" cy="2876550"/>
          </a:xfrm>
        </p:grpSpPr>
        <p:sp>
          <p:nvSpPr>
            <p:cNvPr id="14" name="Freeform: Shape 98">
              <a:extLst>
                <a:ext uri="{FF2B5EF4-FFF2-40B4-BE49-F238E27FC236}">
                  <a16:creationId xmlns:a16="http://schemas.microsoft.com/office/drawing/2014/main" id="{45827B4E-A508-4BDF-929A-5B69D5239663}"/>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15" name="Freeform: Shape 99">
              <a:extLst>
                <a:ext uri="{FF2B5EF4-FFF2-40B4-BE49-F238E27FC236}">
                  <a16:creationId xmlns:a16="http://schemas.microsoft.com/office/drawing/2014/main" id="{FD3D3510-0FEE-4591-9517-3BAB9F7BDA92}"/>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sz="1800"/>
            </a:p>
          </p:txBody>
        </p:sp>
        <p:sp>
          <p:nvSpPr>
            <p:cNvPr id="16" name="Freeform: Shape 100">
              <a:extLst>
                <a:ext uri="{FF2B5EF4-FFF2-40B4-BE49-F238E27FC236}">
                  <a16:creationId xmlns:a16="http://schemas.microsoft.com/office/drawing/2014/main" id="{F628895A-476B-4867-B40F-CE9B389F6B62}"/>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17" name="Freeform: Shape 101">
              <a:extLst>
                <a:ext uri="{FF2B5EF4-FFF2-40B4-BE49-F238E27FC236}">
                  <a16:creationId xmlns:a16="http://schemas.microsoft.com/office/drawing/2014/main" id="{4EC2399A-49E9-495B-ABDB-E44C8DF3D19E}"/>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18" name="Freeform: Shape 102">
              <a:extLst>
                <a:ext uri="{FF2B5EF4-FFF2-40B4-BE49-F238E27FC236}">
                  <a16:creationId xmlns:a16="http://schemas.microsoft.com/office/drawing/2014/main" id="{593A0DFD-1BDD-4151-B173-A851C2079E81}"/>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64749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_Slide_illustration1">
    <p:bg bwMode="gray">
      <p:bgPr>
        <a:solidFill>
          <a:schemeClr val="tx1"/>
        </a:solidFill>
        <a:effectLst/>
      </p:bgPr>
    </p:bg>
    <p:spTree>
      <p:nvGrpSpPr>
        <p:cNvPr id="1" name=""/>
        <p:cNvGrpSpPr/>
        <p:nvPr/>
      </p:nvGrpSpPr>
      <p:grpSpPr>
        <a:xfrm>
          <a:off x="0" y="0"/>
          <a:ext cx="0" cy="0"/>
          <a:chOff x="0" y="0"/>
          <a:chExt cx="0" cy="0"/>
        </a:xfrm>
      </p:grpSpPr>
      <p:pic>
        <p:nvPicPr>
          <p:cNvPr id="20" name="Picture 1">
            <a:extLst>
              <a:ext uri="{FF2B5EF4-FFF2-40B4-BE49-F238E27FC236}">
                <a16:creationId xmlns:a16="http://schemas.microsoft.com/office/drawing/2014/main" id="{9D4656F8-E402-48A3-A8F7-3964C1292B84}"/>
              </a:ext>
            </a:extLst>
          </p:cNvPr>
          <p:cNvPicPr>
            <a:picLocks noChangeAspect="1"/>
          </p:cNvPicPr>
          <p:nvPr userDrawn="1"/>
        </p:nvPicPr>
        <p:blipFill>
          <a:blip r:embed="rId2"/>
          <a:stretch>
            <a:fillRect/>
          </a:stretch>
        </p:blipFill>
        <p:spPr>
          <a:xfrm>
            <a:off x="34932" y="1"/>
            <a:ext cx="11941109" cy="6715125"/>
          </a:xfrm>
          <a:prstGeom prst="rect">
            <a:avLst/>
          </a:prstGeom>
        </p:spPr>
      </p:pic>
      <p:sp>
        <p:nvSpPr>
          <p:cNvPr id="32" name="Title 1">
            <a:extLst>
              <a:ext uri="{FF2B5EF4-FFF2-40B4-BE49-F238E27FC236}">
                <a16:creationId xmlns:a16="http://schemas.microsoft.com/office/drawing/2014/main" id="{C7C24DBC-F106-4513-8949-0DAE859BC578}"/>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33" name="Text Placeholder 2">
            <a:extLst>
              <a:ext uri="{FF2B5EF4-FFF2-40B4-BE49-F238E27FC236}">
                <a16:creationId xmlns:a16="http://schemas.microsoft.com/office/drawing/2014/main" id="{5EC8EC6C-209B-4AAC-9598-13B3D2FB9D2B}"/>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chemeClr val="bg1"/>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28" name="Footer Placeholder 4">
            <a:extLst>
              <a:ext uri="{FF2B5EF4-FFF2-40B4-BE49-F238E27FC236}">
                <a16:creationId xmlns:a16="http://schemas.microsoft.com/office/drawing/2014/main" id="{6E11AD21-7AF9-3A48-B0CC-9938FAF08110}"/>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bg1"/>
                </a:solidFill>
                <a:latin typeface="+mn-lt"/>
                <a:ea typeface="Avenir Book" charset="0"/>
                <a:cs typeface="Arial" panose="020B0604020202020204" pitchFamily="34" charset="0"/>
              </a:rPr>
              <a:pPr algn="ctr"/>
              <a:t>‹#›</a:t>
            </a:fld>
            <a:endParaRPr lang="en-US" sz="600">
              <a:solidFill>
                <a:schemeClr val="bg1"/>
              </a:solidFill>
              <a:latin typeface="+mn-lt"/>
              <a:ea typeface="Avenir Book" charset="0"/>
              <a:cs typeface="Arial" panose="020B0604020202020204" pitchFamily="34" charset="0"/>
            </a:endParaRPr>
          </a:p>
        </p:txBody>
      </p:sp>
      <p:grpSp>
        <p:nvGrpSpPr>
          <p:cNvPr id="12" name="Graphic 28">
            <a:extLst>
              <a:ext uri="{FF2B5EF4-FFF2-40B4-BE49-F238E27FC236}">
                <a16:creationId xmlns:a16="http://schemas.microsoft.com/office/drawing/2014/main" id="{52954413-E004-4534-AAEC-E872CBB01CB0}"/>
              </a:ext>
            </a:extLst>
          </p:cNvPr>
          <p:cNvGrpSpPr>
            <a:grpSpLocks noChangeAspect="1"/>
          </p:cNvGrpSpPr>
          <p:nvPr userDrawn="1"/>
        </p:nvGrpSpPr>
        <p:grpSpPr>
          <a:xfrm>
            <a:off x="384148" y="6197601"/>
            <a:ext cx="874890" cy="464232"/>
            <a:chOff x="3834550" y="2440725"/>
            <a:chExt cx="5419725" cy="2876550"/>
          </a:xfrm>
          <a:solidFill>
            <a:schemeClr val="bg1"/>
          </a:solidFill>
        </p:grpSpPr>
        <p:sp>
          <p:nvSpPr>
            <p:cNvPr id="13" name="Freeform: Shape 98">
              <a:extLst>
                <a:ext uri="{FF2B5EF4-FFF2-40B4-BE49-F238E27FC236}">
                  <a16:creationId xmlns:a16="http://schemas.microsoft.com/office/drawing/2014/main" id="{1FD511A8-A946-4535-BB03-02848766B7DB}"/>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E14D7041-8B6A-4AD0-984A-5EE79F237B49}"/>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A4F3BE19-894B-499E-919E-A88F350B126D}"/>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46EB6E6D-89E7-4083-963C-F5C603B2858A}"/>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sz="1800"/>
            </a:p>
          </p:txBody>
        </p:sp>
        <p:sp>
          <p:nvSpPr>
            <p:cNvPr id="17" name="Freeform: Shape 102">
              <a:extLst>
                <a:ext uri="{FF2B5EF4-FFF2-40B4-BE49-F238E27FC236}">
                  <a16:creationId xmlns:a16="http://schemas.microsoft.com/office/drawing/2014/main" id="{CCC9185A-1E11-4E0B-BAA1-137EAD3A2A3A}"/>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2725630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_Slide_illustration2">
    <p:bg bwMode="gray">
      <p:bgPr>
        <a:solidFill>
          <a:schemeClr val="tx1"/>
        </a:solid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F4F82EF1-3D86-4A8D-90BF-A4E7CB297191}"/>
              </a:ext>
            </a:extLst>
          </p:cNvPr>
          <p:cNvPicPr>
            <a:picLocks noChangeAspect="1"/>
          </p:cNvPicPr>
          <p:nvPr userDrawn="1"/>
        </p:nvPicPr>
        <p:blipFill>
          <a:blip r:embed="rId2"/>
          <a:stretch>
            <a:fillRect/>
          </a:stretch>
        </p:blipFill>
        <p:spPr>
          <a:xfrm>
            <a:off x="-3177" y="9526"/>
            <a:ext cx="12195177" cy="6858000"/>
          </a:xfrm>
          <a:prstGeom prst="rect">
            <a:avLst/>
          </a:prstGeom>
        </p:spPr>
      </p:pic>
      <p:sp>
        <p:nvSpPr>
          <p:cNvPr id="19" name="Title 1">
            <a:extLst>
              <a:ext uri="{FF2B5EF4-FFF2-40B4-BE49-F238E27FC236}">
                <a16:creationId xmlns:a16="http://schemas.microsoft.com/office/drawing/2014/main" id="{A4C6CB40-7B5F-4FCE-89E3-37EE5BF88495}"/>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21" name="Text Placeholder 2">
            <a:extLst>
              <a:ext uri="{FF2B5EF4-FFF2-40B4-BE49-F238E27FC236}">
                <a16:creationId xmlns:a16="http://schemas.microsoft.com/office/drawing/2014/main" id="{80A56E7D-653F-4CDB-A303-F9C1DB79EE1C}"/>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chemeClr val="bg1"/>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28" name="Footer Placeholder 4">
            <a:extLst>
              <a:ext uri="{FF2B5EF4-FFF2-40B4-BE49-F238E27FC236}">
                <a16:creationId xmlns:a16="http://schemas.microsoft.com/office/drawing/2014/main" id="{6E11AD21-7AF9-3A48-B0CC-9938FAF08110}"/>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bg1"/>
                </a:solidFill>
                <a:latin typeface="+mn-lt"/>
                <a:ea typeface="Avenir Book" charset="0"/>
                <a:cs typeface="Arial" panose="020B0604020202020204" pitchFamily="34" charset="0"/>
              </a:rPr>
              <a:pPr algn="ctr"/>
              <a:t>‹#›</a:t>
            </a:fld>
            <a:endParaRPr lang="en-US" sz="600">
              <a:solidFill>
                <a:schemeClr val="bg1"/>
              </a:solidFill>
              <a:latin typeface="+mn-lt"/>
              <a:ea typeface="Avenir Book" charset="0"/>
              <a:cs typeface="Arial" panose="020B0604020202020204" pitchFamily="34" charset="0"/>
            </a:endParaRPr>
          </a:p>
        </p:txBody>
      </p:sp>
      <p:grpSp>
        <p:nvGrpSpPr>
          <p:cNvPr id="12" name="Graphic 28">
            <a:extLst>
              <a:ext uri="{FF2B5EF4-FFF2-40B4-BE49-F238E27FC236}">
                <a16:creationId xmlns:a16="http://schemas.microsoft.com/office/drawing/2014/main" id="{52954413-E004-4534-AAEC-E872CBB01CB0}"/>
              </a:ext>
            </a:extLst>
          </p:cNvPr>
          <p:cNvGrpSpPr>
            <a:grpSpLocks noChangeAspect="1"/>
          </p:cNvGrpSpPr>
          <p:nvPr userDrawn="1"/>
        </p:nvGrpSpPr>
        <p:grpSpPr>
          <a:xfrm>
            <a:off x="384148" y="6197601"/>
            <a:ext cx="874890" cy="464232"/>
            <a:chOff x="3834550" y="2440725"/>
            <a:chExt cx="5419725" cy="2876550"/>
          </a:xfrm>
          <a:solidFill>
            <a:schemeClr val="bg1"/>
          </a:solidFill>
        </p:grpSpPr>
        <p:sp>
          <p:nvSpPr>
            <p:cNvPr id="13" name="Freeform: Shape 98">
              <a:extLst>
                <a:ext uri="{FF2B5EF4-FFF2-40B4-BE49-F238E27FC236}">
                  <a16:creationId xmlns:a16="http://schemas.microsoft.com/office/drawing/2014/main" id="{1FD511A8-A946-4535-BB03-02848766B7DB}"/>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E14D7041-8B6A-4AD0-984A-5EE79F237B49}"/>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A4F3BE19-894B-499E-919E-A88F350B126D}"/>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46EB6E6D-89E7-4083-963C-F5C603B2858A}"/>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sz="1800"/>
            </a:p>
          </p:txBody>
        </p:sp>
        <p:sp>
          <p:nvSpPr>
            <p:cNvPr id="17" name="Freeform: Shape 102">
              <a:extLst>
                <a:ext uri="{FF2B5EF4-FFF2-40B4-BE49-F238E27FC236}">
                  <a16:creationId xmlns:a16="http://schemas.microsoft.com/office/drawing/2014/main" id="{CCC9185A-1E11-4E0B-BAA1-137EAD3A2A3A}"/>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75105010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_Slide_illustration3">
    <p:bg bwMode="gray">
      <p:bgPr>
        <a:solidFill>
          <a:schemeClr val="tx1"/>
        </a:solidFill>
        <a:effectLst/>
      </p:bgPr>
    </p:bg>
    <p:spTree>
      <p:nvGrpSpPr>
        <p:cNvPr id="1" name=""/>
        <p:cNvGrpSpPr/>
        <p:nvPr/>
      </p:nvGrpSpPr>
      <p:grpSpPr>
        <a:xfrm>
          <a:off x="0" y="0"/>
          <a:ext cx="0" cy="0"/>
          <a:chOff x="0" y="0"/>
          <a:chExt cx="0" cy="0"/>
        </a:xfrm>
      </p:grpSpPr>
      <p:pic>
        <p:nvPicPr>
          <p:cNvPr id="19" name="Picture 3">
            <a:extLst>
              <a:ext uri="{FF2B5EF4-FFF2-40B4-BE49-F238E27FC236}">
                <a16:creationId xmlns:a16="http://schemas.microsoft.com/office/drawing/2014/main" id="{A23AC0CB-AAD4-483A-8E4D-EE06D963F10C}"/>
              </a:ext>
            </a:extLst>
          </p:cNvPr>
          <p:cNvPicPr>
            <a:picLocks noChangeAspect="1"/>
          </p:cNvPicPr>
          <p:nvPr userDrawn="1"/>
        </p:nvPicPr>
        <p:blipFill rotWithShape="1">
          <a:blip r:embed="rId2"/>
          <a:srcRect l="1907" b="2058"/>
          <a:stretch/>
        </p:blipFill>
        <p:spPr>
          <a:xfrm>
            <a:off x="1" y="142875"/>
            <a:ext cx="11959409" cy="6715125"/>
          </a:xfrm>
          <a:prstGeom prst="rect">
            <a:avLst/>
          </a:prstGeom>
        </p:spPr>
      </p:pic>
      <p:sp>
        <p:nvSpPr>
          <p:cNvPr id="20" name="Title 1">
            <a:extLst>
              <a:ext uri="{FF2B5EF4-FFF2-40B4-BE49-F238E27FC236}">
                <a16:creationId xmlns:a16="http://schemas.microsoft.com/office/drawing/2014/main" id="{A048A11C-50D5-4AF4-8585-33461EB0B668}"/>
              </a:ext>
            </a:extLst>
          </p:cNvPr>
          <p:cNvSpPr>
            <a:spLocks noGrp="1"/>
          </p:cNvSpPr>
          <p:nvPr>
            <p:ph type="ctrTitle" hasCustomPrompt="1"/>
          </p:nvPr>
        </p:nvSpPr>
        <p:spPr bwMode="gray">
          <a:xfrm>
            <a:off x="420142" y="2005012"/>
            <a:ext cx="5244378"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a:t>Click to edit slide title style</a:t>
            </a:r>
          </a:p>
        </p:txBody>
      </p:sp>
      <p:sp>
        <p:nvSpPr>
          <p:cNvPr id="21" name="Text Placeholder 2">
            <a:extLst>
              <a:ext uri="{FF2B5EF4-FFF2-40B4-BE49-F238E27FC236}">
                <a16:creationId xmlns:a16="http://schemas.microsoft.com/office/drawing/2014/main" id="{AFC8271A-5538-4C34-8E16-5F05B1898C8F}"/>
              </a:ext>
            </a:extLst>
          </p:cNvPr>
          <p:cNvSpPr>
            <a:spLocks noGrp="1"/>
          </p:cNvSpPr>
          <p:nvPr>
            <p:ph type="body" sz="quarter" idx="10" hasCustomPrompt="1"/>
          </p:nvPr>
        </p:nvSpPr>
        <p:spPr>
          <a:xfrm>
            <a:off x="434452" y="3434010"/>
            <a:ext cx="5230068" cy="789637"/>
          </a:xfrm>
        </p:spPr>
        <p:txBody>
          <a:bodyPr/>
          <a:lstStyle>
            <a:lvl1pPr marL="0" indent="0">
              <a:lnSpc>
                <a:spcPct val="90000"/>
              </a:lnSpc>
              <a:spcBef>
                <a:spcPts val="600"/>
              </a:spcBef>
              <a:buFont typeface="Arial" panose="020B0604020202020204" pitchFamily="34" charset="0"/>
              <a:buNone/>
              <a:defRPr sz="2000" b="0">
                <a:solidFill>
                  <a:schemeClr val="bg1"/>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a:t>Click to edit subtitle master text styles</a:t>
            </a:r>
          </a:p>
        </p:txBody>
      </p:sp>
      <p:sp>
        <p:nvSpPr>
          <p:cNvPr id="28" name="Footer Placeholder 4">
            <a:extLst>
              <a:ext uri="{FF2B5EF4-FFF2-40B4-BE49-F238E27FC236}">
                <a16:creationId xmlns:a16="http://schemas.microsoft.com/office/drawing/2014/main" id="{6E11AD21-7AF9-3A48-B0CC-9938FAF08110}"/>
              </a:ext>
            </a:extLst>
          </p:cNvPr>
          <p:cNvSpPr txBox="1">
            <a:spLocks/>
          </p:cNvSpPr>
          <p:nvPr userDrawn="1"/>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bg1"/>
                </a:solidFill>
                <a:latin typeface="+mn-lt"/>
                <a:ea typeface="Avenir Book" charset="0"/>
                <a:cs typeface="Arial" panose="020B0604020202020204" pitchFamily="34" charset="0"/>
              </a:rPr>
              <a:pPr algn="ctr"/>
              <a:t>‹#›</a:t>
            </a:fld>
            <a:endParaRPr lang="en-US" sz="600">
              <a:solidFill>
                <a:schemeClr val="bg1"/>
              </a:solidFill>
              <a:latin typeface="+mn-lt"/>
              <a:ea typeface="Avenir Book" charset="0"/>
              <a:cs typeface="Arial" panose="020B0604020202020204" pitchFamily="34" charset="0"/>
            </a:endParaRPr>
          </a:p>
        </p:txBody>
      </p:sp>
      <p:grpSp>
        <p:nvGrpSpPr>
          <p:cNvPr id="12" name="Graphic 28">
            <a:extLst>
              <a:ext uri="{FF2B5EF4-FFF2-40B4-BE49-F238E27FC236}">
                <a16:creationId xmlns:a16="http://schemas.microsoft.com/office/drawing/2014/main" id="{52954413-E004-4534-AAEC-E872CBB01CB0}"/>
              </a:ext>
            </a:extLst>
          </p:cNvPr>
          <p:cNvGrpSpPr>
            <a:grpSpLocks noChangeAspect="1"/>
          </p:cNvGrpSpPr>
          <p:nvPr userDrawn="1"/>
        </p:nvGrpSpPr>
        <p:grpSpPr>
          <a:xfrm>
            <a:off x="384148" y="6197601"/>
            <a:ext cx="874890" cy="464232"/>
            <a:chOff x="3834550" y="2440725"/>
            <a:chExt cx="5419725" cy="2876550"/>
          </a:xfrm>
          <a:solidFill>
            <a:schemeClr val="bg1"/>
          </a:solidFill>
        </p:grpSpPr>
        <p:sp>
          <p:nvSpPr>
            <p:cNvPr id="13" name="Freeform: Shape 98">
              <a:extLst>
                <a:ext uri="{FF2B5EF4-FFF2-40B4-BE49-F238E27FC236}">
                  <a16:creationId xmlns:a16="http://schemas.microsoft.com/office/drawing/2014/main" id="{1FD511A8-A946-4535-BB03-02848766B7DB}"/>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sz="1800"/>
            </a:p>
          </p:txBody>
        </p:sp>
        <p:sp>
          <p:nvSpPr>
            <p:cNvPr id="14" name="Freeform: Shape 99">
              <a:extLst>
                <a:ext uri="{FF2B5EF4-FFF2-40B4-BE49-F238E27FC236}">
                  <a16:creationId xmlns:a16="http://schemas.microsoft.com/office/drawing/2014/main" id="{E14D7041-8B6A-4AD0-984A-5EE79F237B49}"/>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sz="1800"/>
            </a:p>
          </p:txBody>
        </p:sp>
        <p:sp>
          <p:nvSpPr>
            <p:cNvPr id="15" name="Freeform: Shape 100">
              <a:extLst>
                <a:ext uri="{FF2B5EF4-FFF2-40B4-BE49-F238E27FC236}">
                  <a16:creationId xmlns:a16="http://schemas.microsoft.com/office/drawing/2014/main" id="{A4F3BE19-894B-499E-919E-A88F350B126D}"/>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sz="1800"/>
            </a:p>
          </p:txBody>
        </p:sp>
        <p:sp>
          <p:nvSpPr>
            <p:cNvPr id="16" name="Freeform: Shape 101">
              <a:extLst>
                <a:ext uri="{FF2B5EF4-FFF2-40B4-BE49-F238E27FC236}">
                  <a16:creationId xmlns:a16="http://schemas.microsoft.com/office/drawing/2014/main" id="{46EB6E6D-89E7-4083-963C-F5C603B2858A}"/>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sz="1800"/>
            </a:p>
          </p:txBody>
        </p:sp>
        <p:sp>
          <p:nvSpPr>
            <p:cNvPr id="17" name="Freeform: Shape 102">
              <a:extLst>
                <a:ext uri="{FF2B5EF4-FFF2-40B4-BE49-F238E27FC236}">
                  <a16:creationId xmlns:a16="http://schemas.microsoft.com/office/drawing/2014/main" id="{CCC9185A-1E11-4E0B-BAA1-137EAD3A2A3A}"/>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4186097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426511" y="1636777"/>
            <a:ext cx="11215662" cy="453394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p:nvSpPr>
        <p:spPr bwMode="gray">
          <a:xfrm>
            <a:off x="5863411" y="6365328"/>
            <a:ext cx="49784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a:solidFill>
                <a:schemeClr val="tx1"/>
              </a:solidFill>
              <a:latin typeface="+mn-lt"/>
              <a:ea typeface="Avenir Book" charset="0"/>
              <a:cs typeface="Arial" panose="020B0604020202020204" pitchFamily="34" charset="0"/>
            </a:endParaRPr>
          </a:p>
        </p:txBody>
      </p:sp>
      <p:sp>
        <p:nvSpPr>
          <p:cNvPr id="21" name="Footer Placeholder 4"/>
          <p:cNvSpPr txBox="1">
            <a:spLocks/>
          </p:cNvSpPr>
          <p:nvPr/>
        </p:nvSpPr>
        <p:spPr bwMode="gray">
          <a:xfrm>
            <a:off x="8065127" y="6364009"/>
            <a:ext cx="3704038"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defTabSz="457017" rtl="0" eaLnBrk="1" latinLnBrk="0" hangingPunct="1">
              <a:tabLst>
                <a:tab pos="3599010" algn="l"/>
              </a:tabLst>
            </a:pPr>
            <a:r>
              <a:rPr lang="en-US" sz="600" kern="1200">
                <a:solidFill>
                  <a:schemeClr val="tx1"/>
                </a:solidFill>
                <a:latin typeface="+mn-lt"/>
                <a:ea typeface="+mn-ea"/>
                <a:cs typeface="Arial" panose="020B0604020202020204" pitchFamily="34" charset="0"/>
              </a:rPr>
              <a:t>© 2020 ServiceNow, Inc. All Rights Reserved. Confidential.</a:t>
            </a:r>
          </a:p>
        </p:txBody>
      </p:sp>
      <p:sp>
        <p:nvSpPr>
          <p:cNvPr id="2" name="Title Placeholder 1"/>
          <p:cNvSpPr>
            <a:spLocks noGrp="1"/>
          </p:cNvSpPr>
          <p:nvPr>
            <p:ph type="title"/>
          </p:nvPr>
        </p:nvSpPr>
        <p:spPr bwMode="gray">
          <a:xfrm>
            <a:off x="425661" y="341807"/>
            <a:ext cx="11225055" cy="668692"/>
          </a:xfrm>
          <a:prstGeom prst="rect">
            <a:avLst/>
          </a:prstGeom>
        </p:spPr>
        <p:txBody>
          <a:bodyPr vert="horz" lIns="91440" tIns="0" rIns="91440" bIns="0" rtlCol="0" anchor="b" anchorCtr="0">
            <a:noAutofit/>
          </a:bodyPr>
          <a:lstStyle/>
          <a:p>
            <a:pPr lvl="0"/>
            <a:r>
              <a:rPr lang="en-US"/>
              <a:t>Click to edit master title style</a:t>
            </a:r>
          </a:p>
        </p:txBody>
      </p:sp>
      <p:grpSp>
        <p:nvGrpSpPr>
          <p:cNvPr id="27" name="Graphic 28">
            <a:extLst>
              <a:ext uri="{FF2B5EF4-FFF2-40B4-BE49-F238E27FC236}">
                <a16:creationId xmlns:a16="http://schemas.microsoft.com/office/drawing/2014/main" id="{3D6126FC-1EAB-DF4D-AC48-F1D5C666A25C}"/>
              </a:ext>
            </a:extLst>
          </p:cNvPr>
          <p:cNvGrpSpPr/>
          <p:nvPr userDrawn="1"/>
        </p:nvGrpSpPr>
        <p:grpSpPr>
          <a:xfrm>
            <a:off x="387035" y="6197600"/>
            <a:ext cx="875052" cy="464318"/>
            <a:chOff x="3834550" y="2440725"/>
            <a:chExt cx="5419725" cy="2876550"/>
          </a:xfrm>
        </p:grpSpPr>
        <p:sp>
          <p:nvSpPr>
            <p:cNvPr id="28" name="Freeform: Shape 98">
              <a:extLst>
                <a:ext uri="{FF2B5EF4-FFF2-40B4-BE49-F238E27FC236}">
                  <a16:creationId xmlns:a16="http://schemas.microsoft.com/office/drawing/2014/main" id="{EE7A8756-199F-0F41-8D6C-CAE4FF789734}"/>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sz="1800"/>
            </a:p>
          </p:txBody>
        </p:sp>
        <p:sp>
          <p:nvSpPr>
            <p:cNvPr id="29" name="Freeform: Shape 99">
              <a:extLst>
                <a:ext uri="{FF2B5EF4-FFF2-40B4-BE49-F238E27FC236}">
                  <a16:creationId xmlns:a16="http://schemas.microsoft.com/office/drawing/2014/main" id="{9FD8DBDA-FFC3-4B41-94F3-98A3B7063B6C}"/>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sz="1800"/>
            </a:p>
          </p:txBody>
        </p:sp>
        <p:sp>
          <p:nvSpPr>
            <p:cNvPr id="30" name="Freeform: Shape 100">
              <a:extLst>
                <a:ext uri="{FF2B5EF4-FFF2-40B4-BE49-F238E27FC236}">
                  <a16:creationId xmlns:a16="http://schemas.microsoft.com/office/drawing/2014/main" id="{0040BE2F-EA9A-414D-918E-F321F25B984A}"/>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sz="1800"/>
            </a:p>
          </p:txBody>
        </p:sp>
        <p:sp>
          <p:nvSpPr>
            <p:cNvPr id="31" name="Freeform: Shape 101">
              <a:extLst>
                <a:ext uri="{FF2B5EF4-FFF2-40B4-BE49-F238E27FC236}">
                  <a16:creationId xmlns:a16="http://schemas.microsoft.com/office/drawing/2014/main" id="{E1CA2AF7-B2BF-D84E-9CDB-180295F8FC9A}"/>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sz="1800"/>
            </a:p>
          </p:txBody>
        </p:sp>
        <p:sp>
          <p:nvSpPr>
            <p:cNvPr id="32" name="Freeform: Shape 102">
              <a:extLst>
                <a:ext uri="{FF2B5EF4-FFF2-40B4-BE49-F238E27FC236}">
                  <a16:creationId xmlns:a16="http://schemas.microsoft.com/office/drawing/2014/main" id="{DCBE55ED-77A3-2B4B-A70F-66EC20B62B85}"/>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74150524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Lst>
  <p:transition>
    <p:fade/>
  </p:transition>
  <p:hf sldNum="0" hdr="0" ftr="0" dt="0"/>
  <p:txStyles>
    <p:titleStyle>
      <a:lvl1pPr algn="l" defTabSz="457017" rtl="0" eaLnBrk="1" latinLnBrk="0" hangingPunct="1">
        <a:lnSpc>
          <a:spcPct val="85000"/>
        </a:lnSpc>
        <a:spcBef>
          <a:spcPts val="0"/>
        </a:spcBef>
        <a:buNone/>
        <a:defRPr lang="en-US" sz="3200" b="1" i="0" kern="1200" dirty="0" smtClean="0">
          <a:solidFill>
            <a:schemeClr val="tx1"/>
          </a:solidFill>
          <a:latin typeface="+mj-lt"/>
          <a:ea typeface="Gilroy" panose="00000500000000000000" pitchFamily="50" charset="0"/>
          <a:cs typeface="Gilroy" panose="00000500000000000000" pitchFamily="50" charset="0"/>
        </a:defRPr>
      </a:lvl1pPr>
    </p:titleStyle>
    <p:bodyStyle>
      <a:lvl1pPr marL="228509" indent="-228509" algn="l" defTabSz="457017" rtl="0" eaLnBrk="1" latinLnBrk="0" hangingPunct="1">
        <a:lnSpc>
          <a:spcPct val="90000"/>
        </a:lnSpc>
        <a:spcBef>
          <a:spcPts val="1200"/>
        </a:spcBef>
        <a:buClr>
          <a:schemeClr val="tx1"/>
        </a:buClr>
        <a:buFont typeface="Arial"/>
        <a:buChar char="•"/>
        <a:defRPr sz="2000" kern="1200">
          <a:solidFill>
            <a:schemeClr val="tx1"/>
          </a:solidFill>
          <a:latin typeface="+mn-lt"/>
          <a:ea typeface="Gilroy" panose="00000500000000000000" pitchFamily="50" charset="0"/>
          <a:cs typeface="Gilroy" panose="00000500000000000000" pitchFamily="50" charset="0"/>
        </a:defRPr>
      </a:lvl1pPr>
      <a:lvl2pPr marL="457017" indent="-225335" algn="l" defTabSz="457017" rtl="0" eaLnBrk="1" latinLnBrk="0" hangingPunct="1">
        <a:lnSpc>
          <a:spcPct val="90000"/>
        </a:lnSpc>
        <a:spcBef>
          <a:spcPts val="600"/>
        </a:spcBef>
        <a:buClr>
          <a:schemeClr val="tx1"/>
        </a:buClr>
        <a:buFont typeface="Arial"/>
        <a:buChar char="–"/>
        <a:defRPr sz="1600" kern="1200">
          <a:solidFill>
            <a:schemeClr val="tx1"/>
          </a:solidFill>
          <a:latin typeface="+mn-lt"/>
          <a:ea typeface="Gilroy" panose="00000500000000000000" pitchFamily="50" charset="0"/>
          <a:cs typeface="Gilroy" panose="00000500000000000000" pitchFamily="50" charset="0"/>
        </a:defRPr>
      </a:lvl2pPr>
      <a:lvl3pPr marL="741066" indent="-171381" algn="l" defTabSz="457017" rtl="0" eaLnBrk="1" latinLnBrk="0" hangingPunct="1">
        <a:lnSpc>
          <a:spcPct val="90000"/>
        </a:lnSpc>
        <a:spcBef>
          <a:spcPts val="600"/>
        </a:spcBef>
        <a:buClr>
          <a:schemeClr val="tx1"/>
        </a:buClr>
        <a:buFont typeface="Arial"/>
        <a:buChar char="•"/>
        <a:defRPr sz="1600" kern="1200">
          <a:solidFill>
            <a:schemeClr val="tx1"/>
          </a:solidFill>
          <a:latin typeface="+mn-lt"/>
          <a:ea typeface="Gilroy" panose="00000500000000000000" pitchFamily="50" charset="0"/>
          <a:cs typeface="Gilroy" panose="00000500000000000000" pitchFamily="50" charset="0"/>
        </a:defRPr>
      </a:lvl3pPr>
      <a:lvl4pPr marL="1026702" indent="-172969" algn="l" defTabSz="457017" rtl="0" eaLnBrk="1" latinLnBrk="0" hangingPunct="1">
        <a:lnSpc>
          <a:spcPct val="90000"/>
        </a:lnSpc>
        <a:spcBef>
          <a:spcPts val="600"/>
        </a:spcBef>
        <a:buClr>
          <a:schemeClr val="tx1"/>
        </a:buClr>
        <a:buFont typeface="Arial"/>
        <a:buChar char="–"/>
        <a:defRPr sz="1400" kern="1200">
          <a:solidFill>
            <a:schemeClr val="tx1"/>
          </a:solidFill>
          <a:latin typeface="+mn-lt"/>
          <a:ea typeface="Gilroy" panose="00000500000000000000" pitchFamily="50" charset="0"/>
          <a:cs typeface="Gilroy" panose="00000500000000000000" pitchFamily="50" charset="0"/>
        </a:defRPr>
      </a:lvl4pPr>
      <a:lvl5pPr marL="1310750" indent="-165034" algn="l" defTabSz="457017"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Gilroy" panose="00000500000000000000" pitchFamily="50" charset="0"/>
          <a:cs typeface="Gilroy" panose="00000500000000000000" pitchFamily="50" charset="0"/>
        </a:defRPr>
      </a:lvl5pPr>
      <a:lvl6pPr marL="2513594" indent="-228509" algn="l" defTabSz="457017" rtl="0" eaLnBrk="1" latinLnBrk="0" hangingPunct="1">
        <a:spcBef>
          <a:spcPct val="20000"/>
        </a:spcBef>
        <a:buFont typeface="Arial"/>
        <a:buChar char="•"/>
        <a:defRPr sz="1999" kern="1200">
          <a:solidFill>
            <a:schemeClr val="tx1"/>
          </a:solidFill>
          <a:latin typeface="+mn-lt"/>
          <a:ea typeface="+mn-ea"/>
          <a:cs typeface="+mn-cs"/>
        </a:defRPr>
      </a:lvl6pPr>
      <a:lvl7pPr marL="2970611" indent="-228509" algn="l" defTabSz="457017" rtl="0" eaLnBrk="1" latinLnBrk="0" hangingPunct="1">
        <a:spcBef>
          <a:spcPct val="20000"/>
        </a:spcBef>
        <a:buFont typeface="Arial"/>
        <a:buChar char="•"/>
        <a:defRPr sz="1999" kern="1200">
          <a:solidFill>
            <a:schemeClr val="tx1"/>
          </a:solidFill>
          <a:latin typeface="+mn-lt"/>
          <a:ea typeface="+mn-ea"/>
          <a:cs typeface="+mn-cs"/>
        </a:defRPr>
      </a:lvl7pPr>
      <a:lvl8pPr marL="3427628" indent="-228509" algn="l" defTabSz="457017" rtl="0" eaLnBrk="1" latinLnBrk="0" hangingPunct="1">
        <a:spcBef>
          <a:spcPct val="20000"/>
        </a:spcBef>
        <a:buFont typeface="Arial"/>
        <a:buChar char="•"/>
        <a:defRPr sz="1999" kern="1200">
          <a:solidFill>
            <a:schemeClr val="tx1"/>
          </a:solidFill>
          <a:latin typeface="+mn-lt"/>
          <a:ea typeface="+mn-ea"/>
          <a:cs typeface="+mn-cs"/>
        </a:defRPr>
      </a:lvl8pPr>
      <a:lvl9pPr marL="3884646" indent="-228509" algn="l" defTabSz="457017" rtl="0" eaLnBrk="1" latinLnBrk="0" hangingPunct="1">
        <a:spcBef>
          <a:spcPct val="20000"/>
        </a:spcBef>
        <a:buFont typeface="Arial"/>
        <a:buChar char="•"/>
        <a:defRPr sz="1999" kern="1200">
          <a:solidFill>
            <a:schemeClr val="tx1"/>
          </a:solidFill>
          <a:latin typeface="+mn-lt"/>
          <a:ea typeface="+mn-ea"/>
          <a:cs typeface="+mn-cs"/>
        </a:defRPr>
      </a:lvl9pPr>
    </p:bodyStyle>
    <p:otherStyle>
      <a:defPPr>
        <a:defRPr lang="en-US"/>
      </a:defPPr>
      <a:lvl1pPr marL="0" algn="l" defTabSz="457017" rtl="0" eaLnBrk="1" latinLnBrk="0" hangingPunct="1">
        <a:defRPr sz="1799" kern="1200">
          <a:solidFill>
            <a:schemeClr val="tx1"/>
          </a:solidFill>
          <a:latin typeface="+mn-lt"/>
          <a:ea typeface="+mn-ea"/>
          <a:cs typeface="+mn-cs"/>
        </a:defRPr>
      </a:lvl1pPr>
      <a:lvl2pPr marL="457017" algn="l" defTabSz="457017" rtl="0" eaLnBrk="1" latinLnBrk="0" hangingPunct="1">
        <a:defRPr sz="1799" kern="1200">
          <a:solidFill>
            <a:schemeClr val="tx1"/>
          </a:solidFill>
          <a:latin typeface="+mn-lt"/>
          <a:ea typeface="+mn-ea"/>
          <a:cs typeface="+mn-cs"/>
        </a:defRPr>
      </a:lvl2pPr>
      <a:lvl3pPr marL="914034" algn="l" defTabSz="457017" rtl="0" eaLnBrk="1" latinLnBrk="0" hangingPunct="1">
        <a:defRPr sz="1799" kern="1200">
          <a:solidFill>
            <a:schemeClr val="tx1"/>
          </a:solidFill>
          <a:latin typeface="+mn-lt"/>
          <a:ea typeface="+mn-ea"/>
          <a:cs typeface="+mn-cs"/>
        </a:defRPr>
      </a:lvl3pPr>
      <a:lvl4pPr marL="1371051" algn="l" defTabSz="457017" rtl="0" eaLnBrk="1" latinLnBrk="0" hangingPunct="1">
        <a:defRPr sz="1799" kern="1200">
          <a:solidFill>
            <a:schemeClr val="tx1"/>
          </a:solidFill>
          <a:latin typeface="+mn-lt"/>
          <a:ea typeface="+mn-ea"/>
          <a:cs typeface="+mn-cs"/>
        </a:defRPr>
      </a:lvl4pPr>
      <a:lvl5pPr marL="1828068" algn="l" defTabSz="457017" rtl="0" eaLnBrk="1" latinLnBrk="0" hangingPunct="1">
        <a:defRPr sz="1799" kern="1200">
          <a:solidFill>
            <a:schemeClr val="tx1"/>
          </a:solidFill>
          <a:latin typeface="+mn-lt"/>
          <a:ea typeface="+mn-ea"/>
          <a:cs typeface="+mn-cs"/>
        </a:defRPr>
      </a:lvl5pPr>
      <a:lvl6pPr marL="2285086" algn="l" defTabSz="457017" rtl="0" eaLnBrk="1" latinLnBrk="0" hangingPunct="1">
        <a:defRPr sz="1799" kern="1200">
          <a:solidFill>
            <a:schemeClr val="tx1"/>
          </a:solidFill>
          <a:latin typeface="+mn-lt"/>
          <a:ea typeface="+mn-ea"/>
          <a:cs typeface="+mn-cs"/>
        </a:defRPr>
      </a:lvl6pPr>
      <a:lvl7pPr marL="2742103" algn="l" defTabSz="457017" rtl="0" eaLnBrk="1" latinLnBrk="0" hangingPunct="1">
        <a:defRPr sz="1799" kern="1200">
          <a:solidFill>
            <a:schemeClr val="tx1"/>
          </a:solidFill>
          <a:latin typeface="+mn-lt"/>
          <a:ea typeface="+mn-ea"/>
          <a:cs typeface="+mn-cs"/>
        </a:defRPr>
      </a:lvl7pPr>
      <a:lvl8pPr marL="3199120" algn="l" defTabSz="457017" rtl="0" eaLnBrk="1" latinLnBrk="0" hangingPunct="1">
        <a:defRPr sz="1799" kern="1200">
          <a:solidFill>
            <a:schemeClr val="tx1"/>
          </a:solidFill>
          <a:latin typeface="+mn-lt"/>
          <a:ea typeface="+mn-ea"/>
          <a:cs typeface="+mn-cs"/>
        </a:defRPr>
      </a:lvl8pPr>
      <a:lvl9pPr marL="3656137" algn="l" defTabSz="457017"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604">
          <p15:clr>
            <a:srgbClr val="F26B43"/>
          </p15:clr>
        </p15:guide>
        <p15:guide id="2" pos="1510">
          <p15:clr>
            <a:srgbClr val="F26B43"/>
          </p15:clr>
        </p15:guide>
        <p15:guide id="3" pos="1415">
          <p15:clr>
            <a:srgbClr val="F26B43"/>
          </p15:clr>
        </p15:guide>
        <p15:guide id="4" pos="323">
          <p15:clr>
            <a:srgbClr val="F26B43"/>
          </p15:clr>
        </p15:guide>
        <p15:guide id="5" pos="2698">
          <p15:clr>
            <a:srgbClr val="F26B43"/>
          </p15:clr>
        </p15:guide>
        <p15:guide id="6" pos="6164">
          <p15:clr>
            <a:srgbClr val="F26B43"/>
          </p15:clr>
        </p15:guide>
        <p15:guide id="7" pos="7352">
          <p15:clr>
            <a:srgbClr val="F26B43"/>
          </p15:clr>
        </p15:guide>
        <p15:guide id="8" orient="horz" pos="592">
          <p15:clr>
            <a:srgbClr val="F26B43"/>
          </p15:clr>
        </p15:guide>
        <p15:guide id="9" orient="horz" pos="1765">
          <p15:clr>
            <a:srgbClr val="F26B43"/>
          </p15:clr>
        </p15:guide>
        <p15:guide id="10" orient="horz" pos="2938">
          <p15:clr>
            <a:srgbClr val="F26B43"/>
          </p15:clr>
        </p15:guide>
        <p15:guide id="11" orient="horz" pos="4104">
          <p15:clr>
            <a:srgbClr val="F26B43"/>
          </p15:clr>
        </p15:guide>
        <p15:guide id="12" pos="6256">
          <p15:clr>
            <a:srgbClr val="F26B43"/>
          </p15:clr>
        </p15:guide>
        <p15:guide id="13" pos="5068">
          <p15:clr>
            <a:srgbClr val="F26B43"/>
          </p15:clr>
        </p15:guide>
        <p15:guide id="14" pos="4978">
          <p15:clr>
            <a:srgbClr val="F26B43"/>
          </p15:clr>
        </p15:guide>
        <p15:guide id="15" pos="3884">
          <p15:clr>
            <a:srgbClr val="F26B43"/>
          </p15:clr>
        </p15:guide>
        <p15:guide id="16" pos="3794">
          <p15:clr>
            <a:srgbClr val="F26B43"/>
          </p15:clr>
        </p15:guide>
        <p15:guide id="17" orient="horz" pos="3888">
          <p15:clr>
            <a:srgbClr val="F26B43"/>
          </p15:clr>
        </p15:guide>
        <p15:guide id="18"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32EFF0-9B9F-4B58-9CFE-25093D7793D6}"/>
              </a:ext>
            </a:extLst>
          </p:cNvPr>
          <p:cNvSpPr>
            <a:spLocks noGrp="1"/>
          </p:cNvSpPr>
          <p:nvPr>
            <p:ph type="body" sz="quarter" idx="12"/>
          </p:nvPr>
        </p:nvSpPr>
        <p:spPr>
          <a:xfrm>
            <a:off x="437499" y="4526099"/>
            <a:ext cx="9394890" cy="1557233"/>
          </a:xfrm>
        </p:spPr>
        <p:txBody>
          <a:bodyPr/>
          <a:lstStyle/>
          <a:p>
            <a:r>
              <a:rPr lang="en-US" dirty="0" err="1"/>
              <a:t>Aaditya</a:t>
            </a:r>
            <a:r>
              <a:rPr lang="en-US" dirty="0"/>
              <a:t> Gupta</a:t>
            </a:r>
          </a:p>
          <a:p>
            <a:r>
              <a:rPr lang="en-US" dirty="0" err="1"/>
              <a:t>Vasavi</a:t>
            </a:r>
            <a:r>
              <a:rPr lang="en-US" dirty="0"/>
              <a:t> </a:t>
            </a:r>
            <a:r>
              <a:rPr lang="en-US" dirty="0" err="1"/>
              <a:t>Pottupalli</a:t>
            </a:r>
            <a:endParaRPr lang="en-US" dirty="0"/>
          </a:p>
          <a:p>
            <a:r>
              <a:rPr lang="en-US" dirty="0"/>
              <a:t>Kaustubh </a:t>
            </a:r>
            <a:r>
              <a:rPr lang="en-US" dirty="0" err="1"/>
              <a:t>Kislay</a:t>
            </a:r>
            <a:endParaRPr lang="en-US" dirty="0"/>
          </a:p>
          <a:p>
            <a:r>
              <a:rPr lang="en-US" dirty="0" err="1"/>
              <a:t>Rishitha</a:t>
            </a:r>
            <a:r>
              <a:rPr lang="en-US" dirty="0"/>
              <a:t> Reddy </a:t>
            </a:r>
            <a:r>
              <a:rPr lang="en-US" dirty="0" err="1"/>
              <a:t>Kallu</a:t>
            </a:r>
            <a:endParaRPr lang="en-US" dirty="0"/>
          </a:p>
        </p:txBody>
      </p:sp>
      <p:sp>
        <p:nvSpPr>
          <p:cNvPr id="4" name="Title 3">
            <a:extLst>
              <a:ext uri="{FF2B5EF4-FFF2-40B4-BE49-F238E27FC236}">
                <a16:creationId xmlns:a16="http://schemas.microsoft.com/office/drawing/2014/main" id="{64634E25-3A5D-4EE6-95D2-215E4B88C51E}"/>
              </a:ext>
            </a:extLst>
          </p:cNvPr>
          <p:cNvSpPr>
            <a:spLocks noGrp="1"/>
          </p:cNvSpPr>
          <p:nvPr>
            <p:ph type="title"/>
          </p:nvPr>
        </p:nvSpPr>
        <p:spPr>
          <a:xfrm>
            <a:off x="420589" y="774667"/>
            <a:ext cx="9395869" cy="2939493"/>
          </a:xfrm>
        </p:spPr>
        <p:txBody>
          <a:bodyPr/>
          <a:lstStyle/>
          <a:p>
            <a:r>
              <a:rPr lang="en-US" sz="3600" dirty="0" err="1"/>
              <a:t>Interview@NOW</a:t>
            </a:r>
            <a:endParaRPr lang="en-US" sz="3600" dirty="0"/>
          </a:p>
        </p:txBody>
      </p:sp>
      <p:sp>
        <p:nvSpPr>
          <p:cNvPr id="5" name="Text Placeholder 4">
            <a:extLst>
              <a:ext uri="{FF2B5EF4-FFF2-40B4-BE49-F238E27FC236}">
                <a16:creationId xmlns:a16="http://schemas.microsoft.com/office/drawing/2014/main" id="{3C3BE508-9E39-49B1-82B1-0437740A5B95}"/>
              </a:ext>
            </a:extLst>
          </p:cNvPr>
          <p:cNvSpPr>
            <a:spLocks noGrp="1"/>
          </p:cNvSpPr>
          <p:nvPr>
            <p:ph type="body" sz="quarter" idx="14"/>
          </p:nvPr>
        </p:nvSpPr>
        <p:spPr>
          <a:xfrm>
            <a:off x="437499" y="1861127"/>
            <a:ext cx="6166326" cy="766572"/>
          </a:xfrm>
        </p:spPr>
        <p:txBody>
          <a:bodyPr/>
          <a:lstStyle/>
          <a:p>
            <a:r>
              <a:rPr lang="en-US" sz="4400" dirty="0"/>
              <a:t>HAWK EYES</a:t>
            </a:r>
          </a:p>
        </p:txBody>
      </p:sp>
    </p:spTree>
    <p:extLst>
      <p:ext uri="{BB962C8B-B14F-4D97-AF65-F5344CB8AC3E}">
        <p14:creationId xmlns:p14="http://schemas.microsoft.com/office/powerpoint/2010/main" val="322341792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le 260">
            <a:extLst>
              <a:ext uri="{FF2B5EF4-FFF2-40B4-BE49-F238E27FC236}">
                <a16:creationId xmlns:a16="http://schemas.microsoft.com/office/drawing/2014/main" id="{083D726C-37C7-4219-BEE6-3294BD6361CA}"/>
              </a:ext>
            </a:extLst>
          </p:cNvPr>
          <p:cNvSpPr>
            <a:spLocks noGrp="1"/>
          </p:cNvSpPr>
          <p:nvPr>
            <p:ph type="title"/>
          </p:nvPr>
        </p:nvSpPr>
        <p:spPr/>
        <p:txBody>
          <a:bodyPr/>
          <a:lstStyle/>
          <a:p>
            <a:r>
              <a:rPr lang="en-US" dirty="0"/>
              <a:t>Problem Statement</a:t>
            </a:r>
          </a:p>
        </p:txBody>
      </p:sp>
      <p:sp>
        <p:nvSpPr>
          <p:cNvPr id="262" name="Content Placeholder 261">
            <a:extLst>
              <a:ext uri="{FF2B5EF4-FFF2-40B4-BE49-F238E27FC236}">
                <a16:creationId xmlns:a16="http://schemas.microsoft.com/office/drawing/2014/main" id="{65F6C0A7-95F0-45AD-9EC6-7A566452BC6A}"/>
              </a:ext>
            </a:extLst>
          </p:cNvPr>
          <p:cNvSpPr>
            <a:spLocks noGrp="1"/>
          </p:cNvSpPr>
          <p:nvPr>
            <p:ph sz="quarter" idx="10"/>
          </p:nvPr>
        </p:nvSpPr>
        <p:spPr>
          <a:xfrm>
            <a:off x="427970" y="1010499"/>
            <a:ext cx="11213464" cy="5296033"/>
          </a:xfrm>
        </p:spPr>
        <p:txBody>
          <a:bodyPr vert="horz" lIns="91440" tIns="45720" rIns="91440" bIns="45720" rtlCol="0" anchor="t">
            <a:noAutofit/>
          </a:bodyPr>
          <a:lstStyle/>
          <a:p>
            <a:pPr marL="0" lvl="1" indent="0">
              <a:buNone/>
            </a:pPr>
            <a:endParaRPr lang="en-US" dirty="0">
              <a:ea typeface="+mn-lt"/>
              <a:cs typeface="+mn-lt"/>
            </a:endParaRPr>
          </a:p>
          <a:p>
            <a:pPr marL="0" lvl="1" indent="0">
              <a:buNone/>
            </a:pPr>
            <a:r>
              <a:rPr lang="en-US" dirty="0">
                <a:ea typeface="+mn-lt"/>
                <a:cs typeface="+mn-lt"/>
              </a:rPr>
              <a:t>Pain points of </a:t>
            </a:r>
            <a:r>
              <a:rPr lang="en-US" b="1" dirty="0">
                <a:ea typeface="+mn-lt"/>
                <a:cs typeface="+mn-lt"/>
              </a:rPr>
              <a:t>Talent Acquisition Team, Hiring Managers, Human Resources </a:t>
            </a:r>
            <a:r>
              <a:rPr lang="en-US" dirty="0">
                <a:ea typeface="+mn-lt"/>
                <a:cs typeface="+mn-lt"/>
              </a:rPr>
              <a:t> –</a:t>
            </a:r>
          </a:p>
          <a:p>
            <a:pPr marL="457200" lvl="1" indent="-457200">
              <a:buAutoNum type="arabicPeriod"/>
            </a:pPr>
            <a:r>
              <a:rPr lang="en-US" dirty="0">
                <a:ea typeface="+mn-lt"/>
                <a:cs typeface="+mn-lt"/>
              </a:rPr>
              <a:t>Management of multiple hiring events </a:t>
            </a:r>
          </a:p>
          <a:p>
            <a:pPr marL="457200" lvl="1" indent="-457200">
              <a:buAutoNum type="arabicPeriod"/>
            </a:pPr>
            <a:r>
              <a:rPr lang="en-US" dirty="0">
                <a:ea typeface="+mn-lt"/>
                <a:cs typeface="+mn-lt"/>
              </a:rPr>
              <a:t>Manual linking of Zoom meetings</a:t>
            </a:r>
          </a:p>
          <a:p>
            <a:pPr marL="457200" lvl="1" indent="-457200">
              <a:buAutoNum type="arabicPeriod"/>
            </a:pPr>
            <a:r>
              <a:rPr lang="en-US" dirty="0">
                <a:ea typeface="+mn-lt"/>
                <a:cs typeface="+mn-lt"/>
              </a:rPr>
              <a:t>Manual assignment of interviewers to panels</a:t>
            </a:r>
          </a:p>
          <a:p>
            <a:pPr marL="457200" lvl="1" indent="-457200">
              <a:buFont typeface="Arial" panose="020B0604020202020204" pitchFamily="34" charset="0"/>
              <a:buAutoNum type="arabicPeriod"/>
            </a:pPr>
            <a:r>
              <a:rPr lang="en-US" dirty="0">
                <a:ea typeface="+mn-lt"/>
                <a:cs typeface="+mn-lt"/>
              </a:rPr>
              <a:t>Excel sheet for management</a:t>
            </a:r>
          </a:p>
          <a:p>
            <a:pPr marL="0" lvl="1" indent="0">
              <a:buNone/>
            </a:pPr>
            <a:r>
              <a:rPr lang="en-US" dirty="0">
                <a:ea typeface="+mn-lt"/>
                <a:cs typeface="+mn-lt"/>
              </a:rPr>
              <a:t>These processes take up lot of time and manual effort.</a:t>
            </a:r>
          </a:p>
          <a:p>
            <a:pPr marL="0" lvl="1" indent="0">
              <a:buNone/>
            </a:pPr>
            <a:r>
              <a:rPr lang="en-US" dirty="0">
                <a:ea typeface="+mn-lt"/>
                <a:cs typeface="+mn-lt"/>
              </a:rPr>
              <a:t>Current system Gaps -</a:t>
            </a:r>
          </a:p>
          <a:p>
            <a:pPr marL="457200" lvl="1" indent="-457200">
              <a:buFont typeface="+mj-lt"/>
              <a:buAutoNum type="arabicPeriod"/>
            </a:pPr>
            <a:r>
              <a:rPr lang="en-US" dirty="0">
                <a:ea typeface="+mn-lt"/>
                <a:cs typeface="+mn-lt"/>
              </a:rPr>
              <a:t>Leveraging the skills of interviewee &amp; interviewer</a:t>
            </a:r>
          </a:p>
          <a:p>
            <a:pPr marL="457200" lvl="1" indent="-457200">
              <a:buFont typeface="+mj-lt"/>
              <a:buAutoNum type="arabicPeriod"/>
            </a:pPr>
            <a:r>
              <a:rPr lang="en-US" dirty="0">
                <a:ea typeface="+mn-lt"/>
                <a:cs typeface="+mn-lt"/>
              </a:rPr>
              <a:t>Teams/ Outlook notifications</a:t>
            </a:r>
          </a:p>
          <a:p>
            <a:pPr marL="457200" lvl="1" indent="-457200">
              <a:buFont typeface="+mj-lt"/>
              <a:buAutoNum type="arabicPeriod"/>
            </a:pPr>
            <a:r>
              <a:rPr lang="en-US" dirty="0">
                <a:ea typeface="+mn-lt"/>
                <a:cs typeface="+mn-lt"/>
              </a:rPr>
              <a:t>Repo of questions based on skill set</a:t>
            </a:r>
          </a:p>
          <a:p>
            <a:pPr marL="457200" lvl="1" indent="-457200">
              <a:buFont typeface="+mj-lt"/>
              <a:buAutoNum type="arabicPeriod"/>
            </a:pPr>
            <a:endParaRPr lang="en-US" dirty="0">
              <a:ea typeface="+mn-lt"/>
              <a:cs typeface="+mn-lt"/>
            </a:endParaRPr>
          </a:p>
        </p:txBody>
      </p:sp>
    </p:spTree>
    <p:extLst>
      <p:ext uri="{BB962C8B-B14F-4D97-AF65-F5344CB8AC3E}">
        <p14:creationId xmlns:p14="http://schemas.microsoft.com/office/powerpoint/2010/main" val="113545455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le 260">
            <a:extLst>
              <a:ext uri="{FF2B5EF4-FFF2-40B4-BE49-F238E27FC236}">
                <a16:creationId xmlns:a16="http://schemas.microsoft.com/office/drawing/2014/main" id="{083D726C-37C7-4219-BEE6-3294BD6361CA}"/>
              </a:ext>
            </a:extLst>
          </p:cNvPr>
          <p:cNvSpPr>
            <a:spLocks noGrp="1"/>
          </p:cNvSpPr>
          <p:nvPr>
            <p:ph type="title"/>
          </p:nvPr>
        </p:nvSpPr>
        <p:spPr/>
        <p:txBody>
          <a:bodyPr/>
          <a:lstStyle/>
          <a:p>
            <a:r>
              <a:rPr lang="en-US" dirty="0"/>
              <a:t>Value Proposition</a:t>
            </a:r>
          </a:p>
        </p:txBody>
      </p:sp>
      <p:sp>
        <p:nvSpPr>
          <p:cNvPr id="262" name="Content Placeholder 261">
            <a:extLst>
              <a:ext uri="{FF2B5EF4-FFF2-40B4-BE49-F238E27FC236}">
                <a16:creationId xmlns:a16="http://schemas.microsoft.com/office/drawing/2014/main" id="{65F6C0A7-95F0-45AD-9EC6-7A566452BC6A}"/>
              </a:ext>
            </a:extLst>
          </p:cNvPr>
          <p:cNvSpPr>
            <a:spLocks noGrp="1"/>
          </p:cNvSpPr>
          <p:nvPr>
            <p:ph sz="quarter" idx="10"/>
          </p:nvPr>
        </p:nvSpPr>
        <p:spPr>
          <a:xfrm>
            <a:off x="427970" y="1010499"/>
            <a:ext cx="11213464" cy="5296033"/>
          </a:xfrm>
        </p:spPr>
        <p:txBody>
          <a:bodyPr vert="horz" lIns="91440" tIns="45720" rIns="91440" bIns="45720" rtlCol="0" anchor="t">
            <a:noAutofit/>
          </a:bodyPr>
          <a:lstStyle/>
          <a:p>
            <a:pPr fontAlgn="base"/>
            <a:endParaRPr lang="en-GB" sz="4000" b="0" dirty="0"/>
          </a:p>
          <a:p>
            <a:pPr marL="342900" indent="-342900" fontAlgn="base">
              <a:buFont typeface="Arial" panose="020B0604020202020204" pitchFamily="34" charset="0"/>
              <a:buChar char="•"/>
            </a:pPr>
            <a:r>
              <a:rPr lang="en-GB" b="0" dirty="0"/>
              <a:t>Reduce the hiring time by </a:t>
            </a:r>
            <a:r>
              <a:rPr lang="en-GB" dirty="0"/>
              <a:t>50%</a:t>
            </a:r>
          </a:p>
          <a:p>
            <a:pPr marL="342900" indent="-342900">
              <a:buFont typeface="Arial" panose="020B0604020202020204" pitchFamily="34" charset="0"/>
              <a:buChar char="•"/>
            </a:pPr>
            <a:r>
              <a:rPr lang="en-GB" b="0" dirty="0">
                <a:ea typeface="+mj-lt"/>
                <a:cs typeface="+mj-lt"/>
              </a:rPr>
              <a:t>Effort from panellists will decrease by </a:t>
            </a:r>
            <a:r>
              <a:rPr lang="en-GB" dirty="0">
                <a:ea typeface="+mj-lt"/>
                <a:cs typeface="+mj-lt"/>
              </a:rPr>
              <a:t>30% </a:t>
            </a:r>
            <a:endParaRPr lang="en-GB" dirty="0"/>
          </a:p>
          <a:p>
            <a:pPr marL="342900" indent="-342900" fontAlgn="base">
              <a:buFont typeface="Arial" panose="020B0604020202020204" pitchFamily="34" charset="0"/>
              <a:buChar char="•"/>
            </a:pPr>
            <a:r>
              <a:rPr lang="en-GB" b="0" dirty="0"/>
              <a:t>Increase the yield by </a:t>
            </a:r>
            <a:r>
              <a:rPr lang="en-GB" dirty="0"/>
              <a:t>100%</a:t>
            </a:r>
          </a:p>
          <a:p>
            <a:pPr marL="342900" indent="-342900" fontAlgn="base">
              <a:buFont typeface="Arial" panose="020B0604020202020204" pitchFamily="34" charset="0"/>
              <a:buChar char="•"/>
            </a:pPr>
            <a:r>
              <a:rPr lang="en-GB" b="0" dirty="0"/>
              <a:t>Decrease hiring costs by </a:t>
            </a:r>
            <a:r>
              <a:rPr lang="en-GB" dirty="0"/>
              <a:t>25% </a:t>
            </a:r>
          </a:p>
          <a:p>
            <a:pPr marL="342900" indent="-342900" fontAlgn="base">
              <a:buFont typeface="Arial" panose="020B0604020202020204" pitchFamily="34" charset="0"/>
              <a:buChar char="•"/>
            </a:pPr>
            <a:r>
              <a:rPr lang="en-GB" b="0" dirty="0"/>
              <a:t>Can save more than </a:t>
            </a:r>
            <a:r>
              <a:rPr lang="en-GB" dirty="0"/>
              <a:t>5000 hours </a:t>
            </a:r>
            <a:r>
              <a:rPr lang="en-GB" b="0" dirty="0"/>
              <a:t>of recruiting time and $250K hiring cost while recruiting more than 1000 candidates</a:t>
            </a:r>
            <a:endParaRPr lang="en-GB" dirty="0"/>
          </a:p>
          <a:p>
            <a:pPr marL="342900" indent="-342900" fontAlgn="base">
              <a:buFont typeface="Arial" panose="020B0604020202020204" pitchFamily="34" charset="0"/>
              <a:buChar char="•"/>
            </a:pPr>
            <a:r>
              <a:rPr lang="en-GB" b="0" dirty="0"/>
              <a:t>Improving the effectiveness of the hiring events</a:t>
            </a:r>
            <a:endParaRPr lang="en-US" dirty="0">
              <a:ea typeface="+mn-lt"/>
              <a:cs typeface="+mn-lt"/>
            </a:endParaRPr>
          </a:p>
        </p:txBody>
      </p:sp>
    </p:spTree>
    <p:extLst>
      <p:ext uri="{BB962C8B-B14F-4D97-AF65-F5344CB8AC3E}">
        <p14:creationId xmlns:p14="http://schemas.microsoft.com/office/powerpoint/2010/main" val="202339503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le 260">
            <a:extLst>
              <a:ext uri="{FF2B5EF4-FFF2-40B4-BE49-F238E27FC236}">
                <a16:creationId xmlns:a16="http://schemas.microsoft.com/office/drawing/2014/main" id="{083D726C-37C7-4219-BEE6-3294BD6361CA}"/>
              </a:ext>
            </a:extLst>
          </p:cNvPr>
          <p:cNvSpPr>
            <a:spLocks noGrp="1"/>
          </p:cNvSpPr>
          <p:nvPr>
            <p:ph type="title"/>
          </p:nvPr>
        </p:nvSpPr>
        <p:spPr/>
        <p:txBody>
          <a:bodyPr/>
          <a:lstStyle/>
          <a:p>
            <a:r>
              <a:rPr lang="en-US" dirty="0"/>
              <a:t>Proposed Solution </a:t>
            </a:r>
          </a:p>
        </p:txBody>
      </p:sp>
      <p:sp>
        <p:nvSpPr>
          <p:cNvPr id="262" name="Content Placeholder 261">
            <a:extLst>
              <a:ext uri="{FF2B5EF4-FFF2-40B4-BE49-F238E27FC236}">
                <a16:creationId xmlns:a16="http://schemas.microsoft.com/office/drawing/2014/main" id="{65F6C0A7-95F0-45AD-9EC6-7A566452BC6A}"/>
              </a:ext>
            </a:extLst>
          </p:cNvPr>
          <p:cNvSpPr>
            <a:spLocks noGrp="1"/>
          </p:cNvSpPr>
          <p:nvPr>
            <p:ph sz="quarter" idx="10"/>
          </p:nvPr>
        </p:nvSpPr>
        <p:spPr>
          <a:xfrm>
            <a:off x="518474" y="1300899"/>
            <a:ext cx="11132242" cy="5440254"/>
          </a:xfrm>
        </p:spPr>
        <p:txBody>
          <a:bodyPr vert="horz" lIns="91440" tIns="45720" rIns="91440" bIns="45720" rtlCol="0" anchor="t">
            <a:noAutofit/>
          </a:bodyPr>
          <a:lstStyle/>
          <a:p>
            <a:r>
              <a:rPr lang="en-US" dirty="0"/>
              <a:t>Solution overview – Application for hiring events management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Single pane view via Visual Task Board(VTB) to manage hiring event</a:t>
            </a:r>
          </a:p>
          <a:p>
            <a:pPr marL="342900" indent="-342900">
              <a:buFont typeface="Arial" panose="020B0604020202020204" pitchFamily="34" charset="0"/>
              <a:buChar char="•"/>
            </a:pPr>
            <a:r>
              <a:rPr lang="en-US" b="0" dirty="0"/>
              <a:t>Auto assignment of interviewee &amp; interviewer based on skill set and availability</a:t>
            </a:r>
          </a:p>
          <a:p>
            <a:pPr marL="342900" indent="-342900">
              <a:buFont typeface="Arial" panose="020B0604020202020204" pitchFamily="34" charset="0"/>
              <a:buChar char="•"/>
            </a:pPr>
            <a:r>
              <a:rPr lang="en-US" b="0" dirty="0"/>
              <a:t>Auto creation &amp; assignment of Zoom meeting links</a:t>
            </a:r>
          </a:p>
          <a:p>
            <a:pPr marL="342900" indent="-342900">
              <a:buFont typeface="Arial" panose="020B0604020202020204" pitchFamily="34" charset="0"/>
              <a:buChar char="•"/>
            </a:pPr>
            <a:r>
              <a:rPr lang="en-US" b="0" dirty="0"/>
              <a:t>Sending notifications via e-mail &amp; teams automatically</a:t>
            </a:r>
          </a:p>
          <a:p>
            <a:pPr marL="342900" indent="-342900">
              <a:buFont typeface="Arial" panose="020B0604020202020204" pitchFamily="34" charset="0"/>
              <a:buChar char="•"/>
            </a:pPr>
            <a:r>
              <a:rPr lang="en-US" b="0" dirty="0"/>
              <a:t>Automatic calendar invites to the interviewers &amp; interviewees</a:t>
            </a:r>
          </a:p>
          <a:p>
            <a:pPr marL="342900" indent="-342900">
              <a:buFont typeface="Arial" panose="020B0604020202020204" pitchFamily="34" charset="0"/>
              <a:buChar char="•"/>
            </a:pPr>
            <a:r>
              <a:rPr lang="en-US" b="0" dirty="0"/>
              <a:t>Question bank for panelists</a:t>
            </a:r>
          </a:p>
          <a:p>
            <a:pPr marL="342900" indent="-342900">
              <a:buFont typeface="Arial" panose="020B0604020202020204" pitchFamily="34" charset="0"/>
              <a:buChar char="•"/>
            </a:pPr>
            <a:r>
              <a:rPr lang="en-US" b="0" dirty="0"/>
              <a:t>Panelists will access VTB card to update feedback</a:t>
            </a:r>
          </a:p>
          <a:p>
            <a:pPr marL="342900" indent="-342900">
              <a:buFont typeface="Arial" panose="020B0604020202020204" pitchFamily="34" charset="0"/>
              <a:buChar char="•"/>
            </a:pPr>
            <a:r>
              <a:rPr lang="en-US" b="0" dirty="0"/>
              <a:t>A dashboard which gives an overview of multiple hiring events (VTBs)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endParaRPr lang="en-US" b="0" dirty="0"/>
          </a:p>
          <a:p>
            <a:endParaRPr lang="en-US" b="0" dirty="0"/>
          </a:p>
        </p:txBody>
      </p:sp>
    </p:spTree>
    <p:extLst>
      <p:ext uri="{BB962C8B-B14F-4D97-AF65-F5344CB8AC3E}">
        <p14:creationId xmlns:p14="http://schemas.microsoft.com/office/powerpoint/2010/main" val="359415584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le 260">
            <a:extLst>
              <a:ext uri="{FF2B5EF4-FFF2-40B4-BE49-F238E27FC236}">
                <a16:creationId xmlns:a16="http://schemas.microsoft.com/office/drawing/2014/main" id="{083D726C-37C7-4219-BEE6-3294BD6361CA}"/>
              </a:ext>
            </a:extLst>
          </p:cNvPr>
          <p:cNvSpPr>
            <a:spLocks noGrp="1"/>
          </p:cNvSpPr>
          <p:nvPr>
            <p:ph type="title"/>
          </p:nvPr>
        </p:nvSpPr>
        <p:spPr>
          <a:xfrm>
            <a:off x="4901938" y="2648932"/>
            <a:ext cx="5552390" cy="669304"/>
          </a:xfrm>
        </p:spPr>
        <p:txBody>
          <a:bodyPr/>
          <a:lstStyle/>
          <a:p>
            <a:r>
              <a:rPr lang="en-US" dirty="0"/>
              <a:t>Demo</a:t>
            </a:r>
          </a:p>
        </p:txBody>
      </p:sp>
    </p:spTree>
    <p:extLst>
      <p:ext uri="{BB962C8B-B14F-4D97-AF65-F5344CB8AC3E}">
        <p14:creationId xmlns:p14="http://schemas.microsoft.com/office/powerpoint/2010/main" val="39023556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AA75-1132-7435-A48A-9127FAEDD2A9}"/>
              </a:ext>
            </a:extLst>
          </p:cNvPr>
          <p:cNvSpPr>
            <a:spLocks noGrp="1"/>
          </p:cNvSpPr>
          <p:nvPr>
            <p:ph type="title"/>
          </p:nvPr>
        </p:nvSpPr>
        <p:spPr/>
        <p:txBody>
          <a:bodyPr/>
          <a:lstStyle/>
          <a:p>
            <a:r>
              <a:rPr lang="en-GB" dirty="0"/>
              <a:t>Future Scope</a:t>
            </a:r>
          </a:p>
        </p:txBody>
      </p:sp>
      <p:sp>
        <p:nvSpPr>
          <p:cNvPr id="3" name="Content Placeholder 2">
            <a:extLst>
              <a:ext uri="{FF2B5EF4-FFF2-40B4-BE49-F238E27FC236}">
                <a16:creationId xmlns:a16="http://schemas.microsoft.com/office/drawing/2014/main" id="{96D05D82-E6AA-8489-25E0-2BCDE61FA50A}"/>
              </a:ext>
            </a:extLst>
          </p:cNvPr>
          <p:cNvSpPr>
            <a:spLocks noGrp="1"/>
          </p:cNvSpPr>
          <p:nvPr>
            <p:ph sz="quarter" idx="10"/>
          </p:nvPr>
        </p:nvSpPr>
        <p:spPr/>
        <p:txBody>
          <a:bodyPr vert="horz" lIns="91440" tIns="45720" rIns="91440" bIns="45720" rtlCol="0" anchor="t">
            <a:noAutofit/>
          </a:bodyPr>
          <a:lstStyle/>
          <a:p>
            <a:pPr marL="342900" indent="-342900">
              <a:buChar char="•"/>
            </a:pPr>
            <a:r>
              <a:rPr lang="en-US" b="0" dirty="0">
                <a:ea typeface="+mj-lt"/>
                <a:cs typeface="+mj-lt"/>
              </a:rPr>
              <a:t>AI suggested question bank based on skill metric</a:t>
            </a:r>
          </a:p>
          <a:p>
            <a:pPr marL="342900" indent="-342900">
              <a:buChar char="•"/>
            </a:pPr>
            <a:r>
              <a:rPr lang="en-US" b="0" dirty="0"/>
              <a:t>Report metrics generated to analyze previously completed event</a:t>
            </a:r>
          </a:p>
          <a:p>
            <a:pPr marL="342900" indent="-342900">
              <a:buChar char="•"/>
            </a:pPr>
            <a:r>
              <a:rPr lang="en-US" b="0" dirty="0"/>
              <a:t>Auto-creation of Teams channel</a:t>
            </a:r>
          </a:p>
          <a:p>
            <a:pPr marL="342900" indent="-342900">
              <a:buChar char="•"/>
            </a:pPr>
            <a:r>
              <a:rPr lang="en-US" b="0" dirty="0"/>
              <a:t>Resume screening to get relevant data for interviewer</a:t>
            </a:r>
          </a:p>
          <a:p>
            <a:pPr marL="342900" indent="-342900">
              <a:buChar char="•"/>
            </a:pPr>
            <a:r>
              <a:rPr lang="en-US" b="0" dirty="0"/>
              <a:t>Processing interview zoom transcript </a:t>
            </a:r>
          </a:p>
          <a:p>
            <a:pPr marL="342900" indent="-342900">
              <a:buChar char="•"/>
            </a:pPr>
            <a:endParaRPr lang="en-US" b="0" dirty="0"/>
          </a:p>
        </p:txBody>
      </p:sp>
    </p:spTree>
    <p:extLst>
      <p:ext uri="{BB962C8B-B14F-4D97-AF65-F5344CB8AC3E}">
        <p14:creationId xmlns:p14="http://schemas.microsoft.com/office/powerpoint/2010/main" val="2655999466"/>
      </p:ext>
    </p:extLst>
  </p:cSld>
  <p:clrMapOvr>
    <a:masterClrMapping/>
  </p:clrMapOvr>
  <p:transition>
    <p:fade/>
  </p:transition>
</p:sld>
</file>

<file path=ppt/theme/theme1.xml><?xml version="1.0" encoding="utf-8"?>
<a:theme xmlns:a="http://schemas.openxmlformats.org/drawingml/2006/main" name="1_Office Theme">
  <a:themeElements>
    <a:clrScheme name="ServiceNow">
      <a:dk1>
        <a:srgbClr val="293E40"/>
      </a:dk1>
      <a:lt1>
        <a:srgbClr val="FFFFFF"/>
      </a:lt1>
      <a:dk2>
        <a:srgbClr val="D0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80B5A0"/>
      </a:hlink>
      <a:folHlink>
        <a:srgbClr val="5E8678"/>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C3A5C02BB16E4FAF4637E5761005C2" ma:contentTypeVersion="12" ma:contentTypeDescription="Create a new document." ma:contentTypeScope="" ma:versionID="dfd2fd2fbb0812e52b9539708bd47d35">
  <xsd:schema xmlns:xsd="http://www.w3.org/2001/XMLSchema" xmlns:xs="http://www.w3.org/2001/XMLSchema" xmlns:p="http://schemas.microsoft.com/office/2006/metadata/properties" xmlns:ns2="0051dbd9-1bc4-4251-af60-8857830b2508" xmlns:ns3="cc32d9a7-ee5b-4b4f-8c22-615a52f35e65" targetNamespace="http://schemas.microsoft.com/office/2006/metadata/properties" ma:root="true" ma:fieldsID="8d38db79e78bbb70b4b10df0d2328f79" ns2:_="" ns3:_="">
    <xsd:import namespace="0051dbd9-1bc4-4251-af60-8857830b2508"/>
    <xsd:import namespace="cc32d9a7-ee5b-4b4f-8c22-615a52f35e6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51dbd9-1bc4-4251-af60-8857830b25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c32d9a7-ee5b-4b4f-8c22-615a52f35e6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0206-71CF-4DD0-AF67-6FD14DFED7C7}">
  <ds:schemaRefs>
    <ds:schemaRef ds:uri="0051dbd9-1bc4-4251-af60-8857830b2508"/>
    <ds:schemaRef ds:uri="cc32d9a7-ee5b-4b4f-8c22-615a52f35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57BF64A-7440-4A5E-902A-D56598587E42}">
  <ds:schemaRefs>
    <ds:schemaRef ds:uri="0051dbd9-1bc4-4251-af60-8857830b2508"/>
    <ds:schemaRef ds:uri="cc32d9a7-ee5b-4b4f-8c22-615a52f35e6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38735FE-7B4F-4C2C-A847-32619C3605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TotalTime>
  <Words>247</Words>
  <Application>Microsoft Office PowerPoint</Application>
  <PresentationFormat>Widescreen</PresentationFormat>
  <Paragraphs>46</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1_Office Theme</vt:lpstr>
      <vt:lpstr>Interview@NOW</vt:lpstr>
      <vt:lpstr>Problem Statement</vt:lpstr>
      <vt:lpstr>Value Proposition</vt:lpstr>
      <vt:lpstr>Proposed Solution </vt:lpstr>
      <vt:lpstr>Demo</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&lt;&lt;Idea Name Goes Here&gt;&gt;</dc:title>
  <dc:creator>Hareesh Neelisetti</dc:creator>
  <cp:lastModifiedBy>Rishitha Reddy Kallu</cp:lastModifiedBy>
  <cp:revision>43</cp:revision>
  <dcterms:created xsi:type="dcterms:W3CDTF">2020-09-08T06:18:08Z</dcterms:created>
  <dcterms:modified xsi:type="dcterms:W3CDTF">2022-05-05T13:52:46Z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0x01010031C3A5C02BB16E4FAF4637E5761005C2</vt:lpwstr>
  </property>
</Properties>
</file>