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>
        <p:scale>
          <a:sx n="50" d="100"/>
          <a:sy n="50" d="100"/>
        </p:scale>
        <p:origin x="115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7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21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05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39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68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7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287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741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9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23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2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3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73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8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18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3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D808FAB-081F-4B94-9E50-AF7631AF237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7F8EF07-BE81-4C66-943F-9E9917A8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5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418C-6DDE-7BC4-ECDC-AD08391DD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239" y="989773"/>
            <a:ext cx="8637073" cy="2541431"/>
          </a:xfrm>
        </p:spPr>
        <p:txBody>
          <a:bodyPr/>
          <a:lstStyle/>
          <a:p>
            <a:r>
              <a:rPr lang="en-IN" dirty="0"/>
              <a:t>E SPORTS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B5148-F0A9-1FBF-FAD2-B4235901E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3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67EC78-273D-DE67-1F4A-4C6AF6AEA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65" y="2354782"/>
            <a:ext cx="9095447" cy="4576046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E6DCFC4-0013-3297-075D-3582D752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821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1DE4-31C8-A592-215A-DDD49F9F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 CHESS PROTAL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6E3A-7E58-4D8D-518F-2B58DD43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APPLICATIONS: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0D432-C590-AB03-85D2-92F9E7DC2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75" y="1827363"/>
            <a:ext cx="3927169" cy="422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9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8BC9-4BEE-E53B-5173-3EB495EF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64D3-EFAE-A05D-B1A6-B0D0CFB9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TEST E CHESS PORTAL FUNCTIONALITIES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04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D9BD-4010-8F94-B1E0-4E89010C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Requriments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1047-C485-20A7-50B6-92A1B503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A basic chess set</a:t>
            </a:r>
          </a:p>
          <a:p>
            <a:r>
              <a:rPr lang="en-IN" dirty="0"/>
              <a:t>2. A score sheet.</a:t>
            </a:r>
          </a:p>
          <a:p>
            <a:r>
              <a:rPr lang="en-IN" dirty="0"/>
              <a:t>3. Clothing</a:t>
            </a:r>
          </a:p>
          <a:p>
            <a:r>
              <a:rPr lang="en-IN" dirty="0"/>
              <a:t>4. </a:t>
            </a:r>
            <a:r>
              <a:rPr lang="en-IN" dirty="0" err="1"/>
              <a:t>Abag</a:t>
            </a:r>
            <a:r>
              <a:rPr lang="en-IN" dirty="0"/>
              <a:t>, once you have got your </a:t>
            </a:r>
            <a:r>
              <a:rPr lang="en-IN" dirty="0" err="1"/>
              <a:t>board,pieces,and</a:t>
            </a:r>
            <a:r>
              <a:rPr lang="en-IN" dirty="0"/>
              <a:t> clock.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39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865A-92A9-E58C-E424-9475EF48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Positive scenario(registration):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0B36-9A04-3615-E3CE-7B40DDA9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* Create user name as per specification</a:t>
            </a:r>
          </a:p>
          <a:p>
            <a:r>
              <a:rPr lang="en-IN" dirty="0"/>
              <a:t>* Create password as per specification</a:t>
            </a:r>
          </a:p>
          <a:p>
            <a:r>
              <a:rPr lang="en-IN" dirty="0"/>
              <a:t>* Confirm password</a:t>
            </a:r>
          </a:p>
          <a:p>
            <a:r>
              <a:rPr lang="en-IN" dirty="0"/>
              <a:t>* Enter mail id</a:t>
            </a:r>
          </a:p>
          <a:p>
            <a:r>
              <a:rPr lang="en-IN" dirty="0"/>
              <a:t>* Send verification code</a:t>
            </a:r>
          </a:p>
          <a:p>
            <a:r>
              <a:rPr lang="en-IN" dirty="0"/>
              <a:t>* Verify mobile </a:t>
            </a:r>
            <a:r>
              <a:rPr lang="en-IN" dirty="0" err="1"/>
              <a:t>otp</a:t>
            </a:r>
            <a:endParaRPr lang="en-IN" dirty="0"/>
          </a:p>
          <a:p>
            <a:r>
              <a:rPr lang="en-IN" dirty="0"/>
              <a:t>* Create account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39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552-4D9B-35FC-274A-6B0E4D09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84" y="1059848"/>
            <a:ext cx="9603275" cy="1049235"/>
          </a:xfrm>
        </p:spPr>
        <p:txBody>
          <a:bodyPr/>
          <a:lstStyle/>
          <a:p>
            <a:r>
              <a:rPr lang="en-IN" dirty="0"/>
              <a:t>Negative scenario(registration)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9F55-6AFF-D7FC-E060-E6839EF7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065" y="2478526"/>
            <a:ext cx="9603275" cy="3450613"/>
          </a:xfrm>
        </p:spPr>
        <p:txBody>
          <a:bodyPr>
            <a:normAutofit/>
          </a:bodyPr>
          <a:lstStyle/>
          <a:p>
            <a:r>
              <a:rPr lang="en-IN" dirty="0"/>
              <a:t>*  The user name you provided is not valid</a:t>
            </a:r>
          </a:p>
          <a:p>
            <a:r>
              <a:rPr lang="en-IN" dirty="0"/>
              <a:t>*  It must </a:t>
            </a:r>
            <a:r>
              <a:rPr lang="en-IN" dirty="0" err="1"/>
              <a:t>beign</a:t>
            </a:r>
            <a:r>
              <a:rPr lang="en-IN" dirty="0"/>
              <a:t> with an alphabetical character or number</a:t>
            </a:r>
          </a:p>
          <a:p>
            <a:r>
              <a:rPr lang="en-IN" dirty="0"/>
              <a:t>*  The password must be 8 to 64 characters</a:t>
            </a:r>
          </a:p>
          <a:p>
            <a:r>
              <a:rPr lang="en-IN" dirty="0"/>
              <a:t>*  The password must have </a:t>
            </a:r>
            <a:r>
              <a:rPr lang="en-IN" dirty="0" err="1"/>
              <a:t>atleast</a:t>
            </a:r>
            <a:r>
              <a:rPr lang="en-IN" dirty="0"/>
              <a:t> 3 of the following </a:t>
            </a:r>
          </a:p>
          <a:p>
            <a:r>
              <a:rPr lang="en-IN" dirty="0"/>
              <a:t>      _an upper case letter</a:t>
            </a:r>
          </a:p>
          <a:p>
            <a:r>
              <a:rPr lang="en-IN" dirty="0"/>
              <a:t>      _ an symbol</a:t>
            </a:r>
          </a:p>
          <a:p>
            <a:r>
              <a:rPr lang="en-IN" dirty="0"/>
              <a:t>* Email id must be in smaller letters</a:t>
            </a:r>
          </a:p>
        </p:txBody>
      </p:sp>
    </p:spTree>
    <p:extLst>
      <p:ext uri="{BB962C8B-B14F-4D97-AF65-F5344CB8AC3E}">
        <p14:creationId xmlns:p14="http://schemas.microsoft.com/office/powerpoint/2010/main" val="104007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5FBE-CFC1-ED4B-E98E-F7B1B1A0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</a:t>
            </a:r>
            <a:r>
              <a:rPr lang="en-IN" dirty="0" err="1"/>
              <a:t>scenories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20ED-E5A3-212F-A4EB-0A541845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*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here are even more possible variations of chess games than there are atoms in the observable universe.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*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is the Shannon Number and represents all of the possible move variations                   in the game of chess.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*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50 move rule means that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 both players make 50 moves without captures or pawn moves then the game is automatically a draw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91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EDDB-503F-F49B-BE48-9DB42CB2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Positive scenario (login)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7CA3-B208-A913-34EC-31EDE3AC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* Enter user name</a:t>
            </a:r>
          </a:p>
          <a:p>
            <a:r>
              <a:rPr lang="en-IN" dirty="0"/>
              <a:t>* Enter password</a:t>
            </a:r>
          </a:p>
          <a:p>
            <a:r>
              <a:rPr lang="en-IN" dirty="0"/>
              <a:t>* Login</a:t>
            </a:r>
          </a:p>
          <a:p>
            <a:r>
              <a:rPr lang="en-IN" dirty="0"/>
              <a:t>* Authorization complete</a:t>
            </a:r>
          </a:p>
          <a:p>
            <a:r>
              <a:rPr lang="en-IN" dirty="0"/>
              <a:t>* Signing in</a:t>
            </a:r>
          </a:p>
        </p:txBody>
      </p:sp>
    </p:spTree>
    <p:extLst>
      <p:ext uri="{BB962C8B-B14F-4D97-AF65-F5344CB8AC3E}">
        <p14:creationId xmlns:p14="http://schemas.microsoft.com/office/powerpoint/2010/main" val="378475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7DB-24F4-FC54-3490-52C83C58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Negative scenario (login)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5E58-DAEF-BDF1-C73B-D09BE793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*  We cant seem to find your account</a:t>
            </a:r>
          </a:p>
          <a:p>
            <a:r>
              <a:rPr lang="en-IN" dirty="0"/>
              <a:t>*  The password you entered is incorrect</a:t>
            </a:r>
          </a:p>
        </p:txBody>
      </p:sp>
    </p:spTree>
    <p:extLst>
      <p:ext uri="{BB962C8B-B14F-4D97-AF65-F5344CB8AC3E}">
        <p14:creationId xmlns:p14="http://schemas.microsoft.com/office/powerpoint/2010/main" val="1304254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257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Century Gothic</vt:lpstr>
      <vt:lpstr>Wingdings 3</vt:lpstr>
      <vt:lpstr>Ion Boardroom</vt:lpstr>
      <vt:lpstr>E SPORTS APPLICATION</vt:lpstr>
      <vt:lpstr>E CHESS PROTAL</vt:lpstr>
      <vt:lpstr>AIM</vt:lpstr>
      <vt:lpstr>Requriments:</vt:lpstr>
      <vt:lpstr>Positive scenario(registration): </vt:lpstr>
      <vt:lpstr>Negative scenario(registration)</vt:lpstr>
      <vt:lpstr>Test scenories</vt:lpstr>
      <vt:lpstr>Positive scenario (login)</vt:lpstr>
      <vt:lpstr>Negative scenario (login)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SPORTS APPLICATION</dc:title>
  <dc:creator>Lahari</dc:creator>
  <cp:lastModifiedBy>Lahari</cp:lastModifiedBy>
  <cp:revision>3</cp:revision>
  <dcterms:created xsi:type="dcterms:W3CDTF">2022-09-16T05:59:40Z</dcterms:created>
  <dcterms:modified xsi:type="dcterms:W3CDTF">2022-09-16T08:12:46Z</dcterms:modified>
</cp:coreProperties>
</file>