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58" r:id="rId10"/>
    <p:sldId id="259" r:id="rId11"/>
    <p:sldId id="263" r:id="rId12"/>
    <p:sldId id="265" r:id="rId13"/>
    <p:sldId id="266" r:id="rId14"/>
    <p:sldId id="264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4" r:id="rId25"/>
    <p:sldId id="286" r:id="rId26"/>
    <p:sldId id="292" r:id="rId27"/>
    <p:sldId id="296" r:id="rId28"/>
    <p:sldId id="299" r:id="rId29"/>
    <p:sldId id="300" r:id="rId30"/>
    <p:sldId id="294" r:id="rId31"/>
    <p:sldId id="287" r:id="rId32"/>
    <p:sldId id="288" r:id="rId33"/>
    <p:sldId id="289" r:id="rId34"/>
    <p:sldId id="291" r:id="rId35"/>
    <p:sldId id="290" r:id="rId36"/>
    <p:sldId id="297" r:id="rId37"/>
    <p:sldId id="30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7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16</c:v>
                </c:pt>
                <c:pt idx="2">
                  <c:v>81</c:v>
                </c:pt>
                <c:pt idx="3">
                  <c:v>256</c:v>
                </c:pt>
                <c:pt idx="4">
                  <c:v>625</c:v>
                </c:pt>
                <c:pt idx="5">
                  <c:v>1296</c:v>
                </c:pt>
                <c:pt idx="6">
                  <c:v>2401</c:v>
                </c:pt>
                <c:pt idx="7">
                  <c:v>4096</c:v>
                </c:pt>
                <c:pt idx="8">
                  <c:v>6561</c:v>
                </c:pt>
                <c:pt idx="9">
                  <c:v>10000</c:v>
                </c:pt>
                <c:pt idx="10">
                  <c:v>14641</c:v>
                </c:pt>
                <c:pt idx="11">
                  <c:v>20736</c:v>
                </c:pt>
                <c:pt idx="12">
                  <c:v>28561</c:v>
                </c:pt>
                <c:pt idx="13">
                  <c:v>38416</c:v>
                </c:pt>
                <c:pt idx="14">
                  <c:v>50625</c:v>
                </c:pt>
                <c:pt idx="15">
                  <c:v>65536</c:v>
                </c:pt>
                <c:pt idx="16">
                  <c:v>83521</c:v>
                </c:pt>
                <c:pt idx="17">
                  <c:v>104976</c:v>
                </c:pt>
                <c:pt idx="18">
                  <c:v>130321</c:v>
                </c:pt>
                <c:pt idx="19">
                  <c:v>160000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5201416"/>
        <c:axId val="276133368"/>
      </c:scatterChart>
      <c:valAx>
        <c:axId val="2952014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Number of people</a:t>
                </a:r>
                <a:r>
                  <a:rPr lang="en-US" sz="2000" baseline="0" dirty="0" smtClean="0">
                    <a:solidFill>
                      <a:schemeClr val="tx1"/>
                    </a:solidFill>
                  </a:rPr>
                  <a:t> in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team</a:t>
                </a:r>
                <a:endParaRPr lang="en-US" sz="20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76133368"/>
        <c:crosses val="autoZero"/>
        <c:crossBetween val="midCat"/>
      </c:valAx>
      <c:valAx>
        <c:axId val="2761333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Time spent on</a:t>
                </a:r>
                <a:r>
                  <a:rPr lang="en-US" sz="20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baseline="0" dirty="0" smtClean="0">
                    <a:solidFill>
                      <a:schemeClr val="tx1"/>
                    </a:solidFill>
                  </a:rPr>
                  <a:t>complexity</a:t>
                </a:r>
                <a:endParaRPr lang="en-US" sz="20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95201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16</c:v>
                </c:pt>
                <c:pt idx="2">
                  <c:v>81</c:v>
                </c:pt>
                <c:pt idx="3">
                  <c:v>256</c:v>
                </c:pt>
                <c:pt idx="4">
                  <c:v>625</c:v>
                </c:pt>
                <c:pt idx="5">
                  <c:v>1296</c:v>
                </c:pt>
                <c:pt idx="6">
                  <c:v>2401</c:v>
                </c:pt>
                <c:pt idx="7">
                  <c:v>4096</c:v>
                </c:pt>
                <c:pt idx="8">
                  <c:v>6561</c:v>
                </c:pt>
                <c:pt idx="9">
                  <c:v>10000</c:v>
                </c:pt>
                <c:pt idx="10">
                  <c:v>14641</c:v>
                </c:pt>
                <c:pt idx="11">
                  <c:v>20736</c:v>
                </c:pt>
                <c:pt idx="12">
                  <c:v>28561</c:v>
                </c:pt>
                <c:pt idx="13">
                  <c:v>38416</c:v>
                </c:pt>
                <c:pt idx="14">
                  <c:v>50625</c:v>
                </c:pt>
                <c:pt idx="15">
                  <c:v>65536</c:v>
                </c:pt>
                <c:pt idx="16">
                  <c:v>83521</c:v>
                </c:pt>
                <c:pt idx="17">
                  <c:v>104976</c:v>
                </c:pt>
                <c:pt idx="18">
                  <c:v>130321</c:v>
                </c:pt>
                <c:pt idx="19">
                  <c:v>160000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209088"/>
        <c:axId val="277209480"/>
      </c:scatterChart>
      <c:valAx>
        <c:axId val="27720908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Number of people</a:t>
                </a:r>
                <a:r>
                  <a:rPr lang="en-US" sz="2000" baseline="0" dirty="0" smtClean="0">
                    <a:solidFill>
                      <a:schemeClr val="tx1"/>
                    </a:solidFill>
                  </a:rPr>
                  <a:t> in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team</a:t>
                </a:r>
                <a:endParaRPr lang="en-US" sz="20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77209480"/>
        <c:crosses val="autoZero"/>
        <c:crossBetween val="midCat"/>
      </c:valAx>
      <c:valAx>
        <c:axId val="2772094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Time spent on</a:t>
                </a:r>
                <a:r>
                  <a:rPr lang="en-US" sz="20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baseline="0" dirty="0" smtClean="0">
                    <a:solidFill>
                      <a:schemeClr val="tx1"/>
                    </a:solidFill>
                  </a:rPr>
                  <a:t>communications</a:t>
                </a:r>
                <a:endParaRPr lang="en-US" sz="20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6908212560386472E-2"/>
              <c:y val="0.146617890864832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77209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3C7FA2-90FE-42D7-B52D-212E95FF349D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360000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B0778656-4969-4430-8CF5-3EA9698FF617}">
      <dgm:prSet phldrT="[Text]"/>
      <dgm:spPr>
        <a:sp3d/>
      </dgm:spPr>
      <dgm:t>
        <a:bodyPr>
          <a:flatTx/>
        </a:bodyPr>
        <a:lstStyle/>
        <a:p>
          <a:r>
            <a:rPr lang="en-US" dirty="0" smtClean="0"/>
            <a:t>Plan</a:t>
          </a:r>
          <a:endParaRPr lang="en-US" dirty="0"/>
        </a:p>
      </dgm:t>
    </dgm:pt>
    <dgm:pt modelId="{14E45C76-E809-4BC9-8CD7-15755DA468BB}" type="parTrans" cxnId="{DD1AB622-64E0-451F-A896-3BEF37867FF5}">
      <dgm:prSet/>
      <dgm:spPr/>
      <dgm:t>
        <a:bodyPr/>
        <a:lstStyle/>
        <a:p>
          <a:endParaRPr lang="en-US"/>
        </a:p>
      </dgm:t>
    </dgm:pt>
    <dgm:pt modelId="{9D66E886-BCAC-492B-9794-BF9C9E7DD494}" type="sibTrans" cxnId="{DD1AB622-64E0-451F-A896-3BEF37867FF5}">
      <dgm:prSet/>
      <dgm:spPr/>
      <dgm:t>
        <a:bodyPr/>
        <a:lstStyle/>
        <a:p>
          <a:endParaRPr lang="en-US"/>
        </a:p>
      </dgm:t>
    </dgm:pt>
    <dgm:pt modelId="{CC070294-357F-48FE-B600-8547566AC764}">
      <dgm:prSet phldrT="[Text]"/>
      <dgm:spPr>
        <a:sp3d/>
      </dgm:spPr>
      <dgm:t>
        <a:bodyPr>
          <a:flatTx/>
        </a:bodyPr>
        <a:lstStyle/>
        <a:p>
          <a:r>
            <a:rPr lang="en-US" dirty="0" smtClean="0"/>
            <a:t>Research</a:t>
          </a:r>
          <a:endParaRPr lang="en-US" dirty="0"/>
        </a:p>
      </dgm:t>
    </dgm:pt>
    <dgm:pt modelId="{389B1704-F085-4FFC-91E7-88645BE00B71}" type="parTrans" cxnId="{E9488CB2-C388-4AD6-A0F5-8626735269E2}">
      <dgm:prSet/>
      <dgm:spPr/>
      <dgm:t>
        <a:bodyPr/>
        <a:lstStyle/>
        <a:p>
          <a:endParaRPr lang="en-US"/>
        </a:p>
      </dgm:t>
    </dgm:pt>
    <dgm:pt modelId="{4621428A-3CF5-4256-BAEE-3BACA80FD5AB}" type="sibTrans" cxnId="{E9488CB2-C388-4AD6-A0F5-8626735269E2}">
      <dgm:prSet/>
      <dgm:spPr/>
      <dgm:t>
        <a:bodyPr/>
        <a:lstStyle/>
        <a:p>
          <a:endParaRPr lang="en-US"/>
        </a:p>
      </dgm:t>
    </dgm:pt>
    <dgm:pt modelId="{4828E416-5FF9-457A-BE19-90E8AEA2F1CE}">
      <dgm:prSet phldrT="[Text]"/>
      <dgm:spPr>
        <a:sp3d/>
      </dgm:spPr>
      <dgm:t>
        <a:bodyPr>
          <a:flatTx/>
        </a:bodyPr>
        <a:lstStyle/>
        <a:p>
          <a:r>
            <a:rPr lang="en-US" dirty="0" smtClean="0"/>
            <a:t>Code</a:t>
          </a:r>
        </a:p>
        <a:p>
          <a:r>
            <a:rPr lang="en-US" dirty="0" smtClean="0"/>
            <a:t>(max 1h)</a:t>
          </a:r>
          <a:endParaRPr lang="en-US" dirty="0"/>
        </a:p>
      </dgm:t>
    </dgm:pt>
    <dgm:pt modelId="{54735DD7-D004-4F6A-8E83-CC89117A4E07}" type="parTrans" cxnId="{CE22BBC5-1C00-46E0-B351-933E7DE8BB99}">
      <dgm:prSet/>
      <dgm:spPr/>
      <dgm:t>
        <a:bodyPr/>
        <a:lstStyle/>
        <a:p>
          <a:endParaRPr lang="en-US"/>
        </a:p>
      </dgm:t>
    </dgm:pt>
    <dgm:pt modelId="{879FDA84-F5DA-4080-B50A-A67AFB2D224C}" type="sibTrans" cxnId="{CE22BBC5-1C00-46E0-B351-933E7DE8BB99}">
      <dgm:prSet/>
      <dgm:spPr/>
      <dgm:t>
        <a:bodyPr/>
        <a:lstStyle/>
        <a:p>
          <a:endParaRPr lang="en-US"/>
        </a:p>
      </dgm:t>
    </dgm:pt>
    <dgm:pt modelId="{30D00DD0-29F3-48FB-9898-D7D45A9423B0}" type="pres">
      <dgm:prSet presAssocID="{2A3C7FA2-90FE-42D7-B52D-212E95FF349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D06F4B-84B0-4104-82A8-4BD1ECBC75E5}" type="pres">
      <dgm:prSet presAssocID="{2A3C7FA2-90FE-42D7-B52D-212E95FF349D}" presName="wedge1" presStyleLbl="node1" presStyleIdx="0" presStyleCnt="3"/>
      <dgm:spPr/>
      <dgm:t>
        <a:bodyPr/>
        <a:lstStyle/>
        <a:p>
          <a:endParaRPr lang="en-US"/>
        </a:p>
      </dgm:t>
    </dgm:pt>
    <dgm:pt modelId="{0BDDA0A7-613D-426C-BFF5-A3DDA688301C}" type="pres">
      <dgm:prSet presAssocID="{2A3C7FA2-90FE-42D7-B52D-212E95FF349D}" presName="dummy1a" presStyleCnt="0"/>
      <dgm:spPr>
        <a:sp3d/>
      </dgm:spPr>
    </dgm:pt>
    <dgm:pt modelId="{8FB23716-2980-4025-B111-9CD6360F3F09}" type="pres">
      <dgm:prSet presAssocID="{2A3C7FA2-90FE-42D7-B52D-212E95FF349D}" presName="dummy1b" presStyleCnt="0"/>
      <dgm:spPr>
        <a:sp3d/>
      </dgm:spPr>
    </dgm:pt>
    <dgm:pt modelId="{FE3C1A43-9103-49F5-B5A9-CE8C663CECF9}" type="pres">
      <dgm:prSet presAssocID="{2A3C7FA2-90FE-42D7-B52D-212E95FF349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280A4-5E12-4087-A786-2C93E33C0573}" type="pres">
      <dgm:prSet presAssocID="{2A3C7FA2-90FE-42D7-B52D-212E95FF349D}" presName="wedge2" presStyleLbl="node1" presStyleIdx="1" presStyleCnt="3"/>
      <dgm:spPr/>
      <dgm:t>
        <a:bodyPr/>
        <a:lstStyle/>
        <a:p>
          <a:endParaRPr lang="en-US"/>
        </a:p>
      </dgm:t>
    </dgm:pt>
    <dgm:pt modelId="{E85B4B2E-D7D1-4798-9572-F3CA1996004A}" type="pres">
      <dgm:prSet presAssocID="{2A3C7FA2-90FE-42D7-B52D-212E95FF349D}" presName="dummy2a" presStyleCnt="0"/>
      <dgm:spPr>
        <a:sp3d/>
      </dgm:spPr>
    </dgm:pt>
    <dgm:pt modelId="{E7279170-FA8F-4ED4-AE00-D1A7D0825563}" type="pres">
      <dgm:prSet presAssocID="{2A3C7FA2-90FE-42D7-B52D-212E95FF349D}" presName="dummy2b" presStyleCnt="0"/>
      <dgm:spPr>
        <a:sp3d/>
      </dgm:spPr>
    </dgm:pt>
    <dgm:pt modelId="{B0083A2C-A672-444E-97D1-96A085398DC6}" type="pres">
      <dgm:prSet presAssocID="{2A3C7FA2-90FE-42D7-B52D-212E95FF349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7F075-C02D-4A85-A4B2-20FF1EC300C4}" type="pres">
      <dgm:prSet presAssocID="{2A3C7FA2-90FE-42D7-B52D-212E95FF349D}" presName="wedge3" presStyleLbl="node1" presStyleIdx="2" presStyleCnt="3"/>
      <dgm:spPr/>
      <dgm:t>
        <a:bodyPr/>
        <a:lstStyle/>
        <a:p>
          <a:endParaRPr lang="en-US"/>
        </a:p>
      </dgm:t>
    </dgm:pt>
    <dgm:pt modelId="{77790E8E-0517-4543-BDB1-54287B99DA15}" type="pres">
      <dgm:prSet presAssocID="{2A3C7FA2-90FE-42D7-B52D-212E95FF349D}" presName="dummy3a" presStyleCnt="0"/>
      <dgm:spPr>
        <a:sp3d/>
      </dgm:spPr>
    </dgm:pt>
    <dgm:pt modelId="{710BA166-86A0-4C5A-84AE-EE58FCADCD69}" type="pres">
      <dgm:prSet presAssocID="{2A3C7FA2-90FE-42D7-B52D-212E95FF349D}" presName="dummy3b" presStyleCnt="0"/>
      <dgm:spPr>
        <a:sp3d/>
      </dgm:spPr>
    </dgm:pt>
    <dgm:pt modelId="{F4591A48-C883-4A07-9DA7-B6223B59ADBD}" type="pres">
      <dgm:prSet presAssocID="{2A3C7FA2-90FE-42D7-B52D-212E95FF349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F9E94-6077-4675-B870-45AF49125741}" type="pres">
      <dgm:prSet presAssocID="{9D66E886-BCAC-492B-9794-BF9C9E7DD494}" presName="arrowWedge1" presStyleLbl="fgSibTrans2D1" presStyleIdx="0" presStyleCnt="3"/>
      <dgm:spPr>
        <a:sp3d/>
      </dgm:spPr>
    </dgm:pt>
    <dgm:pt modelId="{4DCCC1C7-D434-4622-9535-DF9789631736}" type="pres">
      <dgm:prSet presAssocID="{4621428A-3CF5-4256-BAEE-3BACA80FD5AB}" presName="arrowWedge2" presStyleLbl="fgSibTrans2D1" presStyleIdx="1" presStyleCnt="3"/>
      <dgm:spPr>
        <a:sp3d/>
      </dgm:spPr>
    </dgm:pt>
    <dgm:pt modelId="{B7711D49-91BC-4029-A0F2-8FFCB9F19EDD}" type="pres">
      <dgm:prSet presAssocID="{879FDA84-F5DA-4080-B50A-A67AFB2D224C}" presName="arrowWedge3" presStyleLbl="fgSibTrans2D1" presStyleIdx="2" presStyleCnt="3"/>
      <dgm:spPr>
        <a:sp3d/>
      </dgm:spPr>
    </dgm:pt>
  </dgm:ptLst>
  <dgm:cxnLst>
    <dgm:cxn modelId="{E8B7E255-D986-446F-8296-C228F0A480BF}" type="presOf" srcId="{2A3C7FA2-90FE-42D7-B52D-212E95FF349D}" destId="{30D00DD0-29F3-48FB-9898-D7D45A9423B0}" srcOrd="0" destOrd="0" presId="urn:microsoft.com/office/officeart/2005/8/layout/cycle8"/>
    <dgm:cxn modelId="{DEB0ED8E-8F9A-455A-BF89-09B1BA469B3D}" type="presOf" srcId="{B0778656-4969-4430-8CF5-3EA9698FF617}" destId="{FE3C1A43-9103-49F5-B5A9-CE8C663CECF9}" srcOrd="1" destOrd="0" presId="urn:microsoft.com/office/officeart/2005/8/layout/cycle8"/>
    <dgm:cxn modelId="{83AB96D6-E421-4B14-A177-B2A0C13A6C84}" type="presOf" srcId="{4828E416-5FF9-457A-BE19-90E8AEA2F1CE}" destId="{5A17F075-C02D-4A85-A4B2-20FF1EC300C4}" srcOrd="0" destOrd="0" presId="urn:microsoft.com/office/officeart/2005/8/layout/cycle8"/>
    <dgm:cxn modelId="{DD1AB622-64E0-451F-A896-3BEF37867FF5}" srcId="{2A3C7FA2-90FE-42D7-B52D-212E95FF349D}" destId="{B0778656-4969-4430-8CF5-3EA9698FF617}" srcOrd="0" destOrd="0" parTransId="{14E45C76-E809-4BC9-8CD7-15755DA468BB}" sibTransId="{9D66E886-BCAC-492B-9794-BF9C9E7DD494}"/>
    <dgm:cxn modelId="{960CCF2D-4A69-49DE-A036-4900330BD917}" type="presOf" srcId="{B0778656-4969-4430-8CF5-3EA9698FF617}" destId="{18D06F4B-84B0-4104-82A8-4BD1ECBC75E5}" srcOrd="0" destOrd="0" presId="urn:microsoft.com/office/officeart/2005/8/layout/cycle8"/>
    <dgm:cxn modelId="{CE22BBC5-1C00-46E0-B351-933E7DE8BB99}" srcId="{2A3C7FA2-90FE-42D7-B52D-212E95FF349D}" destId="{4828E416-5FF9-457A-BE19-90E8AEA2F1CE}" srcOrd="2" destOrd="0" parTransId="{54735DD7-D004-4F6A-8E83-CC89117A4E07}" sibTransId="{879FDA84-F5DA-4080-B50A-A67AFB2D224C}"/>
    <dgm:cxn modelId="{8ABAEFE1-8627-4161-8104-12CDE5ED11D2}" type="presOf" srcId="{CC070294-357F-48FE-B600-8547566AC764}" destId="{B43280A4-5E12-4087-A786-2C93E33C0573}" srcOrd="0" destOrd="0" presId="urn:microsoft.com/office/officeart/2005/8/layout/cycle8"/>
    <dgm:cxn modelId="{A8D7BAA6-AF8F-406E-ADDD-3C598583039E}" type="presOf" srcId="{4828E416-5FF9-457A-BE19-90E8AEA2F1CE}" destId="{F4591A48-C883-4A07-9DA7-B6223B59ADBD}" srcOrd="1" destOrd="0" presId="urn:microsoft.com/office/officeart/2005/8/layout/cycle8"/>
    <dgm:cxn modelId="{EBC402EF-0C27-4420-9799-A1843270B2CA}" type="presOf" srcId="{CC070294-357F-48FE-B600-8547566AC764}" destId="{B0083A2C-A672-444E-97D1-96A085398DC6}" srcOrd="1" destOrd="0" presId="urn:microsoft.com/office/officeart/2005/8/layout/cycle8"/>
    <dgm:cxn modelId="{E9488CB2-C388-4AD6-A0F5-8626735269E2}" srcId="{2A3C7FA2-90FE-42D7-B52D-212E95FF349D}" destId="{CC070294-357F-48FE-B600-8547566AC764}" srcOrd="1" destOrd="0" parTransId="{389B1704-F085-4FFC-91E7-88645BE00B71}" sibTransId="{4621428A-3CF5-4256-BAEE-3BACA80FD5AB}"/>
    <dgm:cxn modelId="{7B60AC39-8317-45A4-A8B3-B6FBCA40486B}" type="presParOf" srcId="{30D00DD0-29F3-48FB-9898-D7D45A9423B0}" destId="{18D06F4B-84B0-4104-82A8-4BD1ECBC75E5}" srcOrd="0" destOrd="0" presId="urn:microsoft.com/office/officeart/2005/8/layout/cycle8"/>
    <dgm:cxn modelId="{2D2D8052-8D3F-46AD-B11B-BABC7295F5C7}" type="presParOf" srcId="{30D00DD0-29F3-48FB-9898-D7D45A9423B0}" destId="{0BDDA0A7-613D-426C-BFF5-A3DDA688301C}" srcOrd="1" destOrd="0" presId="urn:microsoft.com/office/officeart/2005/8/layout/cycle8"/>
    <dgm:cxn modelId="{54BB462A-0ED2-4F6B-8544-3B939FE6590C}" type="presParOf" srcId="{30D00DD0-29F3-48FB-9898-D7D45A9423B0}" destId="{8FB23716-2980-4025-B111-9CD6360F3F09}" srcOrd="2" destOrd="0" presId="urn:microsoft.com/office/officeart/2005/8/layout/cycle8"/>
    <dgm:cxn modelId="{0137550D-007E-4E49-9B4E-B50631895DEF}" type="presParOf" srcId="{30D00DD0-29F3-48FB-9898-D7D45A9423B0}" destId="{FE3C1A43-9103-49F5-B5A9-CE8C663CECF9}" srcOrd="3" destOrd="0" presId="urn:microsoft.com/office/officeart/2005/8/layout/cycle8"/>
    <dgm:cxn modelId="{3A8B6F2B-35A6-47CC-8703-7F7F40E978E7}" type="presParOf" srcId="{30D00DD0-29F3-48FB-9898-D7D45A9423B0}" destId="{B43280A4-5E12-4087-A786-2C93E33C0573}" srcOrd="4" destOrd="0" presId="urn:microsoft.com/office/officeart/2005/8/layout/cycle8"/>
    <dgm:cxn modelId="{8A480E99-93DF-494B-82C9-45460AF632C0}" type="presParOf" srcId="{30D00DD0-29F3-48FB-9898-D7D45A9423B0}" destId="{E85B4B2E-D7D1-4798-9572-F3CA1996004A}" srcOrd="5" destOrd="0" presId="urn:microsoft.com/office/officeart/2005/8/layout/cycle8"/>
    <dgm:cxn modelId="{E6383E0F-657D-4629-A99E-52A84C698690}" type="presParOf" srcId="{30D00DD0-29F3-48FB-9898-D7D45A9423B0}" destId="{E7279170-FA8F-4ED4-AE00-D1A7D0825563}" srcOrd="6" destOrd="0" presId="urn:microsoft.com/office/officeart/2005/8/layout/cycle8"/>
    <dgm:cxn modelId="{7C8A6795-B08F-4454-8AF4-3B01C7759452}" type="presParOf" srcId="{30D00DD0-29F3-48FB-9898-D7D45A9423B0}" destId="{B0083A2C-A672-444E-97D1-96A085398DC6}" srcOrd="7" destOrd="0" presId="urn:microsoft.com/office/officeart/2005/8/layout/cycle8"/>
    <dgm:cxn modelId="{5A32046D-8688-48AA-9162-4DC8CC1AB971}" type="presParOf" srcId="{30D00DD0-29F3-48FB-9898-D7D45A9423B0}" destId="{5A17F075-C02D-4A85-A4B2-20FF1EC300C4}" srcOrd="8" destOrd="0" presId="urn:microsoft.com/office/officeart/2005/8/layout/cycle8"/>
    <dgm:cxn modelId="{0CD0BF30-776C-4E22-9387-7891E550A415}" type="presParOf" srcId="{30D00DD0-29F3-48FB-9898-D7D45A9423B0}" destId="{77790E8E-0517-4543-BDB1-54287B99DA15}" srcOrd="9" destOrd="0" presId="urn:microsoft.com/office/officeart/2005/8/layout/cycle8"/>
    <dgm:cxn modelId="{B291A687-5805-47ED-ABBD-40FE357616E3}" type="presParOf" srcId="{30D00DD0-29F3-48FB-9898-D7D45A9423B0}" destId="{710BA166-86A0-4C5A-84AE-EE58FCADCD69}" srcOrd="10" destOrd="0" presId="urn:microsoft.com/office/officeart/2005/8/layout/cycle8"/>
    <dgm:cxn modelId="{DDE78A8D-FDF9-4426-A6A8-86216B64229A}" type="presParOf" srcId="{30D00DD0-29F3-48FB-9898-D7D45A9423B0}" destId="{F4591A48-C883-4A07-9DA7-B6223B59ADBD}" srcOrd="11" destOrd="0" presId="urn:microsoft.com/office/officeart/2005/8/layout/cycle8"/>
    <dgm:cxn modelId="{ADF2D82F-3799-459D-8D9E-30624CB24452}" type="presParOf" srcId="{30D00DD0-29F3-48FB-9898-D7D45A9423B0}" destId="{301F9E94-6077-4675-B870-45AF49125741}" srcOrd="12" destOrd="0" presId="urn:microsoft.com/office/officeart/2005/8/layout/cycle8"/>
    <dgm:cxn modelId="{2E90177D-D24D-4C43-817C-6DEBE1681F2F}" type="presParOf" srcId="{30D00DD0-29F3-48FB-9898-D7D45A9423B0}" destId="{4DCCC1C7-D434-4622-9535-DF9789631736}" srcOrd="13" destOrd="0" presId="urn:microsoft.com/office/officeart/2005/8/layout/cycle8"/>
    <dgm:cxn modelId="{5533A380-3F93-488C-AF0D-F6F39891C22C}" type="presParOf" srcId="{30D00DD0-29F3-48FB-9898-D7D45A9423B0}" destId="{B7711D49-91BC-4029-A0F2-8FFCB9F19ED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057E2-EFBC-4569-8DF4-A896B525EF6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90EEE6-66C9-49BF-B6C1-9D57ACDC33D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0D88285-E1CC-40EB-A11E-67012D797D05}" type="parTrans" cxnId="{65A2D02F-CB22-4AE5-93F9-32B11618CA11}">
      <dgm:prSet/>
      <dgm:spPr/>
      <dgm:t>
        <a:bodyPr/>
        <a:lstStyle/>
        <a:p>
          <a:endParaRPr lang="en-US"/>
        </a:p>
      </dgm:t>
    </dgm:pt>
    <dgm:pt modelId="{45FDB587-BDFA-4903-840F-5053BB8A36D3}" type="sibTrans" cxnId="{65A2D02F-CB22-4AE5-93F9-32B11618CA11}">
      <dgm:prSet/>
      <dgm:spPr/>
      <dgm:t>
        <a:bodyPr/>
        <a:lstStyle/>
        <a:p>
          <a:endParaRPr lang="en-US"/>
        </a:p>
      </dgm:t>
    </dgm:pt>
    <dgm:pt modelId="{E3CA6609-C34F-44CE-8ECA-630BED4274EE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75C5175-B8C7-408F-AEB3-7F32D557D394}" type="parTrans" cxnId="{B798E17D-B471-4238-8CB3-EAB86C42764A}">
      <dgm:prSet/>
      <dgm:spPr/>
      <dgm:t>
        <a:bodyPr/>
        <a:lstStyle/>
        <a:p>
          <a:endParaRPr lang="en-US"/>
        </a:p>
      </dgm:t>
    </dgm:pt>
    <dgm:pt modelId="{0A8DF855-DCCB-4CA3-A93B-95615820C52A}" type="sibTrans" cxnId="{B798E17D-B471-4238-8CB3-EAB86C42764A}">
      <dgm:prSet/>
      <dgm:spPr/>
      <dgm:t>
        <a:bodyPr/>
        <a:lstStyle/>
        <a:p>
          <a:endParaRPr lang="en-US"/>
        </a:p>
      </dgm:t>
    </dgm:pt>
    <dgm:pt modelId="{7C761B65-A4F5-40EA-BB1C-D787F0E15E9B}" type="asst">
      <dgm:prSet phldrT="[Text]"/>
      <dgm:spPr/>
      <dgm:t>
        <a:bodyPr/>
        <a:lstStyle/>
        <a:p>
          <a:endParaRPr lang="en-US" dirty="0"/>
        </a:p>
      </dgm:t>
    </dgm:pt>
    <dgm:pt modelId="{32E1D88B-40CA-4FFE-BE1C-0887B294D5C1}" type="parTrans" cxnId="{3E359FE7-7882-4EAA-8303-9F0E56E8DC05}">
      <dgm:prSet/>
      <dgm:spPr/>
      <dgm:t>
        <a:bodyPr/>
        <a:lstStyle/>
        <a:p>
          <a:endParaRPr lang="en-US"/>
        </a:p>
      </dgm:t>
    </dgm:pt>
    <dgm:pt modelId="{0A43F38F-26FD-4022-86B5-64462DE165EF}" type="sibTrans" cxnId="{3E359FE7-7882-4EAA-8303-9F0E56E8DC05}">
      <dgm:prSet/>
      <dgm:spPr/>
      <dgm:t>
        <a:bodyPr/>
        <a:lstStyle/>
        <a:p>
          <a:endParaRPr lang="en-US"/>
        </a:p>
      </dgm:t>
    </dgm:pt>
    <dgm:pt modelId="{2166CDF4-A83C-46B2-BE34-148398C31AA9}" type="asst">
      <dgm:prSet phldrT="[Text]"/>
      <dgm:spPr/>
      <dgm:t>
        <a:bodyPr/>
        <a:lstStyle/>
        <a:p>
          <a:endParaRPr lang="en-US" dirty="0"/>
        </a:p>
      </dgm:t>
    </dgm:pt>
    <dgm:pt modelId="{9FC530A0-441E-47A5-90D6-D47FCFC0E259}" type="parTrans" cxnId="{122E8A56-DB3F-4EA0-94C8-13383C0471B8}">
      <dgm:prSet/>
      <dgm:spPr/>
      <dgm:t>
        <a:bodyPr/>
        <a:lstStyle/>
        <a:p>
          <a:endParaRPr lang="en-US"/>
        </a:p>
      </dgm:t>
    </dgm:pt>
    <dgm:pt modelId="{A8B0BFFC-1115-4DE8-A7FB-6D0B547FFAD4}" type="sibTrans" cxnId="{122E8A56-DB3F-4EA0-94C8-13383C0471B8}">
      <dgm:prSet/>
      <dgm:spPr/>
      <dgm:t>
        <a:bodyPr/>
        <a:lstStyle/>
        <a:p>
          <a:endParaRPr lang="en-US"/>
        </a:p>
      </dgm:t>
    </dgm:pt>
    <dgm:pt modelId="{A341D721-1B5B-45EC-9CF0-6ABE87F442AA}" type="asst">
      <dgm:prSet phldrT="[Text]"/>
      <dgm:spPr/>
      <dgm:t>
        <a:bodyPr/>
        <a:lstStyle/>
        <a:p>
          <a:endParaRPr lang="en-US" dirty="0"/>
        </a:p>
      </dgm:t>
    </dgm:pt>
    <dgm:pt modelId="{01EBD300-84C6-4F59-9D26-AEB5676A36CD}" type="parTrans" cxnId="{5BD9350B-4D4E-47F5-A47C-A6B9D017678D}">
      <dgm:prSet/>
      <dgm:spPr/>
      <dgm:t>
        <a:bodyPr/>
        <a:lstStyle/>
        <a:p>
          <a:endParaRPr lang="en-US"/>
        </a:p>
      </dgm:t>
    </dgm:pt>
    <dgm:pt modelId="{096CD91F-DB92-4ECE-ADC6-0575D81E64E5}" type="sibTrans" cxnId="{5BD9350B-4D4E-47F5-A47C-A6B9D017678D}">
      <dgm:prSet/>
      <dgm:spPr/>
      <dgm:t>
        <a:bodyPr/>
        <a:lstStyle/>
        <a:p>
          <a:endParaRPr lang="en-US"/>
        </a:p>
      </dgm:t>
    </dgm:pt>
    <dgm:pt modelId="{867DE7CD-7FCF-4C9A-9CF6-87627877F66C}" type="asst">
      <dgm:prSet phldrT="[Text]"/>
      <dgm:spPr/>
      <dgm:t>
        <a:bodyPr/>
        <a:lstStyle/>
        <a:p>
          <a:endParaRPr lang="en-US" dirty="0"/>
        </a:p>
      </dgm:t>
    </dgm:pt>
    <dgm:pt modelId="{B915BC01-2A64-4B39-8D17-B5878BA03D4F}" type="parTrans" cxnId="{AA74A447-0EC8-47ED-8395-00EF2A8705BE}">
      <dgm:prSet/>
      <dgm:spPr/>
      <dgm:t>
        <a:bodyPr/>
        <a:lstStyle/>
        <a:p>
          <a:endParaRPr lang="en-US"/>
        </a:p>
      </dgm:t>
    </dgm:pt>
    <dgm:pt modelId="{F5341736-B823-4827-A54A-B6F7178D4A4F}" type="sibTrans" cxnId="{AA74A447-0EC8-47ED-8395-00EF2A8705BE}">
      <dgm:prSet/>
      <dgm:spPr/>
      <dgm:t>
        <a:bodyPr/>
        <a:lstStyle/>
        <a:p>
          <a:endParaRPr lang="en-US"/>
        </a:p>
      </dgm:t>
    </dgm:pt>
    <dgm:pt modelId="{E5E80DC9-45C0-4F5F-BC9A-CE06EE9E4A29}" type="asst">
      <dgm:prSet phldrT="[Text]"/>
      <dgm:spPr/>
      <dgm:t>
        <a:bodyPr/>
        <a:lstStyle/>
        <a:p>
          <a:endParaRPr lang="en-US" dirty="0"/>
        </a:p>
      </dgm:t>
    </dgm:pt>
    <dgm:pt modelId="{55523D22-7CCA-4E38-A221-AF1910A36ED0}" type="parTrans" cxnId="{3518FF8C-5124-4640-A6E2-99F8FD008693}">
      <dgm:prSet/>
      <dgm:spPr/>
      <dgm:t>
        <a:bodyPr/>
        <a:lstStyle/>
        <a:p>
          <a:endParaRPr lang="en-US"/>
        </a:p>
      </dgm:t>
    </dgm:pt>
    <dgm:pt modelId="{A07276F5-8082-4805-95FF-10C474C61A8D}" type="sibTrans" cxnId="{3518FF8C-5124-4640-A6E2-99F8FD008693}">
      <dgm:prSet/>
      <dgm:spPr/>
      <dgm:t>
        <a:bodyPr/>
        <a:lstStyle/>
        <a:p>
          <a:endParaRPr lang="en-US"/>
        </a:p>
      </dgm:t>
    </dgm:pt>
    <dgm:pt modelId="{FA7B76E5-08A9-4054-B253-67F06172FB8E}" type="asst">
      <dgm:prSet phldrT="[Text]"/>
      <dgm:spPr/>
      <dgm:t>
        <a:bodyPr/>
        <a:lstStyle/>
        <a:p>
          <a:endParaRPr lang="en-US" dirty="0"/>
        </a:p>
      </dgm:t>
    </dgm:pt>
    <dgm:pt modelId="{D9962507-6ABB-45CF-AC2A-5EA1E06DC5E6}" type="parTrans" cxnId="{AC8441E3-2AE6-4462-965D-DD210360EFA2}">
      <dgm:prSet/>
      <dgm:spPr/>
      <dgm:t>
        <a:bodyPr/>
        <a:lstStyle/>
        <a:p>
          <a:endParaRPr lang="en-US"/>
        </a:p>
      </dgm:t>
    </dgm:pt>
    <dgm:pt modelId="{974CEA38-8974-4D45-A823-3A06ECF27320}" type="sibTrans" cxnId="{AC8441E3-2AE6-4462-965D-DD210360EFA2}">
      <dgm:prSet/>
      <dgm:spPr/>
      <dgm:t>
        <a:bodyPr/>
        <a:lstStyle/>
        <a:p>
          <a:endParaRPr lang="en-US"/>
        </a:p>
      </dgm:t>
    </dgm:pt>
    <dgm:pt modelId="{CAAB2C65-11A7-479F-9E75-998BCE495A08}" type="asst">
      <dgm:prSet phldrT="[Text]"/>
      <dgm:spPr/>
      <dgm:t>
        <a:bodyPr/>
        <a:lstStyle/>
        <a:p>
          <a:endParaRPr lang="en-US" dirty="0"/>
        </a:p>
      </dgm:t>
    </dgm:pt>
    <dgm:pt modelId="{28C57002-BBC0-43D5-9ACF-F77D05EA3519}" type="parTrans" cxnId="{88FB9363-5E1E-44C0-B3C4-EA4B284CF0D1}">
      <dgm:prSet/>
      <dgm:spPr/>
      <dgm:t>
        <a:bodyPr/>
        <a:lstStyle/>
        <a:p>
          <a:endParaRPr lang="en-US"/>
        </a:p>
      </dgm:t>
    </dgm:pt>
    <dgm:pt modelId="{36A1BF38-C3F0-4C46-B7DA-A75F0C38870D}" type="sibTrans" cxnId="{88FB9363-5E1E-44C0-B3C4-EA4B284CF0D1}">
      <dgm:prSet/>
      <dgm:spPr/>
      <dgm:t>
        <a:bodyPr/>
        <a:lstStyle/>
        <a:p>
          <a:endParaRPr lang="en-US"/>
        </a:p>
      </dgm:t>
    </dgm:pt>
    <dgm:pt modelId="{4941BED1-58A1-438B-8B8C-CA11A96161BE}" type="asst">
      <dgm:prSet phldrT="[Text]"/>
      <dgm:spPr/>
      <dgm:t>
        <a:bodyPr/>
        <a:lstStyle/>
        <a:p>
          <a:endParaRPr lang="en-US" dirty="0"/>
        </a:p>
      </dgm:t>
    </dgm:pt>
    <dgm:pt modelId="{63CCB0FA-8BFC-47AA-813F-990937A7A27A}" type="parTrans" cxnId="{B4E1227B-CB52-4929-9601-F3997E84B069}">
      <dgm:prSet/>
      <dgm:spPr/>
      <dgm:t>
        <a:bodyPr/>
        <a:lstStyle/>
        <a:p>
          <a:endParaRPr lang="en-US"/>
        </a:p>
      </dgm:t>
    </dgm:pt>
    <dgm:pt modelId="{0F8CA52A-A920-4A46-A698-9BDDF9E87BDB}" type="sibTrans" cxnId="{B4E1227B-CB52-4929-9601-F3997E84B069}">
      <dgm:prSet/>
      <dgm:spPr/>
      <dgm:t>
        <a:bodyPr/>
        <a:lstStyle/>
        <a:p>
          <a:endParaRPr lang="en-US"/>
        </a:p>
      </dgm:t>
    </dgm:pt>
    <dgm:pt modelId="{D8F1E782-0F9C-45CA-B8A1-6588CDD5CCE4}" type="asst">
      <dgm:prSet phldrT="[Text]"/>
      <dgm:spPr/>
      <dgm:t>
        <a:bodyPr/>
        <a:lstStyle/>
        <a:p>
          <a:endParaRPr lang="en-US" dirty="0"/>
        </a:p>
      </dgm:t>
    </dgm:pt>
    <dgm:pt modelId="{6057006B-553A-4F0D-A9E0-CB98C750FF1D}" type="parTrans" cxnId="{B62320A2-1616-4BDD-966E-9303870B4A7C}">
      <dgm:prSet/>
      <dgm:spPr/>
      <dgm:t>
        <a:bodyPr/>
        <a:lstStyle/>
        <a:p>
          <a:endParaRPr lang="en-US"/>
        </a:p>
      </dgm:t>
    </dgm:pt>
    <dgm:pt modelId="{CC54C16C-34C3-45EB-A74D-E602274F24D6}" type="sibTrans" cxnId="{B62320A2-1616-4BDD-966E-9303870B4A7C}">
      <dgm:prSet/>
      <dgm:spPr/>
      <dgm:t>
        <a:bodyPr/>
        <a:lstStyle/>
        <a:p>
          <a:endParaRPr lang="en-US"/>
        </a:p>
      </dgm:t>
    </dgm:pt>
    <dgm:pt modelId="{84F73679-56DE-4942-8BCB-77D9F6DBA1F2}" type="asst">
      <dgm:prSet phldrT="[Text]"/>
      <dgm:spPr/>
      <dgm:t>
        <a:bodyPr/>
        <a:lstStyle/>
        <a:p>
          <a:endParaRPr lang="en-US" dirty="0"/>
        </a:p>
      </dgm:t>
    </dgm:pt>
    <dgm:pt modelId="{4DABCE86-9233-4E95-B6E1-7C8479DBB8EA}" type="parTrans" cxnId="{A1E2A9B8-755C-4159-91FB-E9523090B3D4}">
      <dgm:prSet/>
      <dgm:spPr/>
      <dgm:t>
        <a:bodyPr/>
        <a:lstStyle/>
        <a:p>
          <a:endParaRPr lang="en-US"/>
        </a:p>
      </dgm:t>
    </dgm:pt>
    <dgm:pt modelId="{6736195D-3D2D-4D5C-ADEE-09730EBA4072}" type="sibTrans" cxnId="{A1E2A9B8-755C-4159-91FB-E9523090B3D4}">
      <dgm:prSet/>
      <dgm:spPr/>
      <dgm:t>
        <a:bodyPr/>
        <a:lstStyle/>
        <a:p>
          <a:endParaRPr lang="en-US"/>
        </a:p>
      </dgm:t>
    </dgm:pt>
    <dgm:pt modelId="{FA94AB0A-FD8F-45A5-9C0F-B8D5933D4194}" type="asst">
      <dgm:prSet phldrT="[Text]"/>
      <dgm:spPr/>
      <dgm:t>
        <a:bodyPr/>
        <a:lstStyle/>
        <a:p>
          <a:endParaRPr lang="en-US" dirty="0"/>
        </a:p>
      </dgm:t>
    </dgm:pt>
    <dgm:pt modelId="{D8900157-9AF9-42EC-B0A5-F1DAE1D1A50A}" type="parTrans" cxnId="{E6F0375F-BC47-47D9-9ACA-DF066439D3C2}">
      <dgm:prSet/>
      <dgm:spPr/>
      <dgm:t>
        <a:bodyPr/>
        <a:lstStyle/>
        <a:p>
          <a:endParaRPr lang="en-US"/>
        </a:p>
      </dgm:t>
    </dgm:pt>
    <dgm:pt modelId="{E9775DE5-75EE-4478-A1FD-574B35119B87}" type="sibTrans" cxnId="{E6F0375F-BC47-47D9-9ACA-DF066439D3C2}">
      <dgm:prSet/>
      <dgm:spPr/>
      <dgm:t>
        <a:bodyPr/>
        <a:lstStyle/>
        <a:p>
          <a:endParaRPr lang="en-US"/>
        </a:p>
      </dgm:t>
    </dgm:pt>
    <dgm:pt modelId="{6A931CA8-EB50-49E0-9E29-604F9DAC8212}" type="asst">
      <dgm:prSet phldrT="[Text]"/>
      <dgm:spPr/>
      <dgm:t>
        <a:bodyPr/>
        <a:lstStyle/>
        <a:p>
          <a:endParaRPr lang="en-US" dirty="0"/>
        </a:p>
      </dgm:t>
    </dgm:pt>
    <dgm:pt modelId="{C75999A9-876B-4758-A126-4230283AC8D9}" type="parTrans" cxnId="{44C4F473-7C0A-4402-BB03-D58E5A58E53F}">
      <dgm:prSet/>
      <dgm:spPr/>
      <dgm:t>
        <a:bodyPr/>
        <a:lstStyle/>
        <a:p>
          <a:endParaRPr lang="en-US"/>
        </a:p>
      </dgm:t>
    </dgm:pt>
    <dgm:pt modelId="{285DDBBF-8D5A-4937-A027-0B5687EBA144}" type="sibTrans" cxnId="{44C4F473-7C0A-4402-BB03-D58E5A58E53F}">
      <dgm:prSet/>
      <dgm:spPr/>
      <dgm:t>
        <a:bodyPr/>
        <a:lstStyle/>
        <a:p>
          <a:endParaRPr lang="en-US"/>
        </a:p>
      </dgm:t>
    </dgm:pt>
    <dgm:pt modelId="{BCDB473F-B5FF-4CAE-B1C6-9D4C23C82853}" type="asst">
      <dgm:prSet phldrT="[Text]"/>
      <dgm:spPr/>
      <dgm:t>
        <a:bodyPr/>
        <a:lstStyle/>
        <a:p>
          <a:endParaRPr lang="en-US" dirty="0"/>
        </a:p>
      </dgm:t>
    </dgm:pt>
    <dgm:pt modelId="{FAE26974-9ACF-4689-B20B-8FC0C599009F}" type="parTrans" cxnId="{A5D7EA3F-5C7F-4F8F-B97F-0ED8048F3829}">
      <dgm:prSet/>
      <dgm:spPr/>
      <dgm:t>
        <a:bodyPr/>
        <a:lstStyle/>
        <a:p>
          <a:endParaRPr lang="en-US"/>
        </a:p>
      </dgm:t>
    </dgm:pt>
    <dgm:pt modelId="{0F3E1AB0-2484-4EDD-B580-5A5934DC0D27}" type="sibTrans" cxnId="{A5D7EA3F-5C7F-4F8F-B97F-0ED8048F3829}">
      <dgm:prSet/>
      <dgm:spPr/>
      <dgm:t>
        <a:bodyPr/>
        <a:lstStyle/>
        <a:p>
          <a:endParaRPr lang="en-US"/>
        </a:p>
      </dgm:t>
    </dgm:pt>
    <dgm:pt modelId="{FE0ED36D-03EC-41B3-B6D3-6C16BA7C30B4}" type="asst">
      <dgm:prSet phldrT="[Text]"/>
      <dgm:spPr/>
      <dgm:t>
        <a:bodyPr/>
        <a:lstStyle/>
        <a:p>
          <a:endParaRPr lang="en-US" dirty="0"/>
        </a:p>
      </dgm:t>
    </dgm:pt>
    <dgm:pt modelId="{56647F85-3E0F-41EB-A3B0-B6DA5895F6A5}" type="parTrans" cxnId="{3FCF4865-EE02-4EE1-849C-25E9C6837F2B}">
      <dgm:prSet/>
      <dgm:spPr/>
      <dgm:t>
        <a:bodyPr/>
        <a:lstStyle/>
        <a:p>
          <a:endParaRPr lang="en-US"/>
        </a:p>
      </dgm:t>
    </dgm:pt>
    <dgm:pt modelId="{F3218BB8-9222-47CD-B823-90A3AC32B077}" type="sibTrans" cxnId="{3FCF4865-EE02-4EE1-849C-25E9C6837F2B}">
      <dgm:prSet/>
      <dgm:spPr/>
      <dgm:t>
        <a:bodyPr/>
        <a:lstStyle/>
        <a:p>
          <a:endParaRPr lang="en-US"/>
        </a:p>
      </dgm:t>
    </dgm:pt>
    <dgm:pt modelId="{113C3CB0-D138-4CEF-AED0-92A8FC116199}" type="asst">
      <dgm:prSet phldrT="[Text]"/>
      <dgm:spPr>
        <a:solidFill>
          <a:schemeClr val="accent2"/>
        </a:solidFill>
      </dgm:spPr>
      <dgm:t>
        <a:bodyPr/>
        <a:lstStyle/>
        <a:p>
          <a:endParaRPr lang="en-US" dirty="0"/>
        </a:p>
      </dgm:t>
    </dgm:pt>
    <dgm:pt modelId="{05D44CDD-B4D9-4825-8549-E6472F4CF948}" type="parTrans" cxnId="{13148998-535A-427D-A456-A0BD5204679C}">
      <dgm:prSet/>
      <dgm:spPr/>
      <dgm:t>
        <a:bodyPr/>
        <a:lstStyle/>
        <a:p>
          <a:endParaRPr lang="en-US"/>
        </a:p>
      </dgm:t>
    </dgm:pt>
    <dgm:pt modelId="{4A93A7D5-5F3C-4168-BBF4-AB3A2F0CBA5C}" type="sibTrans" cxnId="{13148998-535A-427D-A456-A0BD5204679C}">
      <dgm:prSet/>
      <dgm:spPr/>
      <dgm:t>
        <a:bodyPr/>
        <a:lstStyle/>
        <a:p>
          <a:endParaRPr lang="en-US"/>
        </a:p>
      </dgm:t>
    </dgm:pt>
    <dgm:pt modelId="{933BEB7F-CFBA-4A39-BEA5-3507DA9353CF}" type="asst">
      <dgm:prSet phldrT="[Text]"/>
      <dgm:spPr/>
      <dgm:t>
        <a:bodyPr/>
        <a:lstStyle/>
        <a:p>
          <a:endParaRPr lang="en-US" dirty="0"/>
        </a:p>
      </dgm:t>
    </dgm:pt>
    <dgm:pt modelId="{E91D9EA8-CB61-4820-BC5C-0C7B57A5A52E}" type="parTrans" cxnId="{8C512E12-F145-4A1C-93DA-A584B16BFAA0}">
      <dgm:prSet/>
      <dgm:spPr/>
      <dgm:t>
        <a:bodyPr/>
        <a:lstStyle/>
        <a:p>
          <a:endParaRPr lang="en-US"/>
        </a:p>
      </dgm:t>
    </dgm:pt>
    <dgm:pt modelId="{5D6199C9-18E3-4BAD-9A98-6A7542513E30}" type="sibTrans" cxnId="{8C512E12-F145-4A1C-93DA-A584B16BFAA0}">
      <dgm:prSet/>
      <dgm:spPr/>
      <dgm:t>
        <a:bodyPr/>
        <a:lstStyle/>
        <a:p>
          <a:endParaRPr lang="en-US"/>
        </a:p>
      </dgm:t>
    </dgm:pt>
    <dgm:pt modelId="{6333D877-1808-40C2-9DFF-39BB29962FD6}" type="asst">
      <dgm:prSet phldrT="[Text]"/>
      <dgm:spPr/>
      <dgm:t>
        <a:bodyPr/>
        <a:lstStyle/>
        <a:p>
          <a:endParaRPr lang="en-US" dirty="0"/>
        </a:p>
      </dgm:t>
    </dgm:pt>
    <dgm:pt modelId="{DFD09200-CB71-4951-A209-464049F35610}" type="parTrans" cxnId="{B9C19CA9-931E-4970-A0DD-B3979E2B4D81}">
      <dgm:prSet/>
      <dgm:spPr/>
      <dgm:t>
        <a:bodyPr/>
        <a:lstStyle/>
        <a:p>
          <a:endParaRPr lang="en-US"/>
        </a:p>
      </dgm:t>
    </dgm:pt>
    <dgm:pt modelId="{4E6B17CF-73E8-4CE5-9127-9AB0AEBC9362}" type="sibTrans" cxnId="{B9C19CA9-931E-4970-A0DD-B3979E2B4D81}">
      <dgm:prSet/>
      <dgm:spPr/>
      <dgm:t>
        <a:bodyPr/>
        <a:lstStyle/>
        <a:p>
          <a:endParaRPr lang="en-US"/>
        </a:p>
      </dgm:t>
    </dgm:pt>
    <dgm:pt modelId="{7611D7FD-A4C1-4393-8833-790E0073A82D}" type="asst">
      <dgm:prSet phldrT="[Text]"/>
      <dgm:spPr/>
      <dgm:t>
        <a:bodyPr/>
        <a:lstStyle/>
        <a:p>
          <a:endParaRPr lang="en-US" dirty="0"/>
        </a:p>
      </dgm:t>
    </dgm:pt>
    <dgm:pt modelId="{7C872C05-6CAA-4E65-B6D3-39E33A0DB55D}" type="parTrans" cxnId="{760FCF85-E007-4700-8133-26E019025CBE}">
      <dgm:prSet/>
      <dgm:spPr/>
      <dgm:t>
        <a:bodyPr/>
        <a:lstStyle/>
        <a:p>
          <a:endParaRPr lang="en-US"/>
        </a:p>
      </dgm:t>
    </dgm:pt>
    <dgm:pt modelId="{1688E197-FDA0-4E7E-B355-3FCBB749CAE8}" type="sibTrans" cxnId="{760FCF85-E007-4700-8133-26E019025CBE}">
      <dgm:prSet/>
      <dgm:spPr/>
      <dgm:t>
        <a:bodyPr/>
        <a:lstStyle/>
        <a:p>
          <a:endParaRPr lang="en-US"/>
        </a:p>
      </dgm:t>
    </dgm:pt>
    <dgm:pt modelId="{38BB8552-6FE9-4B4A-B7D6-2302020C3E92}" type="asst">
      <dgm:prSet phldrT="[Text]"/>
      <dgm:spPr/>
      <dgm:t>
        <a:bodyPr/>
        <a:lstStyle/>
        <a:p>
          <a:endParaRPr lang="en-US" dirty="0"/>
        </a:p>
      </dgm:t>
    </dgm:pt>
    <dgm:pt modelId="{0C51757A-8E4D-45DE-AFF7-43D065452DE0}" type="parTrans" cxnId="{17335AD6-7973-4A4A-949E-6EDBDFD11E4E}">
      <dgm:prSet/>
      <dgm:spPr/>
      <dgm:t>
        <a:bodyPr/>
        <a:lstStyle/>
        <a:p>
          <a:endParaRPr lang="en-US"/>
        </a:p>
      </dgm:t>
    </dgm:pt>
    <dgm:pt modelId="{4E876865-2847-482B-A879-9DEDD08CA758}" type="sibTrans" cxnId="{17335AD6-7973-4A4A-949E-6EDBDFD11E4E}">
      <dgm:prSet/>
      <dgm:spPr/>
      <dgm:t>
        <a:bodyPr/>
        <a:lstStyle/>
        <a:p>
          <a:endParaRPr lang="en-US"/>
        </a:p>
      </dgm:t>
    </dgm:pt>
    <dgm:pt modelId="{BDA7DA62-B0BC-402F-9419-D07EBC6D589D}" type="asst">
      <dgm:prSet phldrT="[Text]"/>
      <dgm:spPr/>
      <dgm:t>
        <a:bodyPr/>
        <a:lstStyle/>
        <a:p>
          <a:endParaRPr lang="en-US" dirty="0"/>
        </a:p>
      </dgm:t>
    </dgm:pt>
    <dgm:pt modelId="{C021BA99-93A6-4885-B9D5-EA24BFE5CD8D}" type="parTrans" cxnId="{BB99113C-CB8C-4425-9F69-1DA96A362507}">
      <dgm:prSet/>
      <dgm:spPr/>
      <dgm:t>
        <a:bodyPr/>
        <a:lstStyle/>
        <a:p>
          <a:endParaRPr lang="en-US"/>
        </a:p>
      </dgm:t>
    </dgm:pt>
    <dgm:pt modelId="{3FB346E0-7F07-4934-BA99-98F1D968F437}" type="sibTrans" cxnId="{BB99113C-CB8C-4425-9F69-1DA96A362507}">
      <dgm:prSet/>
      <dgm:spPr/>
      <dgm:t>
        <a:bodyPr/>
        <a:lstStyle/>
        <a:p>
          <a:endParaRPr lang="en-US"/>
        </a:p>
      </dgm:t>
    </dgm:pt>
    <dgm:pt modelId="{D5043FBD-CE6A-4A47-BA80-685EEDEDBCC3}" type="asst">
      <dgm:prSet phldrT="[Text]"/>
      <dgm:spPr/>
      <dgm:t>
        <a:bodyPr/>
        <a:lstStyle/>
        <a:p>
          <a:endParaRPr lang="en-US" dirty="0"/>
        </a:p>
      </dgm:t>
    </dgm:pt>
    <dgm:pt modelId="{F7965767-DC28-424D-8D88-870173AF107D}" type="parTrans" cxnId="{EA7641C1-6557-4B66-9F71-DF1A9436FF6D}">
      <dgm:prSet/>
      <dgm:spPr/>
      <dgm:t>
        <a:bodyPr/>
        <a:lstStyle/>
        <a:p>
          <a:endParaRPr lang="en-US"/>
        </a:p>
      </dgm:t>
    </dgm:pt>
    <dgm:pt modelId="{78886ED0-1F3E-4428-AD56-F461596FC699}" type="sibTrans" cxnId="{EA7641C1-6557-4B66-9F71-DF1A9436FF6D}">
      <dgm:prSet/>
      <dgm:spPr/>
      <dgm:t>
        <a:bodyPr/>
        <a:lstStyle/>
        <a:p>
          <a:endParaRPr lang="en-US"/>
        </a:p>
      </dgm:t>
    </dgm:pt>
    <dgm:pt modelId="{651F2349-57F1-44D0-BD8E-05B83E1B2E4D}" type="asst">
      <dgm:prSet phldrT="[Text]"/>
      <dgm:spPr/>
      <dgm:t>
        <a:bodyPr/>
        <a:lstStyle/>
        <a:p>
          <a:endParaRPr lang="en-US" dirty="0"/>
        </a:p>
      </dgm:t>
    </dgm:pt>
    <dgm:pt modelId="{F1917D20-ABEF-447C-82F7-216BF1D77948}" type="parTrans" cxnId="{05DF7418-2BAD-4425-BADA-94C11D07B725}">
      <dgm:prSet/>
      <dgm:spPr/>
      <dgm:t>
        <a:bodyPr/>
        <a:lstStyle/>
        <a:p>
          <a:endParaRPr lang="en-US"/>
        </a:p>
      </dgm:t>
    </dgm:pt>
    <dgm:pt modelId="{A7902BB3-88A0-49F1-B597-389496622E82}" type="sibTrans" cxnId="{05DF7418-2BAD-4425-BADA-94C11D07B725}">
      <dgm:prSet/>
      <dgm:spPr/>
      <dgm:t>
        <a:bodyPr/>
        <a:lstStyle/>
        <a:p>
          <a:endParaRPr lang="en-US"/>
        </a:p>
      </dgm:t>
    </dgm:pt>
    <dgm:pt modelId="{0B38F51C-A813-4C56-8AC9-CDA482AE8D43}" type="pres">
      <dgm:prSet presAssocID="{89F057E2-EFBC-4569-8DF4-A896B525EF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519E49E-B796-4D5E-8093-39004FF11FEA}" type="pres">
      <dgm:prSet presAssocID="{3290EEE6-66C9-49BF-B6C1-9D57ACDC33DD}" presName="hierRoot1" presStyleCnt="0">
        <dgm:presLayoutVars>
          <dgm:hierBranch val="init"/>
        </dgm:presLayoutVars>
      </dgm:prSet>
      <dgm:spPr/>
    </dgm:pt>
    <dgm:pt modelId="{F255226D-756A-4694-9D98-8737513A30B2}" type="pres">
      <dgm:prSet presAssocID="{3290EEE6-66C9-49BF-B6C1-9D57ACDC33DD}" presName="rootComposite1" presStyleCnt="0"/>
      <dgm:spPr/>
    </dgm:pt>
    <dgm:pt modelId="{3DD17BD4-31A4-4D6F-ACAE-FAE41231C239}" type="pres">
      <dgm:prSet presAssocID="{3290EEE6-66C9-49BF-B6C1-9D57ACDC33DD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BF5073-E81F-4F36-B641-0E4185B8FA71}" type="pres">
      <dgm:prSet presAssocID="{3290EEE6-66C9-49BF-B6C1-9D57ACDC33D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10E1BAC-2425-4DF9-84C7-A312C7FE8B0D}" type="pres">
      <dgm:prSet presAssocID="{3290EEE6-66C9-49BF-B6C1-9D57ACDC33DD}" presName="hierChild2" presStyleCnt="0"/>
      <dgm:spPr/>
    </dgm:pt>
    <dgm:pt modelId="{73A937DE-9A1C-4296-A507-21FA881F006A}" type="pres">
      <dgm:prSet presAssocID="{3290EEE6-66C9-49BF-B6C1-9D57ACDC33DD}" presName="hierChild3" presStyleCnt="0"/>
      <dgm:spPr/>
    </dgm:pt>
    <dgm:pt modelId="{891CB444-6769-42BB-8CBE-493961CCBE3D}" type="pres">
      <dgm:prSet presAssocID="{375C5175-B8C7-408F-AEB3-7F32D557D394}" presName="Name111" presStyleLbl="parChTrans1D2" presStyleIdx="0" presStyleCnt="5"/>
      <dgm:spPr/>
      <dgm:t>
        <a:bodyPr/>
        <a:lstStyle/>
        <a:p>
          <a:endParaRPr lang="en-US"/>
        </a:p>
      </dgm:t>
    </dgm:pt>
    <dgm:pt modelId="{550FF43E-A18F-4F43-A998-9A43BAE9A95F}" type="pres">
      <dgm:prSet presAssocID="{E3CA6609-C34F-44CE-8ECA-630BED4274EE}" presName="hierRoot3" presStyleCnt="0">
        <dgm:presLayoutVars>
          <dgm:hierBranch val="init"/>
        </dgm:presLayoutVars>
      </dgm:prSet>
      <dgm:spPr/>
    </dgm:pt>
    <dgm:pt modelId="{E51CF7F9-E97D-4021-82A7-F801CE1AB925}" type="pres">
      <dgm:prSet presAssocID="{E3CA6609-C34F-44CE-8ECA-630BED4274EE}" presName="rootComposite3" presStyleCnt="0"/>
      <dgm:spPr/>
    </dgm:pt>
    <dgm:pt modelId="{6F1D2781-9F89-4B30-8148-CD0982635681}" type="pres">
      <dgm:prSet presAssocID="{E3CA6609-C34F-44CE-8ECA-630BED4274EE}" presName="rootText3" presStyleLbl="asst1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90472E-DF6B-4247-88FC-A12973FE36EE}" type="pres">
      <dgm:prSet presAssocID="{E3CA6609-C34F-44CE-8ECA-630BED4274EE}" presName="rootConnector3" presStyleLbl="asst1" presStyleIdx="0" presStyleCnt="11"/>
      <dgm:spPr/>
      <dgm:t>
        <a:bodyPr/>
        <a:lstStyle/>
        <a:p>
          <a:endParaRPr lang="en-US"/>
        </a:p>
      </dgm:t>
    </dgm:pt>
    <dgm:pt modelId="{E24E233C-866C-4C16-BE22-EE093DDA671E}" type="pres">
      <dgm:prSet presAssocID="{E3CA6609-C34F-44CE-8ECA-630BED4274EE}" presName="hierChild6" presStyleCnt="0"/>
      <dgm:spPr/>
    </dgm:pt>
    <dgm:pt modelId="{3C5EFADF-4F09-4530-91D9-7AE213408F2B}" type="pres">
      <dgm:prSet presAssocID="{E3CA6609-C34F-44CE-8ECA-630BED4274EE}" presName="hierChild7" presStyleCnt="0"/>
      <dgm:spPr/>
    </dgm:pt>
    <dgm:pt modelId="{AA1015ED-AAC2-4DDF-A9EB-635B92F1102A}" type="pres">
      <dgm:prSet presAssocID="{9FC530A0-441E-47A5-90D6-D47FCFC0E259}" presName="Name111" presStyleLbl="parChTrans1D3" presStyleIdx="0" presStyleCnt="12"/>
      <dgm:spPr/>
      <dgm:t>
        <a:bodyPr/>
        <a:lstStyle/>
        <a:p>
          <a:endParaRPr lang="en-US"/>
        </a:p>
      </dgm:t>
    </dgm:pt>
    <dgm:pt modelId="{8952D880-03C9-4045-AFED-730D3B74836F}" type="pres">
      <dgm:prSet presAssocID="{2166CDF4-A83C-46B2-BE34-148398C31AA9}" presName="hierRoot3" presStyleCnt="0">
        <dgm:presLayoutVars>
          <dgm:hierBranch val="init"/>
        </dgm:presLayoutVars>
      </dgm:prSet>
      <dgm:spPr/>
    </dgm:pt>
    <dgm:pt modelId="{7A9FB337-8F0C-4852-B3A8-B41E6FCE02B3}" type="pres">
      <dgm:prSet presAssocID="{2166CDF4-A83C-46B2-BE34-148398C31AA9}" presName="rootComposite3" presStyleCnt="0"/>
      <dgm:spPr/>
    </dgm:pt>
    <dgm:pt modelId="{6D94991D-6095-48C7-809C-9C8586F535D9}" type="pres">
      <dgm:prSet presAssocID="{2166CDF4-A83C-46B2-BE34-148398C31AA9}" presName="rootText3" presStyleLbl="asst1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2C0A6E-1C25-48D9-8621-12DD9108D1CE}" type="pres">
      <dgm:prSet presAssocID="{2166CDF4-A83C-46B2-BE34-148398C31AA9}" presName="rootConnector3" presStyleLbl="asst1" presStyleIdx="1" presStyleCnt="11"/>
      <dgm:spPr/>
      <dgm:t>
        <a:bodyPr/>
        <a:lstStyle/>
        <a:p>
          <a:endParaRPr lang="en-US"/>
        </a:p>
      </dgm:t>
    </dgm:pt>
    <dgm:pt modelId="{81C36358-39A2-4D24-A400-CC6AE6054F3F}" type="pres">
      <dgm:prSet presAssocID="{2166CDF4-A83C-46B2-BE34-148398C31AA9}" presName="hierChild6" presStyleCnt="0"/>
      <dgm:spPr/>
    </dgm:pt>
    <dgm:pt modelId="{56AB02B0-306B-4A32-876B-FC0B73A0F817}" type="pres">
      <dgm:prSet presAssocID="{2166CDF4-A83C-46B2-BE34-148398C31AA9}" presName="hierChild7" presStyleCnt="0"/>
      <dgm:spPr/>
    </dgm:pt>
    <dgm:pt modelId="{EBD30B19-ABF5-4773-9B4A-9FBDA026A61E}" type="pres">
      <dgm:prSet presAssocID="{01EBD300-84C6-4F59-9D26-AEB5676A36CD}" presName="Name111" presStyleLbl="parChTrans1D3" presStyleIdx="1" presStyleCnt="12"/>
      <dgm:spPr/>
      <dgm:t>
        <a:bodyPr/>
        <a:lstStyle/>
        <a:p>
          <a:endParaRPr lang="en-US"/>
        </a:p>
      </dgm:t>
    </dgm:pt>
    <dgm:pt modelId="{21F614CD-785B-4EE6-A71F-0DEB6820C6CA}" type="pres">
      <dgm:prSet presAssocID="{A341D721-1B5B-45EC-9CF0-6ABE87F442AA}" presName="hierRoot3" presStyleCnt="0">
        <dgm:presLayoutVars>
          <dgm:hierBranch val="init"/>
        </dgm:presLayoutVars>
      </dgm:prSet>
      <dgm:spPr/>
    </dgm:pt>
    <dgm:pt modelId="{671D2465-F048-445C-8622-8A2002545149}" type="pres">
      <dgm:prSet presAssocID="{A341D721-1B5B-45EC-9CF0-6ABE87F442AA}" presName="rootComposite3" presStyleCnt="0"/>
      <dgm:spPr/>
    </dgm:pt>
    <dgm:pt modelId="{3F5FE333-6F1D-41D2-9A09-453971FF1D28}" type="pres">
      <dgm:prSet presAssocID="{A341D721-1B5B-45EC-9CF0-6ABE87F442AA}" presName="rootText3" presStyleLbl="asst1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8CE6ED-60BE-4475-86D3-45BB3513C5B9}" type="pres">
      <dgm:prSet presAssocID="{A341D721-1B5B-45EC-9CF0-6ABE87F442AA}" presName="rootConnector3" presStyleLbl="asst1" presStyleIdx="2" presStyleCnt="11"/>
      <dgm:spPr/>
      <dgm:t>
        <a:bodyPr/>
        <a:lstStyle/>
        <a:p>
          <a:endParaRPr lang="en-US"/>
        </a:p>
      </dgm:t>
    </dgm:pt>
    <dgm:pt modelId="{51970431-FD17-4337-B747-F4404A62D4E5}" type="pres">
      <dgm:prSet presAssocID="{A341D721-1B5B-45EC-9CF0-6ABE87F442AA}" presName="hierChild6" presStyleCnt="0"/>
      <dgm:spPr/>
    </dgm:pt>
    <dgm:pt modelId="{BEDD5CE2-EE21-4FB8-81BB-D3EE9B893E71}" type="pres">
      <dgm:prSet presAssocID="{A341D721-1B5B-45EC-9CF0-6ABE87F442AA}" presName="hierChild7" presStyleCnt="0"/>
      <dgm:spPr/>
    </dgm:pt>
    <dgm:pt modelId="{1745BE1B-27C1-41BF-AF46-B983B7C6DC06}" type="pres">
      <dgm:prSet presAssocID="{B915BC01-2A64-4B39-8D17-B5878BA03D4F}" presName="Name111" presStyleLbl="parChTrans1D2" presStyleIdx="1" presStyleCnt="5"/>
      <dgm:spPr/>
      <dgm:t>
        <a:bodyPr/>
        <a:lstStyle/>
        <a:p>
          <a:endParaRPr lang="en-US"/>
        </a:p>
      </dgm:t>
    </dgm:pt>
    <dgm:pt modelId="{3801032E-F484-4447-B5A2-A3806ACFC883}" type="pres">
      <dgm:prSet presAssocID="{867DE7CD-7FCF-4C9A-9CF6-87627877F66C}" presName="hierRoot3" presStyleCnt="0">
        <dgm:presLayoutVars>
          <dgm:hierBranch val="init"/>
        </dgm:presLayoutVars>
      </dgm:prSet>
      <dgm:spPr/>
    </dgm:pt>
    <dgm:pt modelId="{828444AB-0412-43FB-843B-59F13B732101}" type="pres">
      <dgm:prSet presAssocID="{867DE7CD-7FCF-4C9A-9CF6-87627877F66C}" presName="rootComposite3" presStyleCnt="0"/>
      <dgm:spPr/>
    </dgm:pt>
    <dgm:pt modelId="{19D1E69E-EE53-417A-83CD-7509A6CC2F31}" type="pres">
      <dgm:prSet presAssocID="{867DE7CD-7FCF-4C9A-9CF6-87627877F66C}" presName="rootText3" presStyleLbl="asst1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B41823-4E4F-47C4-9365-EA737D43A1AB}" type="pres">
      <dgm:prSet presAssocID="{867DE7CD-7FCF-4C9A-9CF6-87627877F66C}" presName="rootConnector3" presStyleLbl="asst1" presStyleIdx="3" presStyleCnt="11"/>
      <dgm:spPr/>
      <dgm:t>
        <a:bodyPr/>
        <a:lstStyle/>
        <a:p>
          <a:endParaRPr lang="en-US"/>
        </a:p>
      </dgm:t>
    </dgm:pt>
    <dgm:pt modelId="{9465C1F0-1209-4B75-9C81-7CB875339388}" type="pres">
      <dgm:prSet presAssocID="{867DE7CD-7FCF-4C9A-9CF6-87627877F66C}" presName="hierChild6" presStyleCnt="0"/>
      <dgm:spPr/>
    </dgm:pt>
    <dgm:pt modelId="{6181C7B0-91CB-433B-9E00-56B40BC8C442}" type="pres">
      <dgm:prSet presAssocID="{867DE7CD-7FCF-4C9A-9CF6-87627877F66C}" presName="hierChild7" presStyleCnt="0"/>
      <dgm:spPr/>
    </dgm:pt>
    <dgm:pt modelId="{2EAF2492-33CA-40EC-BB70-464C7382BEAE}" type="pres">
      <dgm:prSet presAssocID="{D8900157-9AF9-42EC-B0A5-F1DAE1D1A50A}" presName="Name111" presStyleLbl="parChTrans1D3" presStyleIdx="2" presStyleCnt="12"/>
      <dgm:spPr/>
      <dgm:t>
        <a:bodyPr/>
        <a:lstStyle/>
        <a:p>
          <a:endParaRPr lang="en-US"/>
        </a:p>
      </dgm:t>
    </dgm:pt>
    <dgm:pt modelId="{2F6F5FED-A558-4BDB-A615-D08E0C75D053}" type="pres">
      <dgm:prSet presAssocID="{FA94AB0A-FD8F-45A5-9C0F-B8D5933D4194}" presName="hierRoot3" presStyleCnt="0">
        <dgm:presLayoutVars>
          <dgm:hierBranch val="init"/>
        </dgm:presLayoutVars>
      </dgm:prSet>
      <dgm:spPr/>
    </dgm:pt>
    <dgm:pt modelId="{E5300B56-1217-4CBC-9128-48F7B0F90ACA}" type="pres">
      <dgm:prSet presAssocID="{FA94AB0A-FD8F-45A5-9C0F-B8D5933D4194}" presName="rootComposite3" presStyleCnt="0"/>
      <dgm:spPr/>
    </dgm:pt>
    <dgm:pt modelId="{C1E29AD1-A632-42F5-A01C-4A84012EBA90}" type="pres">
      <dgm:prSet presAssocID="{FA94AB0A-FD8F-45A5-9C0F-B8D5933D4194}" presName="rootText3" presStyleLbl="asst1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829C4-FFE1-46C2-97B7-D919E02F0AB6}" type="pres">
      <dgm:prSet presAssocID="{FA94AB0A-FD8F-45A5-9C0F-B8D5933D4194}" presName="rootConnector3" presStyleLbl="asst1" presStyleIdx="4" presStyleCnt="11"/>
      <dgm:spPr/>
      <dgm:t>
        <a:bodyPr/>
        <a:lstStyle/>
        <a:p>
          <a:endParaRPr lang="en-US"/>
        </a:p>
      </dgm:t>
    </dgm:pt>
    <dgm:pt modelId="{FE98BD0B-B95A-4D90-8626-AA84187D1E14}" type="pres">
      <dgm:prSet presAssocID="{FA94AB0A-FD8F-45A5-9C0F-B8D5933D4194}" presName="hierChild6" presStyleCnt="0"/>
      <dgm:spPr/>
    </dgm:pt>
    <dgm:pt modelId="{C91B8AA1-07FF-44E0-A868-FC1C609ADCC8}" type="pres">
      <dgm:prSet presAssocID="{FA94AB0A-FD8F-45A5-9C0F-B8D5933D4194}" presName="hierChild7" presStyleCnt="0"/>
      <dgm:spPr/>
    </dgm:pt>
    <dgm:pt modelId="{FA98C27D-5EF4-47B0-BAD9-0B1200918FE9}" type="pres">
      <dgm:prSet presAssocID="{C75999A9-876B-4758-A126-4230283AC8D9}" presName="Name111" presStyleLbl="parChTrans1D4" presStyleIdx="0" presStyleCnt="5"/>
      <dgm:spPr/>
      <dgm:t>
        <a:bodyPr/>
        <a:lstStyle/>
        <a:p>
          <a:endParaRPr lang="en-US"/>
        </a:p>
      </dgm:t>
    </dgm:pt>
    <dgm:pt modelId="{F8D880BC-8E96-4017-AA42-8F6743E2A69A}" type="pres">
      <dgm:prSet presAssocID="{6A931CA8-EB50-49E0-9E29-604F9DAC8212}" presName="hierRoot3" presStyleCnt="0">
        <dgm:presLayoutVars>
          <dgm:hierBranch val="init"/>
        </dgm:presLayoutVars>
      </dgm:prSet>
      <dgm:spPr/>
    </dgm:pt>
    <dgm:pt modelId="{C044D611-0DBB-4067-A3FA-843A7991BA7F}" type="pres">
      <dgm:prSet presAssocID="{6A931CA8-EB50-49E0-9E29-604F9DAC8212}" presName="rootComposite3" presStyleCnt="0"/>
      <dgm:spPr/>
    </dgm:pt>
    <dgm:pt modelId="{65693E3F-ED93-45A0-B82D-4B3AA4CC14CC}" type="pres">
      <dgm:prSet presAssocID="{6A931CA8-EB50-49E0-9E29-604F9DAC8212}" presName="rootText3" presStyleLbl="asst1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059D4-92B3-463D-A18E-C1BBF0350AAC}" type="pres">
      <dgm:prSet presAssocID="{6A931CA8-EB50-49E0-9E29-604F9DAC8212}" presName="rootConnector3" presStyleLbl="asst1" presStyleIdx="5" presStyleCnt="11"/>
      <dgm:spPr/>
      <dgm:t>
        <a:bodyPr/>
        <a:lstStyle/>
        <a:p>
          <a:endParaRPr lang="en-US"/>
        </a:p>
      </dgm:t>
    </dgm:pt>
    <dgm:pt modelId="{F526B97A-9EC5-4A2B-AF64-33D355F4228F}" type="pres">
      <dgm:prSet presAssocID="{6A931CA8-EB50-49E0-9E29-604F9DAC8212}" presName="hierChild6" presStyleCnt="0"/>
      <dgm:spPr/>
    </dgm:pt>
    <dgm:pt modelId="{634DF870-C72B-4E26-92E5-2F7AE1D2A4C1}" type="pres">
      <dgm:prSet presAssocID="{6A931CA8-EB50-49E0-9E29-604F9DAC8212}" presName="hierChild7" presStyleCnt="0"/>
      <dgm:spPr/>
    </dgm:pt>
    <dgm:pt modelId="{D9ECFE70-AD38-4094-AC39-5B3F80BF550A}" type="pres">
      <dgm:prSet presAssocID="{FAE26974-9ACF-4689-B20B-8FC0C599009F}" presName="Name111" presStyleLbl="parChTrans1D4" presStyleIdx="1" presStyleCnt="5"/>
      <dgm:spPr/>
      <dgm:t>
        <a:bodyPr/>
        <a:lstStyle/>
        <a:p>
          <a:endParaRPr lang="en-US"/>
        </a:p>
      </dgm:t>
    </dgm:pt>
    <dgm:pt modelId="{70CD7005-F10C-4C77-A453-A7F0685CC522}" type="pres">
      <dgm:prSet presAssocID="{BCDB473F-B5FF-4CAE-B1C6-9D4C23C82853}" presName="hierRoot3" presStyleCnt="0">
        <dgm:presLayoutVars>
          <dgm:hierBranch val="init"/>
        </dgm:presLayoutVars>
      </dgm:prSet>
      <dgm:spPr/>
    </dgm:pt>
    <dgm:pt modelId="{D368FF31-1230-428E-9C8F-D98ED9BE9B1A}" type="pres">
      <dgm:prSet presAssocID="{BCDB473F-B5FF-4CAE-B1C6-9D4C23C82853}" presName="rootComposite3" presStyleCnt="0"/>
      <dgm:spPr/>
    </dgm:pt>
    <dgm:pt modelId="{6B1F4368-9413-48AE-B460-F13A5510CFBB}" type="pres">
      <dgm:prSet presAssocID="{BCDB473F-B5FF-4CAE-B1C6-9D4C23C82853}" presName="rootText3" presStyleLbl="asst1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535868-EE58-48F2-8633-B3792DFDA332}" type="pres">
      <dgm:prSet presAssocID="{BCDB473F-B5FF-4CAE-B1C6-9D4C23C82853}" presName="rootConnector3" presStyleLbl="asst1" presStyleIdx="6" presStyleCnt="11"/>
      <dgm:spPr/>
      <dgm:t>
        <a:bodyPr/>
        <a:lstStyle/>
        <a:p>
          <a:endParaRPr lang="en-US"/>
        </a:p>
      </dgm:t>
    </dgm:pt>
    <dgm:pt modelId="{0A17DDD7-5005-4B2E-9E50-54AB4F01488B}" type="pres">
      <dgm:prSet presAssocID="{BCDB473F-B5FF-4CAE-B1C6-9D4C23C82853}" presName="hierChild6" presStyleCnt="0"/>
      <dgm:spPr/>
    </dgm:pt>
    <dgm:pt modelId="{415C37E6-36E5-49A2-B94D-E75CF98CF4FA}" type="pres">
      <dgm:prSet presAssocID="{BCDB473F-B5FF-4CAE-B1C6-9D4C23C82853}" presName="hierChild7" presStyleCnt="0"/>
      <dgm:spPr/>
    </dgm:pt>
    <dgm:pt modelId="{014590C2-0F25-4F15-8D60-AC8FA7364FCE}" type="pres">
      <dgm:prSet presAssocID="{56647F85-3E0F-41EB-A3B0-B6DA5895F6A5}" presName="Name111" presStyleLbl="parChTrans1D4" presStyleIdx="2" presStyleCnt="5"/>
      <dgm:spPr/>
      <dgm:t>
        <a:bodyPr/>
        <a:lstStyle/>
        <a:p>
          <a:endParaRPr lang="en-US"/>
        </a:p>
      </dgm:t>
    </dgm:pt>
    <dgm:pt modelId="{58F46220-E28A-465B-88E8-BF376B96D966}" type="pres">
      <dgm:prSet presAssocID="{FE0ED36D-03EC-41B3-B6D3-6C16BA7C30B4}" presName="hierRoot3" presStyleCnt="0">
        <dgm:presLayoutVars>
          <dgm:hierBranch val="init"/>
        </dgm:presLayoutVars>
      </dgm:prSet>
      <dgm:spPr/>
    </dgm:pt>
    <dgm:pt modelId="{B6553396-8DE8-41A5-AA8D-A7631B802C3F}" type="pres">
      <dgm:prSet presAssocID="{FE0ED36D-03EC-41B3-B6D3-6C16BA7C30B4}" presName="rootComposite3" presStyleCnt="0"/>
      <dgm:spPr/>
    </dgm:pt>
    <dgm:pt modelId="{F6646C65-A0AD-4C64-8A12-335067F305FF}" type="pres">
      <dgm:prSet presAssocID="{FE0ED36D-03EC-41B3-B6D3-6C16BA7C30B4}" presName="rootText3" presStyleLbl="asst1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742796-F840-444B-AA56-397E187AB0F0}" type="pres">
      <dgm:prSet presAssocID="{FE0ED36D-03EC-41B3-B6D3-6C16BA7C30B4}" presName="rootConnector3" presStyleLbl="asst1" presStyleIdx="7" presStyleCnt="11"/>
      <dgm:spPr/>
      <dgm:t>
        <a:bodyPr/>
        <a:lstStyle/>
        <a:p>
          <a:endParaRPr lang="en-US"/>
        </a:p>
      </dgm:t>
    </dgm:pt>
    <dgm:pt modelId="{FF8BE709-FE65-4B21-B769-2D0BB5506E7C}" type="pres">
      <dgm:prSet presAssocID="{FE0ED36D-03EC-41B3-B6D3-6C16BA7C30B4}" presName="hierChild6" presStyleCnt="0"/>
      <dgm:spPr/>
    </dgm:pt>
    <dgm:pt modelId="{85BE674A-8BD4-4212-8F93-949C704371AD}" type="pres">
      <dgm:prSet presAssocID="{FE0ED36D-03EC-41B3-B6D3-6C16BA7C30B4}" presName="hierChild7" presStyleCnt="0"/>
      <dgm:spPr/>
    </dgm:pt>
    <dgm:pt modelId="{C0086237-6DB7-459A-B57F-8CC35902B161}" type="pres">
      <dgm:prSet presAssocID="{05D44CDD-B4D9-4825-8549-E6472F4CF948}" presName="Name111" presStyleLbl="parChTrans1D4" presStyleIdx="3" presStyleCnt="5"/>
      <dgm:spPr/>
      <dgm:t>
        <a:bodyPr/>
        <a:lstStyle/>
        <a:p>
          <a:endParaRPr lang="en-US"/>
        </a:p>
      </dgm:t>
    </dgm:pt>
    <dgm:pt modelId="{24720833-4859-4ED8-86F3-2F156704EA40}" type="pres">
      <dgm:prSet presAssocID="{113C3CB0-D138-4CEF-AED0-92A8FC116199}" presName="hierRoot3" presStyleCnt="0">
        <dgm:presLayoutVars>
          <dgm:hierBranch val="init"/>
        </dgm:presLayoutVars>
      </dgm:prSet>
      <dgm:spPr/>
    </dgm:pt>
    <dgm:pt modelId="{DC7B0BC6-2F56-4482-BF2B-34CB43D14872}" type="pres">
      <dgm:prSet presAssocID="{113C3CB0-D138-4CEF-AED0-92A8FC116199}" presName="rootComposite3" presStyleCnt="0"/>
      <dgm:spPr/>
    </dgm:pt>
    <dgm:pt modelId="{C17172BB-4424-4890-93A5-54766ECEF3B7}" type="pres">
      <dgm:prSet presAssocID="{113C3CB0-D138-4CEF-AED0-92A8FC116199}" presName="rootText3" presStyleLbl="asst1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C1A387-0421-4C77-9EEC-4B5042A1CB20}" type="pres">
      <dgm:prSet presAssocID="{113C3CB0-D138-4CEF-AED0-92A8FC116199}" presName="rootConnector3" presStyleLbl="asst1" presStyleIdx="8" presStyleCnt="11"/>
      <dgm:spPr/>
      <dgm:t>
        <a:bodyPr/>
        <a:lstStyle/>
        <a:p>
          <a:endParaRPr lang="en-US"/>
        </a:p>
      </dgm:t>
    </dgm:pt>
    <dgm:pt modelId="{A59B62EE-0B8B-4657-BE0A-1BE1ABA26F92}" type="pres">
      <dgm:prSet presAssocID="{113C3CB0-D138-4CEF-AED0-92A8FC116199}" presName="hierChild6" presStyleCnt="0"/>
      <dgm:spPr/>
    </dgm:pt>
    <dgm:pt modelId="{8A2B68A2-4FA9-4BE9-91EE-A741A56DC858}" type="pres">
      <dgm:prSet presAssocID="{113C3CB0-D138-4CEF-AED0-92A8FC116199}" presName="hierChild7" presStyleCnt="0"/>
      <dgm:spPr/>
    </dgm:pt>
    <dgm:pt modelId="{D3371AB2-9616-462D-B095-4BA3CFD1253C}" type="pres">
      <dgm:prSet presAssocID="{4DABCE86-9233-4E95-B6E1-7C8479DBB8EA}" presName="Name111" presStyleLbl="parChTrans1D4" presStyleIdx="4" presStyleCnt="5"/>
      <dgm:spPr/>
      <dgm:t>
        <a:bodyPr/>
        <a:lstStyle/>
        <a:p>
          <a:endParaRPr lang="en-US"/>
        </a:p>
      </dgm:t>
    </dgm:pt>
    <dgm:pt modelId="{CCD330A3-07A5-4C16-8C2F-67D296C31DB8}" type="pres">
      <dgm:prSet presAssocID="{84F73679-56DE-4942-8BCB-77D9F6DBA1F2}" presName="hierRoot3" presStyleCnt="0">
        <dgm:presLayoutVars>
          <dgm:hierBranch val="init"/>
        </dgm:presLayoutVars>
      </dgm:prSet>
      <dgm:spPr/>
    </dgm:pt>
    <dgm:pt modelId="{8F55712E-3859-45A9-9329-FA0672EEC46E}" type="pres">
      <dgm:prSet presAssocID="{84F73679-56DE-4942-8BCB-77D9F6DBA1F2}" presName="rootComposite3" presStyleCnt="0"/>
      <dgm:spPr/>
    </dgm:pt>
    <dgm:pt modelId="{3DA7DAF0-3972-4FF6-B241-2E391CCDBAC1}" type="pres">
      <dgm:prSet presAssocID="{84F73679-56DE-4942-8BCB-77D9F6DBA1F2}" presName="rootText3" presStyleLbl="asst1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5C1081-B986-4680-BA8F-BD2B9353F1D0}" type="pres">
      <dgm:prSet presAssocID="{84F73679-56DE-4942-8BCB-77D9F6DBA1F2}" presName="rootConnector3" presStyleLbl="asst1" presStyleIdx="9" presStyleCnt="11"/>
      <dgm:spPr/>
      <dgm:t>
        <a:bodyPr/>
        <a:lstStyle/>
        <a:p>
          <a:endParaRPr lang="en-US"/>
        </a:p>
      </dgm:t>
    </dgm:pt>
    <dgm:pt modelId="{3FBE7B1C-5CC2-45EA-B755-3C01B9A39CF1}" type="pres">
      <dgm:prSet presAssocID="{84F73679-56DE-4942-8BCB-77D9F6DBA1F2}" presName="hierChild6" presStyleCnt="0"/>
      <dgm:spPr/>
    </dgm:pt>
    <dgm:pt modelId="{CCAA964F-18A2-431B-A98F-C13F9CFE135C}" type="pres">
      <dgm:prSet presAssocID="{84F73679-56DE-4942-8BCB-77D9F6DBA1F2}" presName="hierChild7" presStyleCnt="0"/>
      <dgm:spPr/>
    </dgm:pt>
    <dgm:pt modelId="{C7B05A4B-80BE-4B72-88DF-CA63EBBD9E06}" type="pres">
      <dgm:prSet presAssocID="{55523D22-7CCA-4E38-A221-AF1910A36ED0}" presName="Name111" presStyleLbl="parChTrans1D3" presStyleIdx="3" presStyleCnt="12"/>
      <dgm:spPr/>
      <dgm:t>
        <a:bodyPr/>
        <a:lstStyle/>
        <a:p>
          <a:endParaRPr lang="en-US"/>
        </a:p>
      </dgm:t>
    </dgm:pt>
    <dgm:pt modelId="{F8DE2467-14C3-4A44-A9FB-1FF7B6523313}" type="pres">
      <dgm:prSet presAssocID="{E5E80DC9-45C0-4F5F-BC9A-CE06EE9E4A29}" presName="hierRoot3" presStyleCnt="0">
        <dgm:presLayoutVars>
          <dgm:hierBranch val="init"/>
        </dgm:presLayoutVars>
      </dgm:prSet>
      <dgm:spPr/>
    </dgm:pt>
    <dgm:pt modelId="{C1BE8199-4383-44FA-B4EB-230189C54C49}" type="pres">
      <dgm:prSet presAssocID="{E5E80DC9-45C0-4F5F-BC9A-CE06EE9E4A29}" presName="rootComposite3" presStyleCnt="0"/>
      <dgm:spPr/>
    </dgm:pt>
    <dgm:pt modelId="{40B4029B-D16A-41C5-905A-D9655CC82E68}" type="pres">
      <dgm:prSet presAssocID="{E5E80DC9-45C0-4F5F-BC9A-CE06EE9E4A29}" presName="rootText3" presStyleLbl="asst1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1ED557-8864-4019-9F24-A1C74B37A6A1}" type="pres">
      <dgm:prSet presAssocID="{E5E80DC9-45C0-4F5F-BC9A-CE06EE9E4A29}" presName="rootConnector3" presStyleLbl="asst1" presStyleIdx="10" presStyleCnt="11"/>
      <dgm:spPr/>
      <dgm:t>
        <a:bodyPr/>
        <a:lstStyle/>
        <a:p>
          <a:endParaRPr lang="en-US"/>
        </a:p>
      </dgm:t>
    </dgm:pt>
    <dgm:pt modelId="{77592034-E16B-4F10-94B2-AF745CCC3A32}" type="pres">
      <dgm:prSet presAssocID="{E5E80DC9-45C0-4F5F-BC9A-CE06EE9E4A29}" presName="hierChild6" presStyleCnt="0"/>
      <dgm:spPr/>
    </dgm:pt>
    <dgm:pt modelId="{558C9D97-36BE-4BB3-B6AD-5C0AA76E35C0}" type="pres">
      <dgm:prSet presAssocID="{E5E80DC9-45C0-4F5F-BC9A-CE06EE9E4A29}" presName="hierChild7" presStyleCnt="0"/>
      <dgm:spPr/>
    </dgm:pt>
    <dgm:pt modelId="{FBB8ED9D-6E6D-419E-A752-26B36DAA285B}" type="pres">
      <dgm:prSet presAssocID="{FA7B76E5-08A9-4054-B253-67F06172FB8E}" presName="hierRoot1" presStyleCnt="0">
        <dgm:presLayoutVars>
          <dgm:hierBranch val="init"/>
        </dgm:presLayoutVars>
      </dgm:prSet>
      <dgm:spPr/>
    </dgm:pt>
    <dgm:pt modelId="{6497DC72-22FC-478E-ADDF-4A42C3DCA195}" type="pres">
      <dgm:prSet presAssocID="{FA7B76E5-08A9-4054-B253-67F06172FB8E}" presName="rootComposite1" presStyleCnt="0"/>
      <dgm:spPr/>
    </dgm:pt>
    <dgm:pt modelId="{FC80A933-E6E0-4764-96DA-D263CF69CD21}" type="pres">
      <dgm:prSet presAssocID="{FA7B76E5-08A9-4054-B253-67F06172FB8E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BF98DB-4576-4C8C-B3DD-695942055E95}" type="pres">
      <dgm:prSet presAssocID="{FA7B76E5-08A9-4054-B253-67F06172FB8E}" presName="rootConnector1" presStyleLbl="asst0" presStyleIdx="0" presStyleCnt="11"/>
      <dgm:spPr/>
      <dgm:t>
        <a:bodyPr/>
        <a:lstStyle/>
        <a:p>
          <a:endParaRPr lang="en-US"/>
        </a:p>
      </dgm:t>
    </dgm:pt>
    <dgm:pt modelId="{6606DE86-5FCC-4151-9366-1413241FF641}" type="pres">
      <dgm:prSet presAssocID="{FA7B76E5-08A9-4054-B253-67F06172FB8E}" presName="hierChild2" presStyleCnt="0"/>
      <dgm:spPr/>
    </dgm:pt>
    <dgm:pt modelId="{63FF0D50-1BC3-4BB0-AB6F-444196F5BF2C}" type="pres">
      <dgm:prSet presAssocID="{FA7B76E5-08A9-4054-B253-67F06172FB8E}" presName="hierChild3" presStyleCnt="0"/>
      <dgm:spPr/>
    </dgm:pt>
    <dgm:pt modelId="{DCF5BD31-6151-41FB-B4D3-6D778696E0CE}" type="pres">
      <dgm:prSet presAssocID="{28C57002-BBC0-43D5-9ACF-F77D05EA3519}" presName="Name111" presStyleLbl="parChTrans1D2" presStyleIdx="2" presStyleCnt="5"/>
      <dgm:spPr/>
      <dgm:t>
        <a:bodyPr/>
        <a:lstStyle/>
        <a:p>
          <a:endParaRPr lang="en-US"/>
        </a:p>
      </dgm:t>
    </dgm:pt>
    <dgm:pt modelId="{7A20D336-CF31-4445-81D0-473B3599759E}" type="pres">
      <dgm:prSet presAssocID="{CAAB2C65-11A7-479F-9E75-998BCE495A08}" presName="hierRoot3" presStyleCnt="0">
        <dgm:presLayoutVars>
          <dgm:hierBranch val="init"/>
        </dgm:presLayoutVars>
      </dgm:prSet>
      <dgm:spPr/>
    </dgm:pt>
    <dgm:pt modelId="{D6379ABA-AF6B-48DD-B4A2-C196660FCA25}" type="pres">
      <dgm:prSet presAssocID="{CAAB2C65-11A7-479F-9E75-998BCE495A08}" presName="rootComposite3" presStyleCnt="0"/>
      <dgm:spPr/>
    </dgm:pt>
    <dgm:pt modelId="{507CA00E-8CB4-4F07-8EC7-5C752DE15342}" type="pres">
      <dgm:prSet presAssocID="{CAAB2C65-11A7-479F-9E75-998BCE495A08}" presName="rootText3" presStyleLbl="asst0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3CD501-79D3-44EF-8BC0-7ED3759E7780}" type="pres">
      <dgm:prSet presAssocID="{CAAB2C65-11A7-479F-9E75-998BCE495A08}" presName="rootConnector3" presStyleLbl="asst0" presStyleIdx="0" presStyleCnt="11"/>
      <dgm:spPr/>
      <dgm:t>
        <a:bodyPr/>
        <a:lstStyle/>
        <a:p>
          <a:endParaRPr lang="en-US"/>
        </a:p>
      </dgm:t>
    </dgm:pt>
    <dgm:pt modelId="{41CCB488-471B-44C5-8ADC-E081E2B54B3F}" type="pres">
      <dgm:prSet presAssocID="{CAAB2C65-11A7-479F-9E75-998BCE495A08}" presName="hierChild6" presStyleCnt="0"/>
      <dgm:spPr/>
    </dgm:pt>
    <dgm:pt modelId="{7E685AFE-05BB-41EB-B1A8-3F832DF9DEFC}" type="pres">
      <dgm:prSet presAssocID="{CAAB2C65-11A7-479F-9E75-998BCE495A08}" presName="hierChild7" presStyleCnt="0"/>
      <dgm:spPr/>
    </dgm:pt>
    <dgm:pt modelId="{5220A6E4-0874-42F5-803A-5823D14F38D1}" type="pres">
      <dgm:prSet presAssocID="{E91D9EA8-CB61-4820-BC5C-0C7B57A5A52E}" presName="Name111" presStyleLbl="parChTrans1D2" presStyleIdx="3" presStyleCnt="5"/>
      <dgm:spPr/>
      <dgm:t>
        <a:bodyPr/>
        <a:lstStyle/>
        <a:p>
          <a:endParaRPr lang="en-US"/>
        </a:p>
      </dgm:t>
    </dgm:pt>
    <dgm:pt modelId="{6A2A0ADA-863D-451B-92CB-FB34837BD320}" type="pres">
      <dgm:prSet presAssocID="{933BEB7F-CFBA-4A39-BEA5-3507DA9353CF}" presName="hierRoot3" presStyleCnt="0">
        <dgm:presLayoutVars>
          <dgm:hierBranch val="init"/>
        </dgm:presLayoutVars>
      </dgm:prSet>
      <dgm:spPr/>
    </dgm:pt>
    <dgm:pt modelId="{EC6EF275-2538-4FCD-A074-2A90F1E23871}" type="pres">
      <dgm:prSet presAssocID="{933BEB7F-CFBA-4A39-BEA5-3507DA9353CF}" presName="rootComposite3" presStyleCnt="0"/>
      <dgm:spPr/>
    </dgm:pt>
    <dgm:pt modelId="{AAC134FD-B642-4BC2-B49E-2711BCC79071}" type="pres">
      <dgm:prSet presAssocID="{933BEB7F-CFBA-4A39-BEA5-3507DA9353CF}" presName="rootText3" presStyleLbl="asst0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31AE4C-25F4-4CEE-A942-632D86D4B7FD}" type="pres">
      <dgm:prSet presAssocID="{933BEB7F-CFBA-4A39-BEA5-3507DA9353CF}" presName="rootConnector3" presStyleLbl="asst0" presStyleIdx="1" presStyleCnt="11"/>
      <dgm:spPr/>
      <dgm:t>
        <a:bodyPr/>
        <a:lstStyle/>
        <a:p>
          <a:endParaRPr lang="en-US"/>
        </a:p>
      </dgm:t>
    </dgm:pt>
    <dgm:pt modelId="{AC93CB60-1D8B-4E91-BBAE-9C52893BA270}" type="pres">
      <dgm:prSet presAssocID="{933BEB7F-CFBA-4A39-BEA5-3507DA9353CF}" presName="hierChild6" presStyleCnt="0"/>
      <dgm:spPr/>
    </dgm:pt>
    <dgm:pt modelId="{90773D75-887A-4E7F-85C6-CEED354FE1A4}" type="pres">
      <dgm:prSet presAssocID="{933BEB7F-CFBA-4A39-BEA5-3507DA9353CF}" presName="hierChild7" presStyleCnt="0"/>
      <dgm:spPr/>
    </dgm:pt>
    <dgm:pt modelId="{C3599D2A-690B-4973-9CB0-25C8377A3B88}" type="pres">
      <dgm:prSet presAssocID="{0C51757A-8E4D-45DE-AFF7-43D065452DE0}" presName="Name111" presStyleLbl="parChTrans1D3" presStyleIdx="4" presStyleCnt="12"/>
      <dgm:spPr/>
      <dgm:t>
        <a:bodyPr/>
        <a:lstStyle/>
        <a:p>
          <a:endParaRPr lang="en-US"/>
        </a:p>
      </dgm:t>
    </dgm:pt>
    <dgm:pt modelId="{83743AC6-398D-46A8-9941-4D5C3FA8EF7B}" type="pres">
      <dgm:prSet presAssocID="{38BB8552-6FE9-4B4A-B7D6-2302020C3E92}" presName="hierRoot3" presStyleCnt="0">
        <dgm:presLayoutVars>
          <dgm:hierBranch val="init"/>
        </dgm:presLayoutVars>
      </dgm:prSet>
      <dgm:spPr/>
    </dgm:pt>
    <dgm:pt modelId="{89CDB930-0C68-4ADA-9A2F-482D445AA72A}" type="pres">
      <dgm:prSet presAssocID="{38BB8552-6FE9-4B4A-B7D6-2302020C3E92}" presName="rootComposite3" presStyleCnt="0"/>
      <dgm:spPr/>
    </dgm:pt>
    <dgm:pt modelId="{4A7C8937-49DA-4A87-A873-C7DA4A6D7FBC}" type="pres">
      <dgm:prSet presAssocID="{38BB8552-6FE9-4B4A-B7D6-2302020C3E92}" presName="rootText3" presStyleLbl="asst0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BACE6-BBDB-465A-9BCA-D1E27BCA8B02}" type="pres">
      <dgm:prSet presAssocID="{38BB8552-6FE9-4B4A-B7D6-2302020C3E92}" presName="rootConnector3" presStyleLbl="asst0" presStyleIdx="2" presStyleCnt="11"/>
      <dgm:spPr/>
      <dgm:t>
        <a:bodyPr/>
        <a:lstStyle/>
        <a:p>
          <a:endParaRPr lang="en-US"/>
        </a:p>
      </dgm:t>
    </dgm:pt>
    <dgm:pt modelId="{20D42504-6DB2-4CA2-B223-6B23CB2EFF79}" type="pres">
      <dgm:prSet presAssocID="{38BB8552-6FE9-4B4A-B7D6-2302020C3E92}" presName="hierChild6" presStyleCnt="0"/>
      <dgm:spPr/>
    </dgm:pt>
    <dgm:pt modelId="{BB80182A-E326-4941-A87B-4713967D8492}" type="pres">
      <dgm:prSet presAssocID="{38BB8552-6FE9-4B4A-B7D6-2302020C3E92}" presName="hierChild7" presStyleCnt="0"/>
      <dgm:spPr/>
    </dgm:pt>
    <dgm:pt modelId="{78E13B24-A877-4843-95A2-2F845C8E43B0}" type="pres">
      <dgm:prSet presAssocID="{C021BA99-93A6-4885-B9D5-EA24BFE5CD8D}" presName="Name111" presStyleLbl="parChTrans1D3" presStyleIdx="5" presStyleCnt="12"/>
      <dgm:spPr/>
      <dgm:t>
        <a:bodyPr/>
        <a:lstStyle/>
        <a:p>
          <a:endParaRPr lang="en-US"/>
        </a:p>
      </dgm:t>
    </dgm:pt>
    <dgm:pt modelId="{B292A015-3A75-4094-B2AE-4844B95022A1}" type="pres">
      <dgm:prSet presAssocID="{BDA7DA62-B0BC-402F-9419-D07EBC6D589D}" presName="hierRoot3" presStyleCnt="0">
        <dgm:presLayoutVars>
          <dgm:hierBranch val="init"/>
        </dgm:presLayoutVars>
      </dgm:prSet>
      <dgm:spPr/>
    </dgm:pt>
    <dgm:pt modelId="{F70D773C-FC3B-4DF0-B34B-280EE1250609}" type="pres">
      <dgm:prSet presAssocID="{BDA7DA62-B0BC-402F-9419-D07EBC6D589D}" presName="rootComposite3" presStyleCnt="0"/>
      <dgm:spPr/>
    </dgm:pt>
    <dgm:pt modelId="{1A65FA39-9F90-461F-AC93-CA0A58148A15}" type="pres">
      <dgm:prSet presAssocID="{BDA7DA62-B0BC-402F-9419-D07EBC6D589D}" presName="rootText3" presStyleLbl="asst0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D0E6E-08DB-4B41-A541-6689D6338E03}" type="pres">
      <dgm:prSet presAssocID="{BDA7DA62-B0BC-402F-9419-D07EBC6D589D}" presName="rootConnector3" presStyleLbl="asst0" presStyleIdx="3" presStyleCnt="11"/>
      <dgm:spPr/>
      <dgm:t>
        <a:bodyPr/>
        <a:lstStyle/>
        <a:p>
          <a:endParaRPr lang="en-US"/>
        </a:p>
      </dgm:t>
    </dgm:pt>
    <dgm:pt modelId="{2041216C-2D99-4E51-996C-BA1AEC0A10CF}" type="pres">
      <dgm:prSet presAssocID="{BDA7DA62-B0BC-402F-9419-D07EBC6D589D}" presName="hierChild6" presStyleCnt="0"/>
      <dgm:spPr/>
    </dgm:pt>
    <dgm:pt modelId="{8B22FA29-1DB7-476C-A848-A897D5A360EC}" type="pres">
      <dgm:prSet presAssocID="{BDA7DA62-B0BC-402F-9419-D07EBC6D589D}" presName="hierChild7" presStyleCnt="0"/>
      <dgm:spPr/>
    </dgm:pt>
    <dgm:pt modelId="{B36F575C-44B2-4700-B820-70D70C77253D}" type="pres">
      <dgm:prSet presAssocID="{F7965767-DC28-424D-8D88-870173AF107D}" presName="Name111" presStyleLbl="parChTrans1D3" presStyleIdx="6" presStyleCnt="12"/>
      <dgm:spPr/>
      <dgm:t>
        <a:bodyPr/>
        <a:lstStyle/>
        <a:p>
          <a:endParaRPr lang="en-US"/>
        </a:p>
      </dgm:t>
    </dgm:pt>
    <dgm:pt modelId="{92F9B486-A7D6-49CB-8D20-D02A5E63228B}" type="pres">
      <dgm:prSet presAssocID="{D5043FBD-CE6A-4A47-BA80-685EEDEDBCC3}" presName="hierRoot3" presStyleCnt="0">
        <dgm:presLayoutVars>
          <dgm:hierBranch val="init"/>
        </dgm:presLayoutVars>
      </dgm:prSet>
      <dgm:spPr/>
    </dgm:pt>
    <dgm:pt modelId="{5D256C5F-4F26-4CFB-82A9-4C501EFCC027}" type="pres">
      <dgm:prSet presAssocID="{D5043FBD-CE6A-4A47-BA80-685EEDEDBCC3}" presName="rootComposite3" presStyleCnt="0"/>
      <dgm:spPr/>
    </dgm:pt>
    <dgm:pt modelId="{82E87AD9-8C58-40B9-92BB-E4F5AECBB984}" type="pres">
      <dgm:prSet presAssocID="{D5043FBD-CE6A-4A47-BA80-685EEDEDBCC3}" presName="rootText3" presStyleLbl="asst0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8555F2-BE11-44CC-B40A-810A433114AA}" type="pres">
      <dgm:prSet presAssocID="{D5043FBD-CE6A-4A47-BA80-685EEDEDBCC3}" presName="rootConnector3" presStyleLbl="asst0" presStyleIdx="4" presStyleCnt="11"/>
      <dgm:spPr/>
      <dgm:t>
        <a:bodyPr/>
        <a:lstStyle/>
        <a:p>
          <a:endParaRPr lang="en-US"/>
        </a:p>
      </dgm:t>
    </dgm:pt>
    <dgm:pt modelId="{FAFC47DB-DE7C-4707-863E-F9D92812E7D5}" type="pres">
      <dgm:prSet presAssocID="{D5043FBD-CE6A-4A47-BA80-685EEDEDBCC3}" presName="hierChild6" presStyleCnt="0"/>
      <dgm:spPr/>
    </dgm:pt>
    <dgm:pt modelId="{63B60415-2B39-4C17-9EEA-B29F1CE71639}" type="pres">
      <dgm:prSet presAssocID="{D5043FBD-CE6A-4A47-BA80-685EEDEDBCC3}" presName="hierChild7" presStyleCnt="0"/>
      <dgm:spPr/>
    </dgm:pt>
    <dgm:pt modelId="{2C6C1C8E-9991-483A-AB99-25A4768BE253}" type="pres">
      <dgm:prSet presAssocID="{F1917D20-ABEF-447C-82F7-216BF1D77948}" presName="Name111" presStyleLbl="parChTrans1D3" presStyleIdx="7" presStyleCnt="12"/>
      <dgm:spPr/>
      <dgm:t>
        <a:bodyPr/>
        <a:lstStyle/>
        <a:p>
          <a:endParaRPr lang="en-US"/>
        </a:p>
      </dgm:t>
    </dgm:pt>
    <dgm:pt modelId="{B9C44DC3-1A26-404E-BA4D-ED9325FA9901}" type="pres">
      <dgm:prSet presAssocID="{651F2349-57F1-44D0-BD8E-05B83E1B2E4D}" presName="hierRoot3" presStyleCnt="0">
        <dgm:presLayoutVars>
          <dgm:hierBranch val="init"/>
        </dgm:presLayoutVars>
      </dgm:prSet>
      <dgm:spPr/>
    </dgm:pt>
    <dgm:pt modelId="{7CDC2B30-98A7-4274-B148-BD5249FBBDCD}" type="pres">
      <dgm:prSet presAssocID="{651F2349-57F1-44D0-BD8E-05B83E1B2E4D}" presName="rootComposite3" presStyleCnt="0"/>
      <dgm:spPr/>
    </dgm:pt>
    <dgm:pt modelId="{735AEFCE-90A0-4953-A92A-FE88EF2D2C7B}" type="pres">
      <dgm:prSet presAssocID="{651F2349-57F1-44D0-BD8E-05B83E1B2E4D}" presName="rootText3" presStyleLbl="asst0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AAC93B-2A5E-4E6D-869A-143FF37B4082}" type="pres">
      <dgm:prSet presAssocID="{651F2349-57F1-44D0-BD8E-05B83E1B2E4D}" presName="rootConnector3" presStyleLbl="asst0" presStyleIdx="5" presStyleCnt="11"/>
      <dgm:spPr/>
      <dgm:t>
        <a:bodyPr/>
        <a:lstStyle/>
        <a:p>
          <a:endParaRPr lang="en-US"/>
        </a:p>
      </dgm:t>
    </dgm:pt>
    <dgm:pt modelId="{59042D64-72F0-411F-8423-1AE0A8155458}" type="pres">
      <dgm:prSet presAssocID="{651F2349-57F1-44D0-BD8E-05B83E1B2E4D}" presName="hierChild6" presStyleCnt="0"/>
      <dgm:spPr/>
    </dgm:pt>
    <dgm:pt modelId="{91F611CE-24C4-4F12-B8BA-2E46E6C82E81}" type="pres">
      <dgm:prSet presAssocID="{651F2349-57F1-44D0-BD8E-05B83E1B2E4D}" presName="hierChild7" presStyleCnt="0"/>
      <dgm:spPr/>
    </dgm:pt>
    <dgm:pt modelId="{39812910-478B-435D-9BC5-03E219A19301}" type="pres">
      <dgm:prSet presAssocID="{63CCB0FA-8BFC-47AA-813F-990937A7A27A}" presName="Name111" presStyleLbl="parChTrans1D3" presStyleIdx="8" presStyleCnt="12"/>
      <dgm:spPr/>
      <dgm:t>
        <a:bodyPr/>
        <a:lstStyle/>
        <a:p>
          <a:endParaRPr lang="en-US"/>
        </a:p>
      </dgm:t>
    </dgm:pt>
    <dgm:pt modelId="{FB11D52E-ADDA-4333-A74A-0BF043B524BE}" type="pres">
      <dgm:prSet presAssocID="{4941BED1-58A1-438B-8B8C-CA11A96161BE}" presName="hierRoot3" presStyleCnt="0">
        <dgm:presLayoutVars>
          <dgm:hierBranch val="init"/>
        </dgm:presLayoutVars>
      </dgm:prSet>
      <dgm:spPr/>
    </dgm:pt>
    <dgm:pt modelId="{2E86A39F-CD55-455E-8331-8A428DB0B643}" type="pres">
      <dgm:prSet presAssocID="{4941BED1-58A1-438B-8B8C-CA11A96161BE}" presName="rootComposite3" presStyleCnt="0"/>
      <dgm:spPr/>
    </dgm:pt>
    <dgm:pt modelId="{DDBC2CB6-E6D3-4AF4-AE53-9EFBE82511CF}" type="pres">
      <dgm:prSet presAssocID="{4941BED1-58A1-438B-8B8C-CA11A96161BE}" presName="rootText3" presStyleLbl="asst0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172CBC-EEFF-4939-8CEF-7A755E2AE7CF}" type="pres">
      <dgm:prSet presAssocID="{4941BED1-58A1-438B-8B8C-CA11A96161BE}" presName="rootConnector3" presStyleLbl="asst0" presStyleIdx="6" presStyleCnt="11"/>
      <dgm:spPr/>
      <dgm:t>
        <a:bodyPr/>
        <a:lstStyle/>
        <a:p>
          <a:endParaRPr lang="en-US"/>
        </a:p>
      </dgm:t>
    </dgm:pt>
    <dgm:pt modelId="{1551DAFB-5552-4671-9461-2038E5158333}" type="pres">
      <dgm:prSet presAssocID="{4941BED1-58A1-438B-8B8C-CA11A96161BE}" presName="hierChild6" presStyleCnt="0"/>
      <dgm:spPr/>
    </dgm:pt>
    <dgm:pt modelId="{3AEC6BF8-A3C6-4C54-B77B-9DDCB93261AE}" type="pres">
      <dgm:prSet presAssocID="{4941BED1-58A1-438B-8B8C-CA11A96161BE}" presName="hierChild7" presStyleCnt="0"/>
      <dgm:spPr/>
    </dgm:pt>
    <dgm:pt modelId="{52D518E6-DC5A-4D17-AA7F-BB21226A2D9F}" type="pres">
      <dgm:prSet presAssocID="{6057006B-553A-4F0D-A9E0-CB98C750FF1D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D666D40B-ADEA-4CA9-929A-882307C96F84}" type="pres">
      <dgm:prSet presAssocID="{D8F1E782-0F9C-45CA-B8A1-6588CDD5CCE4}" presName="hierRoot3" presStyleCnt="0">
        <dgm:presLayoutVars>
          <dgm:hierBranch val="init"/>
        </dgm:presLayoutVars>
      </dgm:prSet>
      <dgm:spPr/>
    </dgm:pt>
    <dgm:pt modelId="{28CA5CBE-C273-45C8-83CF-E48ADC95F091}" type="pres">
      <dgm:prSet presAssocID="{D8F1E782-0F9C-45CA-B8A1-6588CDD5CCE4}" presName="rootComposite3" presStyleCnt="0"/>
      <dgm:spPr/>
    </dgm:pt>
    <dgm:pt modelId="{4A136FE7-B74D-47F6-A660-B85D313AA53F}" type="pres">
      <dgm:prSet presAssocID="{D8F1E782-0F9C-45CA-B8A1-6588CDD5CCE4}" presName="rootText3" presStyleLbl="asst0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3444AD-1EC0-49DB-8C73-E118EF8C3CDE}" type="pres">
      <dgm:prSet presAssocID="{D8F1E782-0F9C-45CA-B8A1-6588CDD5CCE4}" presName="rootConnector3" presStyleLbl="asst0" presStyleIdx="7" presStyleCnt="11"/>
      <dgm:spPr/>
      <dgm:t>
        <a:bodyPr/>
        <a:lstStyle/>
        <a:p>
          <a:endParaRPr lang="en-US"/>
        </a:p>
      </dgm:t>
    </dgm:pt>
    <dgm:pt modelId="{C1D7139A-6A0E-43EB-BD25-BA63B83793C7}" type="pres">
      <dgm:prSet presAssocID="{D8F1E782-0F9C-45CA-B8A1-6588CDD5CCE4}" presName="hierChild6" presStyleCnt="0"/>
      <dgm:spPr/>
    </dgm:pt>
    <dgm:pt modelId="{13D72609-8068-4907-B929-DBB9C601917C}" type="pres">
      <dgm:prSet presAssocID="{D8F1E782-0F9C-45CA-B8A1-6588CDD5CCE4}" presName="hierChild7" presStyleCnt="0"/>
      <dgm:spPr/>
    </dgm:pt>
    <dgm:pt modelId="{ED9FCA9B-291C-4E71-80E7-9FB7223C8A94}" type="pres">
      <dgm:prSet presAssocID="{DFD09200-CB71-4951-A209-464049F35610}" presName="Name111" presStyleLbl="parChTrans1D3" presStyleIdx="9" presStyleCnt="12"/>
      <dgm:spPr/>
      <dgm:t>
        <a:bodyPr/>
        <a:lstStyle/>
        <a:p>
          <a:endParaRPr lang="en-US"/>
        </a:p>
      </dgm:t>
    </dgm:pt>
    <dgm:pt modelId="{F510D516-2347-49A5-83A9-FCED2F7A40C9}" type="pres">
      <dgm:prSet presAssocID="{6333D877-1808-40C2-9DFF-39BB29962FD6}" presName="hierRoot3" presStyleCnt="0">
        <dgm:presLayoutVars>
          <dgm:hierBranch val="init"/>
        </dgm:presLayoutVars>
      </dgm:prSet>
      <dgm:spPr/>
    </dgm:pt>
    <dgm:pt modelId="{2F8356F3-9D45-42DC-A739-0F943BA624E3}" type="pres">
      <dgm:prSet presAssocID="{6333D877-1808-40C2-9DFF-39BB29962FD6}" presName="rootComposite3" presStyleCnt="0"/>
      <dgm:spPr/>
    </dgm:pt>
    <dgm:pt modelId="{E7E74E72-9D07-4E70-9D93-C32E01D1CD4D}" type="pres">
      <dgm:prSet presAssocID="{6333D877-1808-40C2-9DFF-39BB29962FD6}" presName="rootText3" presStyleLbl="asst0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6492CB-1F56-4985-AC03-833098A8670A}" type="pres">
      <dgm:prSet presAssocID="{6333D877-1808-40C2-9DFF-39BB29962FD6}" presName="rootConnector3" presStyleLbl="asst0" presStyleIdx="8" presStyleCnt="11"/>
      <dgm:spPr/>
      <dgm:t>
        <a:bodyPr/>
        <a:lstStyle/>
        <a:p>
          <a:endParaRPr lang="en-US"/>
        </a:p>
      </dgm:t>
    </dgm:pt>
    <dgm:pt modelId="{905A11C6-BD50-4665-AE2C-F4178C03E62B}" type="pres">
      <dgm:prSet presAssocID="{6333D877-1808-40C2-9DFF-39BB29962FD6}" presName="hierChild6" presStyleCnt="0"/>
      <dgm:spPr/>
    </dgm:pt>
    <dgm:pt modelId="{E943141F-0E19-4F68-97B8-C51E768302E1}" type="pres">
      <dgm:prSet presAssocID="{6333D877-1808-40C2-9DFF-39BB29962FD6}" presName="hierChild7" presStyleCnt="0"/>
      <dgm:spPr/>
    </dgm:pt>
    <dgm:pt modelId="{17E35D4E-6252-42C7-A0E4-027975CA4D28}" type="pres">
      <dgm:prSet presAssocID="{7C872C05-6CAA-4E65-B6D3-39E33A0DB55D}" presName="Name111" presStyleLbl="parChTrans1D3" presStyleIdx="10" presStyleCnt="12"/>
      <dgm:spPr/>
      <dgm:t>
        <a:bodyPr/>
        <a:lstStyle/>
        <a:p>
          <a:endParaRPr lang="en-US"/>
        </a:p>
      </dgm:t>
    </dgm:pt>
    <dgm:pt modelId="{B59882FC-CDD5-446F-8236-92C5C1766107}" type="pres">
      <dgm:prSet presAssocID="{7611D7FD-A4C1-4393-8833-790E0073A82D}" presName="hierRoot3" presStyleCnt="0">
        <dgm:presLayoutVars>
          <dgm:hierBranch val="init"/>
        </dgm:presLayoutVars>
      </dgm:prSet>
      <dgm:spPr/>
    </dgm:pt>
    <dgm:pt modelId="{0EFDA1B9-B1D2-4DA5-9738-8A7EE8BCF6E3}" type="pres">
      <dgm:prSet presAssocID="{7611D7FD-A4C1-4393-8833-790E0073A82D}" presName="rootComposite3" presStyleCnt="0"/>
      <dgm:spPr/>
    </dgm:pt>
    <dgm:pt modelId="{DCC537C6-E3CF-4E86-BEE0-677C5E2683C1}" type="pres">
      <dgm:prSet presAssocID="{7611D7FD-A4C1-4393-8833-790E0073A82D}" presName="rootText3" presStyleLbl="asst0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064FDF-1E7B-4893-9875-2FC1275031F4}" type="pres">
      <dgm:prSet presAssocID="{7611D7FD-A4C1-4393-8833-790E0073A82D}" presName="rootConnector3" presStyleLbl="asst0" presStyleIdx="9" presStyleCnt="11"/>
      <dgm:spPr/>
      <dgm:t>
        <a:bodyPr/>
        <a:lstStyle/>
        <a:p>
          <a:endParaRPr lang="en-US"/>
        </a:p>
      </dgm:t>
    </dgm:pt>
    <dgm:pt modelId="{8928EC73-C41D-4487-B076-4BA98F901314}" type="pres">
      <dgm:prSet presAssocID="{7611D7FD-A4C1-4393-8833-790E0073A82D}" presName="hierChild6" presStyleCnt="0"/>
      <dgm:spPr/>
    </dgm:pt>
    <dgm:pt modelId="{5274BDB6-76FF-490A-BA83-F29FF3440BEA}" type="pres">
      <dgm:prSet presAssocID="{7611D7FD-A4C1-4393-8833-790E0073A82D}" presName="hierChild7" presStyleCnt="0"/>
      <dgm:spPr/>
    </dgm:pt>
    <dgm:pt modelId="{5A0DC9B3-5078-49C4-AC49-EDCCE4EF6631}" type="pres">
      <dgm:prSet presAssocID="{32E1D88B-40CA-4FFE-BE1C-0887B294D5C1}" presName="Name111" presStyleLbl="parChTrans1D3" presStyleIdx="11" presStyleCnt="12"/>
      <dgm:spPr/>
      <dgm:t>
        <a:bodyPr/>
        <a:lstStyle/>
        <a:p>
          <a:endParaRPr lang="en-US"/>
        </a:p>
      </dgm:t>
    </dgm:pt>
    <dgm:pt modelId="{D4CA81FE-961E-4546-8781-B973DCC63D56}" type="pres">
      <dgm:prSet presAssocID="{7C761B65-A4F5-40EA-BB1C-D787F0E15E9B}" presName="hierRoot3" presStyleCnt="0">
        <dgm:presLayoutVars>
          <dgm:hierBranch val="init"/>
        </dgm:presLayoutVars>
      </dgm:prSet>
      <dgm:spPr/>
    </dgm:pt>
    <dgm:pt modelId="{D820B0C2-3415-47CA-8A4F-308642B762E6}" type="pres">
      <dgm:prSet presAssocID="{7C761B65-A4F5-40EA-BB1C-D787F0E15E9B}" presName="rootComposite3" presStyleCnt="0"/>
      <dgm:spPr/>
    </dgm:pt>
    <dgm:pt modelId="{B1158598-F24C-4739-9EAC-34EF7658EAA2}" type="pres">
      <dgm:prSet presAssocID="{7C761B65-A4F5-40EA-BB1C-D787F0E15E9B}" presName="rootText3" presStyleLbl="asst0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3EB0B6-7A12-4198-B8B2-FF82969E5E75}" type="pres">
      <dgm:prSet presAssocID="{7C761B65-A4F5-40EA-BB1C-D787F0E15E9B}" presName="rootConnector3" presStyleLbl="asst0" presStyleIdx="10" presStyleCnt="11"/>
      <dgm:spPr/>
      <dgm:t>
        <a:bodyPr/>
        <a:lstStyle/>
        <a:p>
          <a:endParaRPr lang="en-US"/>
        </a:p>
      </dgm:t>
    </dgm:pt>
    <dgm:pt modelId="{551B5DAE-72BA-425F-BED2-0BD2E7BD4A98}" type="pres">
      <dgm:prSet presAssocID="{7C761B65-A4F5-40EA-BB1C-D787F0E15E9B}" presName="hierChild6" presStyleCnt="0"/>
      <dgm:spPr/>
    </dgm:pt>
    <dgm:pt modelId="{C6470A31-6541-415B-A255-FD7BD74A06D2}" type="pres">
      <dgm:prSet presAssocID="{7C761B65-A4F5-40EA-BB1C-D787F0E15E9B}" presName="hierChild7" presStyleCnt="0"/>
      <dgm:spPr/>
    </dgm:pt>
  </dgm:ptLst>
  <dgm:cxnLst>
    <dgm:cxn modelId="{62690DFB-ED2D-4FCF-8AD5-7386E9AB425C}" type="presOf" srcId="{E5E80DC9-45C0-4F5F-BC9A-CE06EE9E4A29}" destId="{3A1ED557-8864-4019-9F24-A1C74B37A6A1}" srcOrd="1" destOrd="0" presId="urn:microsoft.com/office/officeart/2005/8/layout/orgChart1"/>
    <dgm:cxn modelId="{B62320A2-1616-4BDD-966E-9303870B4A7C}" srcId="{FA7B76E5-08A9-4054-B253-67F06172FB8E}" destId="{D8F1E782-0F9C-45CA-B8A1-6588CDD5CCE4}" srcOrd="2" destOrd="0" parTransId="{6057006B-553A-4F0D-A9E0-CB98C750FF1D}" sibTransId="{CC54C16C-34C3-45EB-A74D-E602274F24D6}"/>
    <dgm:cxn modelId="{8C512E12-F145-4A1C-93DA-A584B16BFAA0}" srcId="{FA7B76E5-08A9-4054-B253-67F06172FB8E}" destId="{933BEB7F-CFBA-4A39-BEA5-3507DA9353CF}" srcOrd="1" destOrd="0" parTransId="{E91D9EA8-CB61-4820-BC5C-0C7B57A5A52E}" sibTransId="{5D6199C9-18E3-4BAD-9A98-6A7542513E30}"/>
    <dgm:cxn modelId="{3D4B8DA9-268B-4C2E-A244-5382DEF64DEA}" type="presOf" srcId="{32E1D88B-40CA-4FFE-BE1C-0887B294D5C1}" destId="{5A0DC9B3-5078-49C4-AC49-EDCCE4EF6631}" srcOrd="0" destOrd="0" presId="urn:microsoft.com/office/officeart/2005/8/layout/orgChart1"/>
    <dgm:cxn modelId="{F7333E69-92D8-4AF9-A915-DA9E0A156A6D}" type="presOf" srcId="{7611D7FD-A4C1-4393-8833-790E0073A82D}" destId="{DCC537C6-E3CF-4E86-BEE0-677C5E2683C1}" srcOrd="0" destOrd="0" presId="urn:microsoft.com/office/officeart/2005/8/layout/orgChart1"/>
    <dgm:cxn modelId="{0C74944E-2AA2-4D04-A634-A71A025FB23A}" type="presOf" srcId="{F7965767-DC28-424D-8D88-870173AF107D}" destId="{B36F575C-44B2-4700-B820-70D70C77253D}" srcOrd="0" destOrd="0" presId="urn:microsoft.com/office/officeart/2005/8/layout/orgChart1"/>
    <dgm:cxn modelId="{FC4D9C83-EE46-40FC-A036-614E57B96DC5}" type="presOf" srcId="{D8F1E782-0F9C-45CA-B8A1-6588CDD5CCE4}" destId="{343444AD-1EC0-49DB-8C73-E118EF8C3CDE}" srcOrd="1" destOrd="0" presId="urn:microsoft.com/office/officeart/2005/8/layout/orgChart1"/>
    <dgm:cxn modelId="{B798E17D-B471-4238-8CB3-EAB86C42764A}" srcId="{3290EEE6-66C9-49BF-B6C1-9D57ACDC33DD}" destId="{E3CA6609-C34F-44CE-8ECA-630BED4274EE}" srcOrd="0" destOrd="0" parTransId="{375C5175-B8C7-408F-AEB3-7F32D557D394}" sibTransId="{0A8DF855-DCCB-4CA3-A93B-95615820C52A}"/>
    <dgm:cxn modelId="{7B934A6A-AF8C-400D-96C8-B4AF6E2CBA0D}" type="presOf" srcId="{38BB8552-6FE9-4B4A-B7D6-2302020C3E92}" destId="{4A7C8937-49DA-4A87-A873-C7DA4A6D7FBC}" srcOrd="0" destOrd="0" presId="urn:microsoft.com/office/officeart/2005/8/layout/orgChart1"/>
    <dgm:cxn modelId="{7DB2E07C-F2AC-483E-BA53-8570A7462C3F}" type="presOf" srcId="{4941BED1-58A1-438B-8B8C-CA11A96161BE}" destId="{01172CBC-EEFF-4939-8CEF-7A755E2AE7CF}" srcOrd="1" destOrd="0" presId="urn:microsoft.com/office/officeart/2005/8/layout/orgChart1"/>
    <dgm:cxn modelId="{634335DB-7E43-45E2-950F-E0A67605FDF1}" type="presOf" srcId="{01EBD300-84C6-4F59-9D26-AEB5676A36CD}" destId="{EBD30B19-ABF5-4773-9B4A-9FBDA026A61E}" srcOrd="0" destOrd="0" presId="urn:microsoft.com/office/officeart/2005/8/layout/orgChart1"/>
    <dgm:cxn modelId="{6663591E-F595-41F8-B639-2E2C351EC768}" type="presOf" srcId="{4DABCE86-9233-4E95-B6E1-7C8479DBB8EA}" destId="{D3371AB2-9616-462D-B095-4BA3CFD1253C}" srcOrd="0" destOrd="0" presId="urn:microsoft.com/office/officeart/2005/8/layout/orgChart1"/>
    <dgm:cxn modelId="{122E8A56-DB3F-4EA0-94C8-13383C0471B8}" srcId="{E3CA6609-C34F-44CE-8ECA-630BED4274EE}" destId="{2166CDF4-A83C-46B2-BE34-148398C31AA9}" srcOrd="0" destOrd="0" parTransId="{9FC530A0-441E-47A5-90D6-D47FCFC0E259}" sibTransId="{A8B0BFFC-1115-4DE8-A7FB-6D0B547FFAD4}"/>
    <dgm:cxn modelId="{44C4F473-7C0A-4402-BB03-D58E5A58E53F}" srcId="{FA94AB0A-FD8F-45A5-9C0F-B8D5933D4194}" destId="{6A931CA8-EB50-49E0-9E29-604F9DAC8212}" srcOrd="0" destOrd="0" parTransId="{C75999A9-876B-4758-A126-4230283AC8D9}" sibTransId="{285DDBBF-8D5A-4937-A027-0B5687EBA144}"/>
    <dgm:cxn modelId="{9B1068F9-EF12-44AF-B746-7B6984D67E4A}" type="presOf" srcId="{113C3CB0-D138-4CEF-AED0-92A8FC116199}" destId="{64C1A387-0421-4C77-9EEC-4B5042A1CB20}" srcOrd="1" destOrd="0" presId="urn:microsoft.com/office/officeart/2005/8/layout/orgChart1"/>
    <dgm:cxn modelId="{A5D7EA3F-5C7F-4F8F-B97F-0ED8048F3829}" srcId="{FA94AB0A-FD8F-45A5-9C0F-B8D5933D4194}" destId="{BCDB473F-B5FF-4CAE-B1C6-9D4C23C82853}" srcOrd="1" destOrd="0" parTransId="{FAE26974-9ACF-4689-B20B-8FC0C599009F}" sibTransId="{0F3E1AB0-2484-4EDD-B580-5A5934DC0D27}"/>
    <dgm:cxn modelId="{4C95C064-0771-4592-ACD7-068B4AE521A0}" type="presOf" srcId="{FE0ED36D-03EC-41B3-B6D3-6C16BA7C30B4}" destId="{F6646C65-A0AD-4C64-8A12-335067F305FF}" srcOrd="0" destOrd="0" presId="urn:microsoft.com/office/officeart/2005/8/layout/orgChart1"/>
    <dgm:cxn modelId="{857F3CFB-06D0-4AB4-936E-742A0BB463C0}" type="presOf" srcId="{BCDB473F-B5FF-4CAE-B1C6-9D4C23C82853}" destId="{6B1F4368-9413-48AE-B460-F13A5510CFBB}" srcOrd="0" destOrd="0" presId="urn:microsoft.com/office/officeart/2005/8/layout/orgChart1"/>
    <dgm:cxn modelId="{05DF7418-2BAD-4425-BADA-94C11D07B725}" srcId="{933BEB7F-CFBA-4A39-BEA5-3507DA9353CF}" destId="{651F2349-57F1-44D0-BD8E-05B83E1B2E4D}" srcOrd="3" destOrd="0" parTransId="{F1917D20-ABEF-447C-82F7-216BF1D77948}" sibTransId="{A7902BB3-88A0-49F1-B597-389496622E82}"/>
    <dgm:cxn modelId="{FCDD93AA-DAC5-4E7B-AEA6-D77E406256D8}" type="presOf" srcId="{375C5175-B8C7-408F-AEB3-7F32D557D394}" destId="{891CB444-6769-42BB-8CBE-493961CCBE3D}" srcOrd="0" destOrd="0" presId="urn:microsoft.com/office/officeart/2005/8/layout/orgChart1"/>
    <dgm:cxn modelId="{FA1030F2-07FC-4484-95E4-77CCF1DB6AD8}" type="presOf" srcId="{C021BA99-93A6-4885-B9D5-EA24BFE5CD8D}" destId="{78E13B24-A877-4843-95A2-2F845C8E43B0}" srcOrd="0" destOrd="0" presId="urn:microsoft.com/office/officeart/2005/8/layout/orgChart1"/>
    <dgm:cxn modelId="{FD33BBF4-47D0-4653-AC55-3DB066B0FA7A}" type="presOf" srcId="{28C57002-BBC0-43D5-9ACF-F77D05EA3519}" destId="{DCF5BD31-6151-41FB-B4D3-6D778696E0CE}" srcOrd="0" destOrd="0" presId="urn:microsoft.com/office/officeart/2005/8/layout/orgChart1"/>
    <dgm:cxn modelId="{7F1499AF-8539-47A7-AA3F-43491F39EA17}" type="presOf" srcId="{6A931CA8-EB50-49E0-9E29-604F9DAC8212}" destId="{65693E3F-ED93-45A0-B82D-4B3AA4CC14CC}" srcOrd="0" destOrd="0" presId="urn:microsoft.com/office/officeart/2005/8/layout/orgChart1"/>
    <dgm:cxn modelId="{EAD9E5FE-9C1D-468B-B9CA-C40225305E2B}" type="presOf" srcId="{55523D22-7CCA-4E38-A221-AF1910A36ED0}" destId="{C7B05A4B-80BE-4B72-88DF-CA63EBBD9E06}" srcOrd="0" destOrd="0" presId="urn:microsoft.com/office/officeart/2005/8/layout/orgChart1"/>
    <dgm:cxn modelId="{C6E025D9-0518-4789-A819-4739553A5307}" type="presOf" srcId="{3290EEE6-66C9-49BF-B6C1-9D57ACDC33DD}" destId="{EABF5073-E81F-4F36-B641-0E4185B8FA71}" srcOrd="1" destOrd="0" presId="urn:microsoft.com/office/officeart/2005/8/layout/orgChart1"/>
    <dgm:cxn modelId="{760FCF85-E007-4700-8133-26E019025CBE}" srcId="{D8F1E782-0F9C-45CA-B8A1-6588CDD5CCE4}" destId="{7611D7FD-A4C1-4393-8833-790E0073A82D}" srcOrd="1" destOrd="0" parTransId="{7C872C05-6CAA-4E65-B6D3-39E33A0DB55D}" sibTransId="{1688E197-FDA0-4E7E-B355-3FCBB749CAE8}"/>
    <dgm:cxn modelId="{A1E2A9B8-755C-4159-91FB-E9523090B3D4}" srcId="{BCDB473F-B5FF-4CAE-B1C6-9D4C23C82853}" destId="{84F73679-56DE-4942-8BCB-77D9F6DBA1F2}" srcOrd="2" destOrd="0" parTransId="{4DABCE86-9233-4E95-B6E1-7C8479DBB8EA}" sibTransId="{6736195D-3D2D-4D5C-ADEE-09730EBA4072}"/>
    <dgm:cxn modelId="{A6400237-A7E2-4031-923C-694C5D867461}" type="presOf" srcId="{F1917D20-ABEF-447C-82F7-216BF1D77948}" destId="{2C6C1C8E-9991-483A-AB99-25A4768BE253}" srcOrd="0" destOrd="0" presId="urn:microsoft.com/office/officeart/2005/8/layout/orgChart1"/>
    <dgm:cxn modelId="{ED7651AC-C60D-46EA-86BA-E2FE697C1EFE}" type="presOf" srcId="{BDA7DA62-B0BC-402F-9419-D07EBC6D589D}" destId="{24AD0E6E-08DB-4B41-A541-6689D6338E03}" srcOrd="1" destOrd="0" presId="urn:microsoft.com/office/officeart/2005/8/layout/orgChart1"/>
    <dgm:cxn modelId="{9D711801-7AFA-49C3-8C4C-6D103DD2F9D2}" type="presOf" srcId="{933BEB7F-CFBA-4A39-BEA5-3507DA9353CF}" destId="{6431AE4C-25F4-4CEE-A942-632D86D4B7FD}" srcOrd="1" destOrd="0" presId="urn:microsoft.com/office/officeart/2005/8/layout/orgChart1"/>
    <dgm:cxn modelId="{272E1F91-752A-400D-B86D-16059F784A4A}" type="presOf" srcId="{BCDB473F-B5FF-4CAE-B1C6-9D4C23C82853}" destId="{38535868-EE58-48F2-8633-B3792DFDA332}" srcOrd="1" destOrd="0" presId="urn:microsoft.com/office/officeart/2005/8/layout/orgChart1"/>
    <dgm:cxn modelId="{13148998-535A-427D-A456-A0BD5204679C}" srcId="{BCDB473F-B5FF-4CAE-B1C6-9D4C23C82853}" destId="{113C3CB0-D138-4CEF-AED0-92A8FC116199}" srcOrd="1" destOrd="0" parTransId="{05D44CDD-B4D9-4825-8549-E6472F4CF948}" sibTransId="{4A93A7D5-5F3C-4168-BBF4-AB3A2F0CBA5C}"/>
    <dgm:cxn modelId="{F96D089C-3572-4389-BD0E-9DDC4BB9F44B}" type="presOf" srcId="{B915BC01-2A64-4B39-8D17-B5878BA03D4F}" destId="{1745BE1B-27C1-41BF-AF46-B983B7C6DC06}" srcOrd="0" destOrd="0" presId="urn:microsoft.com/office/officeart/2005/8/layout/orgChart1"/>
    <dgm:cxn modelId="{E6F0375F-BC47-47D9-9ACA-DF066439D3C2}" srcId="{867DE7CD-7FCF-4C9A-9CF6-87627877F66C}" destId="{FA94AB0A-FD8F-45A5-9C0F-B8D5933D4194}" srcOrd="0" destOrd="0" parTransId="{D8900157-9AF9-42EC-B0A5-F1DAE1D1A50A}" sibTransId="{E9775DE5-75EE-4478-A1FD-574B35119B87}"/>
    <dgm:cxn modelId="{E00C7BA4-D5FC-422D-A214-E53A7EF85100}" type="presOf" srcId="{CAAB2C65-11A7-479F-9E75-998BCE495A08}" destId="{507CA00E-8CB4-4F07-8EC7-5C752DE15342}" srcOrd="0" destOrd="0" presId="urn:microsoft.com/office/officeart/2005/8/layout/orgChart1"/>
    <dgm:cxn modelId="{17335AD6-7973-4A4A-949E-6EDBDFD11E4E}" srcId="{933BEB7F-CFBA-4A39-BEA5-3507DA9353CF}" destId="{38BB8552-6FE9-4B4A-B7D6-2302020C3E92}" srcOrd="0" destOrd="0" parTransId="{0C51757A-8E4D-45DE-AFF7-43D065452DE0}" sibTransId="{4E876865-2847-482B-A879-9DEDD08CA758}"/>
    <dgm:cxn modelId="{FE06F559-1EFD-461D-A7A6-BA2F289C9276}" type="presOf" srcId="{933BEB7F-CFBA-4A39-BEA5-3507DA9353CF}" destId="{AAC134FD-B642-4BC2-B49E-2711BCC79071}" srcOrd="0" destOrd="0" presId="urn:microsoft.com/office/officeart/2005/8/layout/orgChart1"/>
    <dgm:cxn modelId="{73B28114-67A4-42EC-8876-5608FDB5B360}" type="presOf" srcId="{C75999A9-876B-4758-A126-4230283AC8D9}" destId="{FA98C27D-5EF4-47B0-BAD9-0B1200918FE9}" srcOrd="0" destOrd="0" presId="urn:microsoft.com/office/officeart/2005/8/layout/orgChart1"/>
    <dgm:cxn modelId="{4EA5DEA2-CF4B-48E5-BAA1-B0156D426A73}" type="presOf" srcId="{FA94AB0A-FD8F-45A5-9C0F-B8D5933D4194}" destId="{230829C4-FFE1-46C2-97B7-D919E02F0AB6}" srcOrd="1" destOrd="0" presId="urn:microsoft.com/office/officeart/2005/8/layout/orgChart1"/>
    <dgm:cxn modelId="{F850BB6F-EF9D-4C46-AEE5-C3E0BEE2BE0E}" type="presOf" srcId="{FE0ED36D-03EC-41B3-B6D3-6C16BA7C30B4}" destId="{E1742796-F840-444B-AA56-397E187AB0F0}" srcOrd="1" destOrd="0" presId="urn:microsoft.com/office/officeart/2005/8/layout/orgChart1"/>
    <dgm:cxn modelId="{679CD668-3CC7-4160-9276-6DC3C9A90E67}" type="presOf" srcId="{D8F1E782-0F9C-45CA-B8A1-6588CDD5CCE4}" destId="{4A136FE7-B74D-47F6-A660-B85D313AA53F}" srcOrd="0" destOrd="0" presId="urn:microsoft.com/office/officeart/2005/8/layout/orgChart1"/>
    <dgm:cxn modelId="{7537D02C-5D3E-4889-AD39-BBE7234B7258}" type="presOf" srcId="{6333D877-1808-40C2-9DFF-39BB29962FD6}" destId="{E7E74E72-9D07-4E70-9D93-C32E01D1CD4D}" srcOrd="0" destOrd="0" presId="urn:microsoft.com/office/officeart/2005/8/layout/orgChart1"/>
    <dgm:cxn modelId="{D3E30734-B973-41BE-BD0F-24C6D2C84D9E}" type="presOf" srcId="{84F73679-56DE-4942-8BCB-77D9F6DBA1F2}" destId="{985C1081-B986-4680-BA8F-BD2B9353F1D0}" srcOrd="1" destOrd="0" presId="urn:microsoft.com/office/officeart/2005/8/layout/orgChart1"/>
    <dgm:cxn modelId="{C518A155-6478-4079-BA64-3F24D4008F7F}" type="presOf" srcId="{2166CDF4-A83C-46B2-BE34-148398C31AA9}" destId="{6D94991D-6095-48C7-809C-9C8586F535D9}" srcOrd="0" destOrd="0" presId="urn:microsoft.com/office/officeart/2005/8/layout/orgChart1"/>
    <dgm:cxn modelId="{5BD9350B-4D4E-47F5-A47C-A6B9D017678D}" srcId="{E3CA6609-C34F-44CE-8ECA-630BED4274EE}" destId="{A341D721-1B5B-45EC-9CF0-6ABE87F442AA}" srcOrd="1" destOrd="0" parTransId="{01EBD300-84C6-4F59-9D26-AEB5676A36CD}" sibTransId="{096CD91F-DB92-4ECE-ADC6-0575D81E64E5}"/>
    <dgm:cxn modelId="{88FB9363-5E1E-44C0-B3C4-EA4B284CF0D1}" srcId="{FA7B76E5-08A9-4054-B253-67F06172FB8E}" destId="{CAAB2C65-11A7-479F-9E75-998BCE495A08}" srcOrd="0" destOrd="0" parTransId="{28C57002-BBC0-43D5-9ACF-F77D05EA3519}" sibTransId="{36A1BF38-C3F0-4C46-B7DA-A75F0C38870D}"/>
    <dgm:cxn modelId="{AA74A447-0EC8-47ED-8395-00EF2A8705BE}" srcId="{3290EEE6-66C9-49BF-B6C1-9D57ACDC33DD}" destId="{867DE7CD-7FCF-4C9A-9CF6-87627877F66C}" srcOrd="1" destOrd="0" parTransId="{B915BC01-2A64-4B39-8D17-B5878BA03D4F}" sibTransId="{F5341736-B823-4827-A54A-B6F7178D4A4F}"/>
    <dgm:cxn modelId="{3FCF4865-EE02-4EE1-849C-25E9C6837F2B}" srcId="{BCDB473F-B5FF-4CAE-B1C6-9D4C23C82853}" destId="{FE0ED36D-03EC-41B3-B6D3-6C16BA7C30B4}" srcOrd="0" destOrd="0" parTransId="{56647F85-3E0F-41EB-A3B0-B6DA5895F6A5}" sibTransId="{F3218BB8-9222-47CD-B823-90A3AC32B077}"/>
    <dgm:cxn modelId="{0D1FF030-0EB2-4F63-845D-5F84A467F82A}" type="presOf" srcId="{89F057E2-EFBC-4569-8DF4-A896B525EF60}" destId="{0B38F51C-A813-4C56-8AC9-CDA482AE8D43}" srcOrd="0" destOrd="0" presId="urn:microsoft.com/office/officeart/2005/8/layout/orgChart1"/>
    <dgm:cxn modelId="{27043392-DD0E-418B-B676-4D2C1043DB2A}" type="presOf" srcId="{FA7B76E5-08A9-4054-B253-67F06172FB8E}" destId="{FC80A933-E6E0-4764-96DA-D263CF69CD21}" srcOrd="0" destOrd="0" presId="urn:microsoft.com/office/officeart/2005/8/layout/orgChart1"/>
    <dgm:cxn modelId="{3E359FE7-7882-4EAA-8303-9F0E56E8DC05}" srcId="{D8F1E782-0F9C-45CA-B8A1-6588CDD5CCE4}" destId="{7C761B65-A4F5-40EA-BB1C-D787F0E15E9B}" srcOrd="2" destOrd="0" parTransId="{32E1D88B-40CA-4FFE-BE1C-0887B294D5C1}" sibTransId="{0A43F38F-26FD-4022-86B5-64462DE165EF}"/>
    <dgm:cxn modelId="{46342B76-09B0-4315-9F78-81A7E0DB271A}" type="presOf" srcId="{05D44CDD-B4D9-4825-8549-E6472F4CF948}" destId="{C0086237-6DB7-459A-B57F-8CC35902B161}" srcOrd="0" destOrd="0" presId="urn:microsoft.com/office/officeart/2005/8/layout/orgChart1"/>
    <dgm:cxn modelId="{CDB57B7E-5DE7-4F6B-91CB-98BF75D8BCA2}" type="presOf" srcId="{867DE7CD-7FCF-4C9A-9CF6-87627877F66C}" destId="{C3B41823-4E4F-47C4-9365-EA737D43A1AB}" srcOrd="1" destOrd="0" presId="urn:microsoft.com/office/officeart/2005/8/layout/orgChart1"/>
    <dgm:cxn modelId="{A234A1E9-FD6F-4340-97B6-7B190824A4A9}" type="presOf" srcId="{D8900157-9AF9-42EC-B0A5-F1DAE1D1A50A}" destId="{2EAF2492-33CA-40EC-BB70-464C7382BEAE}" srcOrd="0" destOrd="0" presId="urn:microsoft.com/office/officeart/2005/8/layout/orgChart1"/>
    <dgm:cxn modelId="{BB99113C-CB8C-4425-9F69-1DA96A362507}" srcId="{933BEB7F-CFBA-4A39-BEA5-3507DA9353CF}" destId="{BDA7DA62-B0BC-402F-9419-D07EBC6D589D}" srcOrd="1" destOrd="0" parTransId="{C021BA99-93A6-4885-B9D5-EA24BFE5CD8D}" sibTransId="{3FB346E0-7F07-4934-BA99-98F1D968F437}"/>
    <dgm:cxn modelId="{EA7641C1-6557-4B66-9F71-DF1A9436FF6D}" srcId="{933BEB7F-CFBA-4A39-BEA5-3507DA9353CF}" destId="{D5043FBD-CE6A-4A47-BA80-685EEDEDBCC3}" srcOrd="2" destOrd="0" parTransId="{F7965767-DC28-424D-8D88-870173AF107D}" sibTransId="{78886ED0-1F3E-4428-AD56-F461596FC699}"/>
    <dgm:cxn modelId="{3518FF8C-5124-4640-A6E2-99F8FD008693}" srcId="{867DE7CD-7FCF-4C9A-9CF6-87627877F66C}" destId="{E5E80DC9-45C0-4F5F-BC9A-CE06EE9E4A29}" srcOrd="1" destOrd="0" parTransId="{55523D22-7CCA-4E38-A221-AF1910A36ED0}" sibTransId="{A07276F5-8082-4805-95FF-10C474C61A8D}"/>
    <dgm:cxn modelId="{E8A817BA-41B4-466B-B2A4-2D60D3C0B4E7}" type="presOf" srcId="{2166CDF4-A83C-46B2-BE34-148398C31AA9}" destId="{A42C0A6E-1C25-48D9-8621-12DD9108D1CE}" srcOrd="1" destOrd="0" presId="urn:microsoft.com/office/officeart/2005/8/layout/orgChart1"/>
    <dgm:cxn modelId="{1FB8B31C-4D58-4516-8CBC-E0BB65160AB3}" type="presOf" srcId="{4941BED1-58A1-438B-8B8C-CA11A96161BE}" destId="{DDBC2CB6-E6D3-4AF4-AE53-9EFBE82511CF}" srcOrd="0" destOrd="0" presId="urn:microsoft.com/office/officeart/2005/8/layout/orgChart1"/>
    <dgm:cxn modelId="{BF89D615-1F5F-4192-9D0E-CD2A0A3F1E44}" type="presOf" srcId="{651F2349-57F1-44D0-BD8E-05B83E1B2E4D}" destId="{A2AAC93B-2A5E-4E6D-869A-143FF37B4082}" srcOrd="1" destOrd="0" presId="urn:microsoft.com/office/officeart/2005/8/layout/orgChart1"/>
    <dgm:cxn modelId="{48040D3C-9007-41ED-87B8-159B78D4F1F5}" type="presOf" srcId="{7C872C05-6CAA-4E65-B6D3-39E33A0DB55D}" destId="{17E35D4E-6252-42C7-A0E4-027975CA4D28}" srcOrd="0" destOrd="0" presId="urn:microsoft.com/office/officeart/2005/8/layout/orgChart1"/>
    <dgm:cxn modelId="{BF7C40FE-24D7-441D-A06E-F2F4F73912F4}" type="presOf" srcId="{84F73679-56DE-4942-8BCB-77D9F6DBA1F2}" destId="{3DA7DAF0-3972-4FF6-B241-2E391CCDBAC1}" srcOrd="0" destOrd="0" presId="urn:microsoft.com/office/officeart/2005/8/layout/orgChart1"/>
    <dgm:cxn modelId="{554570CA-99CF-486A-B6C9-C79B02AF603B}" type="presOf" srcId="{D5043FBD-CE6A-4A47-BA80-685EEDEDBCC3}" destId="{638555F2-BE11-44CC-B40A-810A433114AA}" srcOrd="1" destOrd="0" presId="urn:microsoft.com/office/officeart/2005/8/layout/orgChart1"/>
    <dgm:cxn modelId="{03727A0B-C9EB-429E-AC51-3417A088D7FA}" type="presOf" srcId="{63CCB0FA-8BFC-47AA-813F-990937A7A27A}" destId="{39812910-478B-435D-9BC5-03E219A19301}" srcOrd="0" destOrd="0" presId="urn:microsoft.com/office/officeart/2005/8/layout/orgChart1"/>
    <dgm:cxn modelId="{81E240F8-1ACE-4A29-96C7-3F2327C8146E}" type="presOf" srcId="{113C3CB0-D138-4CEF-AED0-92A8FC116199}" destId="{C17172BB-4424-4890-93A5-54766ECEF3B7}" srcOrd="0" destOrd="0" presId="urn:microsoft.com/office/officeart/2005/8/layout/orgChart1"/>
    <dgm:cxn modelId="{47DEF624-B3BD-482D-BE0B-20A0D5C968FB}" type="presOf" srcId="{9FC530A0-441E-47A5-90D6-D47FCFC0E259}" destId="{AA1015ED-AAC2-4DDF-A9EB-635B92F1102A}" srcOrd="0" destOrd="0" presId="urn:microsoft.com/office/officeart/2005/8/layout/orgChart1"/>
    <dgm:cxn modelId="{162AB8D4-F07E-4C46-9010-F629B07C472C}" type="presOf" srcId="{E91D9EA8-CB61-4820-BC5C-0C7B57A5A52E}" destId="{5220A6E4-0874-42F5-803A-5823D14F38D1}" srcOrd="0" destOrd="0" presId="urn:microsoft.com/office/officeart/2005/8/layout/orgChart1"/>
    <dgm:cxn modelId="{0D83EF67-4D4F-4FE9-83ED-54C9E3852678}" type="presOf" srcId="{56647F85-3E0F-41EB-A3B0-B6DA5895F6A5}" destId="{014590C2-0F25-4F15-8D60-AC8FA7364FCE}" srcOrd="0" destOrd="0" presId="urn:microsoft.com/office/officeart/2005/8/layout/orgChart1"/>
    <dgm:cxn modelId="{DB3355BE-F6F6-4633-B335-BA0B5BDD68C1}" type="presOf" srcId="{867DE7CD-7FCF-4C9A-9CF6-87627877F66C}" destId="{19D1E69E-EE53-417A-83CD-7509A6CC2F31}" srcOrd="0" destOrd="0" presId="urn:microsoft.com/office/officeart/2005/8/layout/orgChart1"/>
    <dgm:cxn modelId="{7FFB85C0-5DF2-4811-AC36-BE50D7CD2521}" type="presOf" srcId="{6057006B-553A-4F0D-A9E0-CB98C750FF1D}" destId="{52D518E6-DC5A-4D17-AA7F-BB21226A2D9F}" srcOrd="0" destOrd="0" presId="urn:microsoft.com/office/officeart/2005/8/layout/orgChart1"/>
    <dgm:cxn modelId="{73B52D04-C24D-442A-B477-DBD572E3954A}" type="presOf" srcId="{A341D721-1B5B-45EC-9CF0-6ABE87F442AA}" destId="{3F5FE333-6F1D-41D2-9A09-453971FF1D28}" srcOrd="0" destOrd="0" presId="urn:microsoft.com/office/officeart/2005/8/layout/orgChart1"/>
    <dgm:cxn modelId="{B9C19CA9-931E-4970-A0DD-B3979E2B4D81}" srcId="{D8F1E782-0F9C-45CA-B8A1-6588CDD5CCE4}" destId="{6333D877-1808-40C2-9DFF-39BB29962FD6}" srcOrd="0" destOrd="0" parTransId="{DFD09200-CB71-4951-A209-464049F35610}" sibTransId="{4E6B17CF-73E8-4CE5-9127-9AB0AEBC9362}"/>
    <dgm:cxn modelId="{9B11EAC4-45A8-4D39-B32C-CB3E28D70615}" type="presOf" srcId="{651F2349-57F1-44D0-BD8E-05B83E1B2E4D}" destId="{735AEFCE-90A0-4953-A92A-FE88EF2D2C7B}" srcOrd="0" destOrd="0" presId="urn:microsoft.com/office/officeart/2005/8/layout/orgChart1"/>
    <dgm:cxn modelId="{CBB8B1EA-2CB7-4EA7-8020-364DA4DD730E}" type="presOf" srcId="{7C761B65-A4F5-40EA-BB1C-D787F0E15E9B}" destId="{B1158598-F24C-4739-9EAC-34EF7658EAA2}" srcOrd="0" destOrd="0" presId="urn:microsoft.com/office/officeart/2005/8/layout/orgChart1"/>
    <dgm:cxn modelId="{CC4E997F-34E2-48D8-AFF2-F68E00EB2FFC}" type="presOf" srcId="{E3CA6609-C34F-44CE-8ECA-630BED4274EE}" destId="{6F1D2781-9F89-4B30-8148-CD0982635681}" srcOrd="0" destOrd="0" presId="urn:microsoft.com/office/officeart/2005/8/layout/orgChart1"/>
    <dgm:cxn modelId="{AD035D6D-90F2-47D1-A99D-05B1B3BDF0DD}" type="presOf" srcId="{A341D721-1B5B-45EC-9CF0-6ABE87F442AA}" destId="{668CE6ED-60BE-4475-86D3-45BB3513C5B9}" srcOrd="1" destOrd="0" presId="urn:microsoft.com/office/officeart/2005/8/layout/orgChart1"/>
    <dgm:cxn modelId="{B8F2E582-1268-4BF4-8452-F71C7F22374D}" type="presOf" srcId="{E5E80DC9-45C0-4F5F-BC9A-CE06EE9E4A29}" destId="{40B4029B-D16A-41C5-905A-D9655CC82E68}" srcOrd="0" destOrd="0" presId="urn:microsoft.com/office/officeart/2005/8/layout/orgChart1"/>
    <dgm:cxn modelId="{52D71449-2880-4CA8-8E31-78DD2C49CC27}" type="presOf" srcId="{FA7B76E5-08A9-4054-B253-67F06172FB8E}" destId="{85BF98DB-4576-4C8C-B3DD-695942055E95}" srcOrd="1" destOrd="0" presId="urn:microsoft.com/office/officeart/2005/8/layout/orgChart1"/>
    <dgm:cxn modelId="{4BEF181C-1930-4C77-A558-E6223A625F17}" type="presOf" srcId="{7611D7FD-A4C1-4393-8833-790E0073A82D}" destId="{6D064FDF-1E7B-4893-9875-2FC1275031F4}" srcOrd="1" destOrd="0" presId="urn:microsoft.com/office/officeart/2005/8/layout/orgChart1"/>
    <dgm:cxn modelId="{AC8441E3-2AE6-4462-965D-DD210360EFA2}" srcId="{89F057E2-EFBC-4569-8DF4-A896B525EF60}" destId="{FA7B76E5-08A9-4054-B253-67F06172FB8E}" srcOrd="1" destOrd="0" parTransId="{D9962507-6ABB-45CF-AC2A-5EA1E06DC5E6}" sibTransId="{974CEA38-8974-4D45-A823-3A06ECF27320}"/>
    <dgm:cxn modelId="{C02C4B3F-F1B5-49C0-8C27-4CE416B25155}" type="presOf" srcId="{BDA7DA62-B0BC-402F-9419-D07EBC6D589D}" destId="{1A65FA39-9F90-461F-AC93-CA0A58148A15}" srcOrd="0" destOrd="0" presId="urn:microsoft.com/office/officeart/2005/8/layout/orgChart1"/>
    <dgm:cxn modelId="{BCB79D53-4E6C-4D4D-B9DE-3522A1688B17}" type="presOf" srcId="{FAE26974-9ACF-4689-B20B-8FC0C599009F}" destId="{D9ECFE70-AD38-4094-AC39-5B3F80BF550A}" srcOrd="0" destOrd="0" presId="urn:microsoft.com/office/officeart/2005/8/layout/orgChart1"/>
    <dgm:cxn modelId="{E783122B-19B1-46D8-84F1-C7E8B4B9726E}" type="presOf" srcId="{D5043FBD-CE6A-4A47-BA80-685EEDEDBCC3}" destId="{82E87AD9-8C58-40B9-92BB-E4F5AECBB984}" srcOrd="0" destOrd="0" presId="urn:microsoft.com/office/officeart/2005/8/layout/orgChart1"/>
    <dgm:cxn modelId="{B4E1227B-CB52-4929-9601-F3997E84B069}" srcId="{933BEB7F-CFBA-4A39-BEA5-3507DA9353CF}" destId="{4941BED1-58A1-438B-8B8C-CA11A96161BE}" srcOrd="4" destOrd="0" parTransId="{63CCB0FA-8BFC-47AA-813F-990937A7A27A}" sibTransId="{0F8CA52A-A920-4A46-A698-9BDDF9E87BDB}"/>
    <dgm:cxn modelId="{70B9499E-C012-4B6E-B5C2-E10441A49BC6}" type="presOf" srcId="{7C761B65-A4F5-40EA-BB1C-D787F0E15E9B}" destId="{5E3EB0B6-7A12-4198-B8B2-FF82969E5E75}" srcOrd="1" destOrd="0" presId="urn:microsoft.com/office/officeart/2005/8/layout/orgChart1"/>
    <dgm:cxn modelId="{65A2D02F-CB22-4AE5-93F9-32B11618CA11}" srcId="{89F057E2-EFBC-4569-8DF4-A896B525EF60}" destId="{3290EEE6-66C9-49BF-B6C1-9D57ACDC33DD}" srcOrd="0" destOrd="0" parTransId="{60D88285-E1CC-40EB-A11E-67012D797D05}" sibTransId="{45FDB587-BDFA-4903-840F-5053BB8A36D3}"/>
    <dgm:cxn modelId="{BFCDD8A1-9F65-4A43-BA5E-57B01B2FAAD2}" type="presOf" srcId="{6333D877-1808-40C2-9DFF-39BB29962FD6}" destId="{A16492CB-1F56-4985-AC03-833098A8670A}" srcOrd="1" destOrd="0" presId="urn:microsoft.com/office/officeart/2005/8/layout/orgChart1"/>
    <dgm:cxn modelId="{A17DDF1C-82ED-446C-A2A1-6C58C4E72866}" type="presOf" srcId="{CAAB2C65-11A7-479F-9E75-998BCE495A08}" destId="{2C3CD501-79D3-44EF-8BC0-7ED3759E7780}" srcOrd="1" destOrd="0" presId="urn:microsoft.com/office/officeart/2005/8/layout/orgChart1"/>
    <dgm:cxn modelId="{8DB91F65-61F0-4A2A-94AB-F4C9727DD253}" type="presOf" srcId="{FA94AB0A-FD8F-45A5-9C0F-B8D5933D4194}" destId="{C1E29AD1-A632-42F5-A01C-4A84012EBA90}" srcOrd="0" destOrd="0" presId="urn:microsoft.com/office/officeart/2005/8/layout/orgChart1"/>
    <dgm:cxn modelId="{D7E25AA8-A7AE-4A3F-91EA-ECB708F3E9E4}" type="presOf" srcId="{38BB8552-6FE9-4B4A-B7D6-2302020C3E92}" destId="{0D5BACE6-BBDB-465A-9BCA-D1E27BCA8B02}" srcOrd="1" destOrd="0" presId="urn:microsoft.com/office/officeart/2005/8/layout/orgChart1"/>
    <dgm:cxn modelId="{E7200749-70A4-4A7D-AE9F-1894C308F815}" type="presOf" srcId="{6A931CA8-EB50-49E0-9E29-604F9DAC8212}" destId="{3F3059D4-92B3-463D-A18E-C1BBF0350AAC}" srcOrd="1" destOrd="0" presId="urn:microsoft.com/office/officeart/2005/8/layout/orgChart1"/>
    <dgm:cxn modelId="{6F9B855A-FCB8-4CA0-BEC7-850A1F400420}" type="presOf" srcId="{E3CA6609-C34F-44CE-8ECA-630BED4274EE}" destId="{CD90472E-DF6B-4247-88FC-A12973FE36EE}" srcOrd="1" destOrd="0" presId="urn:microsoft.com/office/officeart/2005/8/layout/orgChart1"/>
    <dgm:cxn modelId="{3B5E7FDC-1EC4-4B1C-A869-F5B210EC9F3A}" type="presOf" srcId="{3290EEE6-66C9-49BF-B6C1-9D57ACDC33DD}" destId="{3DD17BD4-31A4-4D6F-ACAE-FAE41231C239}" srcOrd="0" destOrd="0" presId="urn:microsoft.com/office/officeart/2005/8/layout/orgChart1"/>
    <dgm:cxn modelId="{413D5C9E-5C4A-44E8-B01C-206836A602AB}" type="presOf" srcId="{DFD09200-CB71-4951-A209-464049F35610}" destId="{ED9FCA9B-291C-4E71-80E7-9FB7223C8A94}" srcOrd="0" destOrd="0" presId="urn:microsoft.com/office/officeart/2005/8/layout/orgChart1"/>
    <dgm:cxn modelId="{EB046DD9-B9C2-461E-A773-6B5FF8F20FDB}" type="presOf" srcId="{0C51757A-8E4D-45DE-AFF7-43D065452DE0}" destId="{C3599D2A-690B-4973-9CB0-25C8377A3B88}" srcOrd="0" destOrd="0" presId="urn:microsoft.com/office/officeart/2005/8/layout/orgChart1"/>
    <dgm:cxn modelId="{EA212243-9D6D-445C-9187-36E194349303}" type="presParOf" srcId="{0B38F51C-A813-4C56-8AC9-CDA482AE8D43}" destId="{0519E49E-B796-4D5E-8093-39004FF11FEA}" srcOrd="0" destOrd="0" presId="urn:microsoft.com/office/officeart/2005/8/layout/orgChart1"/>
    <dgm:cxn modelId="{EBF68DCE-E0D3-4EDB-8928-CD1441249B28}" type="presParOf" srcId="{0519E49E-B796-4D5E-8093-39004FF11FEA}" destId="{F255226D-756A-4694-9D98-8737513A30B2}" srcOrd="0" destOrd="0" presId="urn:microsoft.com/office/officeart/2005/8/layout/orgChart1"/>
    <dgm:cxn modelId="{52CAD4A7-456D-4EBF-94F4-2F9BBCC594CC}" type="presParOf" srcId="{F255226D-756A-4694-9D98-8737513A30B2}" destId="{3DD17BD4-31A4-4D6F-ACAE-FAE41231C239}" srcOrd="0" destOrd="0" presId="urn:microsoft.com/office/officeart/2005/8/layout/orgChart1"/>
    <dgm:cxn modelId="{117BC1C4-05EB-419E-B431-1E32F9501455}" type="presParOf" srcId="{F255226D-756A-4694-9D98-8737513A30B2}" destId="{EABF5073-E81F-4F36-B641-0E4185B8FA71}" srcOrd="1" destOrd="0" presId="urn:microsoft.com/office/officeart/2005/8/layout/orgChart1"/>
    <dgm:cxn modelId="{9FB68516-FEA1-48F3-B6A5-7EBE139D0254}" type="presParOf" srcId="{0519E49E-B796-4D5E-8093-39004FF11FEA}" destId="{110E1BAC-2425-4DF9-84C7-A312C7FE8B0D}" srcOrd="1" destOrd="0" presId="urn:microsoft.com/office/officeart/2005/8/layout/orgChart1"/>
    <dgm:cxn modelId="{FC6642A9-0460-4436-842F-424A51D2DC21}" type="presParOf" srcId="{0519E49E-B796-4D5E-8093-39004FF11FEA}" destId="{73A937DE-9A1C-4296-A507-21FA881F006A}" srcOrd="2" destOrd="0" presId="urn:microsoft.com/office/officeart/2005/8/layout/orgChart1"/>
    <dgm:cxn modelId="{6F3D10D6-7B9D-4C8E-89AF-F703F220A9C6}" type="presParOf" srcId="{73A937DE-9A1C-4296-A507-21FA881F006A}" destId="{891CB444-6769-42BB-8CBE-493961CCBE3D}" srcOrd="0" destOrd="0" presId="urn:microsoft.com/office/officeart/2005/8/layout/orgChart1"/>
    <dgm:cxn modelId="{2AFF0894-39CA-4E46-B304-908E5306E137}" type="presParOf" srcId="{73A937DE-9A1C-4296-A507-21FA881F006A}" destId="{550FF43E-A18F-4F43-A998-9A43BAE9A95F}" srcOrd="1" destOrd="0" presId="urn:microsoft.com/office/officeart/2005/8/layout/orgChart1"/>
    <dgm:cxn modelId="{CBC5C8D3-61CE-49F3-B029-74CED4ED9E31}" type="presParOf" srcId="{550FF43E-A18F-4F43-A998-9A43BAE9A95F}" destId="{E51CF7F9-E97D-4021-82A7-F801CE1AB925}" srcOrd="0" destOrd="0" presId="urn:microsoft.com/office/officeart/2005/8/layout/orgChart1"/>
    <dgm:cxn modelId="{389481AB-9F2A-42AA-844C-9F4E832ABEF5}" type="presParOf" srcId="{E51CF7F9-E97D-4021-82A7-F801CE1AB925}" destId="{6F1D2781-9F89-4B30-8148-CD0982635681}" srcOrd="0" destOrd="0" presId="urn:microsoft.com/office/officeart/2005/8/layout/orgChart1"/>
    <dgm:cxn modelId="{DC787400-E327-44B2-AE94-E7A005E5A972}" type="presParOf" srcId="{E51CF7F9-E97D-4021-82A7-F801CE1AB925}" destId="{CD90472E-DF6B-4247-88FC-A12973FE36EE}" srcOrd="1" destOrd="0" presId="urn:microsoft.com/office/officeart/2005/8/layout/orgChart1"/>
    <dgm:cxn modelId="{C6E1DD7E-69EF-49E5-AB58-740763CDF487}" type="presParOf" srcId="{550FF43E-A18F-4F43-A998-9A43BAE9A95F}" destId="{E24E233C-866C-4C16-BE22-EE093DDA671E}" srcOrd="1" destOrd="0" presId="urn:microsoft.com/office/officeart/2005/8/layout/orgChart1"/>
    <dgm:cxn modelId="{F2FC0D4B-2F48-40F6-B504-880DF254A0A2}" type="presParOf" srcId="{550FF43E-A18F-4F43-A998-9A43BAE9A95F}" destId="{3C5EFADF-4F09-4530-91D9-7AE213408F2B}" srcOrd="2" destOrd="0" presId="urn:microsoft.com/office/officeart/2005/8/layout/orgChart1"/>
    <dgm:cxn modelId="{688189DB-0287-4E59-8050-9D724A7472E7}" type="presParOf" srcId="{3C5EFADF-4F09-4530-91D9-7AE213408F2B}" destId="{AA1015ED-AAC2-4DDF-A9EB-635B92F1102A}" srcOrd="0" destOrd="0" presId="urn:microsoft.com/office/officeart/2005/8/layout/orgChart1"/>
    <dgm:cxn modelId="{5E3418D4-0DE8-4893-9332-EF1BD837AD41}" type="presParOf" srcId="{3C5EFADF-4F09-4530-91D9-7AE213408F2B}" destId="{8952D880-03C9-4045-AFED-730D3B74836F}" srcOrd="1" destOrd="0" presId="urn:microsoft.com/office/officeart/2005/8/layout/orgChart1"/>
    <dgm:cxn modelId="{3F2F8E78-329B-41BB-8113-E2EC721610DB}" type="presParOf" srcId="{8952D880-03C9-4045-AFED-730D3B74836F}" destId="{7A9FB337-8F0C-4852-B3A8-B41E6FCE02B3}" srcOrd="0" destOrd="0" presId="urn:microsoft.com/office/officeart/2005/8/layout/orgChart1"/>
    <dgm:cxn modelId="{3943F975-4A47-4812-B3D5-9B84A380ADFB}" type="presParOf" srcId="{7A9FB337-8F0C-4852-B3A8-B41E6FCE02B3}" destId="{6D94991D-6095-48C7-809C-9C8586F535D9}" srcOrd="0" destOrd="0" presId="urn:microsoft.com/office/officeart/2005/8/layout/orgChart1"/>
    <dgm:cxn modelId="{23F2B2A5-740B-43DA-9CAF-C7E5CDC5B88D}" type="presParOf" srcId="{7A9FB337-8F0C-4852-B3A8-B41E6FCE02B3}" destId="{A42C0A6E-1C25-48D9-8621-12DD9108D1CE}" srcOrd="1" destOrd="0" presId="urn:microsoft.com/office/officeart/2005/8/layout/orgChart1"/>
    <dgm:cxn modelId="{04CA7F83-26BA-41AC-9003-A3C44DA23D55}" type="presParOf" srcId="{8952D880-03C9-4045-AFED-730D3B74836F}" destId="{81C36358-39A2-4D24-A400-CC6AE6054F3F}" srcOrd="1" destOrd="0" presId="urn:microsoft.com/office/officeart/2005/8/layout/orgChart1"/>
    <dgm:cxn modelId="{4B1A0080-1BB4-4D11-AF2C-C9441B214043}" type="presParOf" srcId="{8952D880-03C9-4045-AFED-730D3B74836F}" destId="{56AB02B0-306B-4A32-876B-FC0B73A0F817}" srcOrd="2" destOrd="0" presId="urn:microsoft.com/office/officeart/2005/8/layout/orgChart1"/>
    <dgm:cxn modelId="{532753FF-1EBD-4C83-965F-C8AF0E8E191E}" type="presParOf" srcId="{3C5EFADF-4F09-4530-91D9-7AE213408F2B}" destId="{EBD30B19-ABF5-4773-9B4A-9FBDA026A61E}" srcOrd="2" destOrd="0" presId="urn:microsoft.com/office/officeart/2005/8/layout/orgChart1"/>
    <dgm:cxn modelId="{AEB891EC-83D3-4B1C-8F0A-74CC5F953925}" type="presParOf" srcId="{3C5EFADF-4F09-4530-91D9-7AE213408F2B}" destId="{21F614CD-785B-4EE6-A71F-0DEB6820C6CA}" srcOrd="3" destOrd="0" presId="urn:microsoft.com/office/officeart/2005/8/layout/orgChart1"/>
    <dgm:cxn modelId="{47695A28-8584-4C63-8480-A34CA8108EFE}" type="presParOf" srcId="{21F614CD-785B-4EE6-A71F-0DEB6820C6CA}" destId="{671D2465-F048-445C-8622-8A2002545149}" srcOrd="0" destOrd="0" presId="urn:microsoft.com/office/officeart/2005/8/layout/orgChart1"/>
    <dgm:cxn modelId="{FFCCF8D0-7FBB-4F20-8811-376FE26BBC24}" type="presParOf" srcId="{671D2465-F048-445C-8622-8A2002545149}" destId="{3F5FE333-6F1D-41D2-9A09-453971FF1D28}" srcOrd="0" destOrd="0" presId="urn:microsoft.com/office/officeart/2005/8/layout/orgChart1"/>
    <dgm:cxn modelId="{BD630D39-460A-4535-A502-6FDDDF5C677B}" type="presParOf" srcId="{671D2465-F048-445C-8622-8A2002545149}" destId="{668CE6ED-60BE-4475-86D3-45BB3513C5B9}" srcOrd="1" destOrd="0" presId="urn:microsoft.com/office/officeart/2005/8/layout/orgChart1"/>
    <dgm:cxn modelId="{3365FAFE-B798-4803-8E4B-312CADF956FC}" type="presParOf" srcId="{21F614CD-785B-4EE6-A71F-0DEB6820C6CA}" destId="{51970431-FD17-4337-B747-F4404A62D4E5}" srcOrd="1" destOrd="0" presId="urn:microsoft.com/office/officeart/2005/8/layout/orgChart1"/>
    <dgm:cxn modelId="{7B715B98-2A36-4D67-B152-D4AA1D594F7F}" type="presParOf" srcId="{21F614CD-785B-4EE6-A71F-0DEB6820C6CA}" destId="{BEDD5CE2-EE21-4FB8-81BB-D3EE9B893E71}" srcOrd="2" destOrd="0" presId="urn:microsoft.com/office/officeart/2005/8/layout/orgChart1"/>
    <dgm:cxn modelId="{734122EE-6175-4026-9FAE-7798C3F46EC6}" type="presParOf" srcId="{73A937DE-9A1C-4296-A507-21FA881F006A}" destId="{1745BE1B-27C1-41BF-AF46-B983B7C6DC06}" srcOrd="2" destOrd="0" presId="urn:microsoft.com/office/officeart/2005/8/layout/orgChart1"/>
    <dgm:cxn modelId="{80B18977-445E-4C12-A2A5-EF14ED53562A}" type="presParOf" srcId="{73A937DE-9A1C-4296-A507-21FA881F006A}" destId="{3801032E-F484-4447-B5A2-A3806ACFC883}" srcOrd="3" destOrd="0" presId="urn:microsoft.com/office/officeart/2005/8/layout/orgChart1"/>
    <dgm:cxn modelId="{C9B69F52-597B-4269-8606-4BD3996B6015}" type="presParOf" srcId="{3801032E-F484-4447-B5A2-A3806ACFC883}" destId="{828444AB-0412-43FB-843B-59F13B732101}" srcOrd="0" destOrd="0" presId="urn:microsoft.com/office/officeart/2005/8/layout/orgChart1"/>
    <dgm:cxn modelId="{B4F8E43F-0660-4B0A-8487-84BB3A2552D9}" type="presParOf" srcId="{828444AB-0412-43FB-843B-59F13B732101}" destId="{19D1E69E-EE53-417A-83CD-7509A6CC2F31}" srcOrd="0" destOrd="0" presId="urn:microsoft.com/office/officeart/2005/8/layout/orgChart1"/>
    <dgm:cxn modelId="{30BA252D-6E39-4C9E-9160-1B3898EE76BC}" type="presParOf" srcId="{828444AB-0412-43FB-843B-59F13B732101}" destId="{C3B41823-4E4F-47C4-9365-EA737D43A1AB}" srcOrd="1" destOrd="0" presId="urn:microsoft.com/office/officeart/2005/8/layout/orgChart1"/>
    <dgm:cxn modelId="{92FD7C50-41D8-4D9F-A864-32A6D9A998A0}" type="presParOf" srcId="{3801032E-F484-4447-B5A2-A3806ACFC883}" destId="{9465C1F0-1209-4B75-9C81-7CB875339388}" srcOrd="1" destOrd="0" presId="urn:microsoft.com/office/officeart/2005/8/layout/orgChart1"/>
    <dgm:cxn modelId="{C5672621-B6C9-4BD7-ADEB-116574A7E96D}" type="presParOf" srcId="{3801032E-F484-4447-B5A2-A3806ACFC883}" destId="{6181C7B0-91CB-433B-9E00-56B40BC8C442}" srcOrd="2" destOrd="0" presId="urn:microsoft.com/office/officeart/2005/8/layout/orgChart1"/>
    <dgm:cxn modelId="{6691292C-F7A0-4160-855C-668A7E42289B}" type="presParOf" srcId="{6181C7B0-91CB-433B-9E00-56B40BC8C442}" destId="{2EAF2492-33CA-40EC-BB70-464C7382BEAE}" srcOrd="0" destOrd="0" presId="urn:microsoft.com/office/officeart/2005/8/layout/orgChart1"/>
    <dgm:cxn modelId="{5FE635D4-EE2A-400A-B682-3DD1560B52DA}" type="presParOf" srcId="{6181C7B0-91CB-433B-9E00-56B40BC8C442}" destId="{2F6F5FED-A558-4BDB-A615-D08E0C75D053}" srcOrd="1" destOrd="0" presId="urn:microsoft.com/office/officeart/2005/8/layout/orgChart1"/>
    <dgm:cxn modelId="{04ED1466-EA44-4014-B0FB-D256FF30B83E}" type="presParOf" srcId="{2F6F5FED-A558-4BDB-A615-D08E0C75D053}" destId="{E5300B56-1217-4CBC-9128-48F7B0F90ACA}" srcOrd="0" destOrd="0" presId="urn:microsoft.com/office/officeart/2005/8/layout/orgChart1"/>
    <dgm:cxn modelId="{296409B4-400B-4196-B0D0-057B04F6655E}" type="presParOf" srcId="{E5300B56-1217-4CBC-9128-48F7B0F90ACA}" destId="{C1E29AD1-A632-42F5-A01C-4A84012EBA90}" srcOrd="0" destOrd="0" presId="urn:microsoft.com/office/officeart/2005/8/layout/orgChart1"/>
    <dgm:cxn modelId="{94702C7D-A62C-46C7-A6ED-191CFE81B239}" type="presParOf" srcId="{E5300B56-1217-4CBC-9128-48F7B0F90ACA}" destId="{230829C4-FFE1-46C2-97B7-D919E02F0AB6}" srcOrd="1" destOrd="0" presId="urn:microsoft.com/office/officeart/2005/8/layout/orgChart1"/>
    <dgm:cxn modelId="{A402BCE7-BB11-4B8F-B185-AE58257E5339}" type="presParOf" srcId="{2F6F5FED-A558-4BDB-A615-D08E0C75D053}" destId="{FE98BD0B-B95A-4D90-8626-AA84187D1E14}" srcOrd="1" destOrd="0" presId="urn:microsoft.com/office/officeart/2005/8/layout/orgChart1"/>
    <dgm:cxn modelId="{0930032A-6672-45F1-9AB8-4F6B5AA8041E}" type="presParOf" srcId="{2F6F5FED-A558-4BDB-A615-D08E0C75D053}" destId="{C91B8AA1-07FF-44E0-A868-FC1C609ADCC8}" srcOrd="2" destOrd="0" presId="urn:microsoft.com/office/officeart/2005/8/layout/orgChart1"/>
    <dgm:cxn modelId="{079A3B17-B2DA-4D99-9DA2-B6B0F0FAA38D}" type="presParOf" srcId="{C91B8AA1-07FF-44E0-A868-FC1C609ADCC8}" destId="{FA98C27D-5EF4-47B0-BAD9-0B1200918FE9}" srcOrd="0" destOrd="0" presId="urn:microsoft.com/office/officeart/2005/8/layout/orgChart1"/>
    <dgm:cxn modelId="{10AC7758-489F-4EC5-B323-68D5CC47AAAF}" type="presParOf" srcId="{C91B8AA1-07FF-44E0-A868-FC1C609ADCC8}" destId="{F8D880BC-8E96-4017-AA42-8F6743E2A69A}" srcOrd="1" destOrd="0" presId="urn:microsoft.com/office/officeart/2005/8/layout/orgChart1"/>
    <dgm:cxn modelId="{B02EBA6A-45D6-4AFE-B965-77A9A91DC566}" type="presParOf" srcId="{F8D880BC-8E96-4017-AA42-8F6743E2A69A}" destId="{C044D611-0DBB-4067-A3FA-843A7991BA7F}" srcOrd="0" destOrd="0" presId="urn:microsoft.com/office/officeart/2005/8/layout/orgChart1"/>
    <dgm:cxn modelId="{92CD9444-29F1-48BC-8506-08B078C7A870}" type="presParOf" srcId="{C044D611-0DBB-4067-A3FA-843A7991BA7F}" destId="{65693E3F-ED93-45A0-B82D-4B3AA4CC14CC}" srcOrd="0" destOrd="0" presId="urn:microsoft.com/office/officeart/2005/8/layout/orgChart1"/>
    <dgm:cxn modelId="{18264713-DEBA-4B30-A0CA-FBF9B7A3B2A0}" type="presParOf" srcId="{C044D611-0DBB-4067-A3FA-843A7991BA7F}" destId="{3F3059D4-92B3-463D-A18E-C1BBF0350AAC}" srcOrd="1" destOrd="0" presId="urn:microsoft.com/office/officeart/2005/8/layout/orgChart1"/>
    <dgm:cxn modelId="{2F44F0EC-6C97-4FEA-B5EA-AD64C57746F5}" type="presParOf" srcId="{F8D880BC-8E96-4017-AA42-8F6743E2A69A}" destId="{F526B97A-9EC5-4A2B-AF64-33D355F4228F}" srcOrd="1" destOrd="0" presId="urn:microsoft.com/office/officeart/2005/8/layout/orgChart1"/>
    <dgm:cxn modelId="{BEE2A73B-3010-43E8-9014-25C438424481}" type="presParOf" srcId="{F8D880BC-8E96-4017-AA42-8F6743E2A69A}" destId="{634DF870-C72B-4E26-92E5-2F7AE1D2A4C1}" srcOrd="2" destOrd="0" presId="urn:microsoft.com/office/officeart/2005/8/layout/orgChart1"/>
    <dgm:cxn modelId="{FE43BA2B-8EB5-4C43-B943-ADA30199CC49}" type="presParOf" srcId="{C91B8AA1-07FF-44E0-A868-FC1C609ADCC8}" destId="{D9ECFE70-AD38-4094-AC39-5B3F80BF550A}" srcOrd="2" destOrd="0" presId="urn:microsoft.com/office/officeart/2005/8/layout/orgChart1"/>
    <dgm:cxn modelId="{2EA26786-B70B-4583-A5D6-85816928C9FA}" type="presParOf" srcId="{C91B8AA1-07FF-44E0-A868-FC1C609ADCC8}" destId="{70CD7005-F10C-4C77-A453-A7F0685CC522}" srcOrd="3" destOrd="0" presId="urn:microsoft.com/office/officeart/2005/8/layout/orgChart1"/>
    <dgm:cxn modelId="{63245B8C-08E7-4046-B7DB-8DEC9C483C04}" type="presParOf" srcId="{70CD7005-F10C-4C77-A453-A7F0685CC522}" destId="{D368FF31-1230-428E-9C8F-D98ED9BE9B1A}" srcOrd="0" destOrd="0" presId="urn:microsoft.com/office/officeart/2005/8/layout/orgChart1"/>
    <dgm:cxn modelId="{930732A4-9DEE-4362-A5DC-91558619158E}" type="presParOf" srcId="{D368FF31-1230-428E-9C8F-D98ED9BE9B1A}" destId="{6B1F4368-9413-48AE-B460-F13A5510CFBB}" srcOrd="0" destOrd="0" presId="urn:microsoft.com/office/officeart/2005/8/layout/orgChart1"/>
    <dgm:cxn modelId="{DBF1DCA7-D414-47DC-B30A-172598F0C913}" type="presParOf" srcId="{D368FF31-1230-428E-9C8F-D98ED9BE9B1A}" destId="{38535868-EE58-48F2-8633-B3792DFDA332}" srcOrd="1" destOrd="0" presId="urn:microsoft.com/office/officeart/2005/8/layout/orgChart1"/>
    <dgm:cxn modelId="{6C84BE37-02C5-40D1-A113-B9AD5C43FD74}" type="presParOf" srcId="{70CD7005-F10C-4C77-A453-A7F0685CC522}" destId="{0A17DDD7-5005-4B2E-9E50-54AB4F01488B}" srcOrd="1" destOrd="0" presId="urn:microsoft.com/office/officeart/2005/8/layout/orgChart1"/>
    <dgm:cxn modelId="{B0A40178-25B3-4D5D-8FD4-E558E6D47AC6}" type="presParOf" srcId="{70CD7005-F10C-4C77-A453-A7F0685CC522}" destId="{415C37E6-36E5-49A2-B94D-E75CF98CF4FA}" srcOrd="2" destOrd="0" presId="urn:microsoft.com/office/officeart/2005/8/layout/orgChart1"/>
    <dgm:cxn modelId="{536BD749-B684-4764-B773-2A1EA52718E3}" type="presParOf" srcId="{415C37E6-36E5-49A2-B94D-E75CF98CF4FA}" destId="{014590C2-0F25-4F15-8D60-AC8FA7364FCE}" srcOrd="0" destOrd="0" presId="urn:microsoft.com/office/officeart/2005/8/layout/orgChart1"/>
    <dgm:cxn modelId="{5757016F-A3F3-430C-89C1-12C8E1319C75}" type="presParOf" srcId="{415C37E6-36E5-49A2-B94D-E75CF98CF4FA}" destId="{58F46220-E28A-465B-88E8-BF376B96D966}" srcOrd="1" destOrd="0" presId="urn:microsoft.com/office/officeart/2005/8/layout/orgChart1"/>
    <dgm:cxn modelId="{084A50FD-7A97-49D4-BADE-FC29E93B05F7}" type="presParOf" srcId="{58F46220-E28A-465B-88E8-BF376B96D966}" destId="{B6553396-8DE8-41A5-AA8D-A7631B802C3F}" srcOrd="0" destOrd="0" presId="urn:microsoft.com/office/officeart/2005/8/layout/orgChart1"/>
    <dgm:cxn modelId="{6B9EE0CA-EF15-44F0-84A1-E30591F8E884}" type="presParOf" srcId="{B6553396-8DE8-41A5-AA8D-A7631B802C3F}" destId="{F6646C65-A0AD-4C64-8A12-335067F305FF}" srcOrd="0" destOrd="0" presId="urn:microsoft.com/office/officeart/2005/8/layout/orgChart1"/>
    <dgm:cxn modelId="{B56E721B-4389-4E64-A0B2-62CC630E1F53}" type="presParOf" srcId="{B6553396-8DE8-41A5-AA8D-A7631B802C3F}" destId="{E1742796-F840-444B-AA56-397E187AB0F0}" srcOrd="1" destOrd="0" presId="urn:microsoft.com/office/officeart/2005/8/layout/orgChart1"/>
    <dgm:cxn modelId="{076565A1-FBEE-4371-8E4B-BBF0A1C764AF}" type="presParOf" srcId="{58F46220-E28A-465B-88E8-BF376B96D966}" destId="{FF8BE709-FE65-4B21-B769-2D0BB5506E7C}" srcOrd="1" destOrd="0" presId="urn:microsoft.com/office/officeart/2005/8/layout/orgChart1"/>
    <dgm:cxn modelId="{2C79E0D6-A1CD-49CD-A65E-3DE93472CF63}" type="presParOf" srcId="{58F46220-E28A-465B-88E8-BF376B96D966}" destId="{85BE674A-8BD4-4212-8F93-949C704371AD}" srcOrd="2" destOrd="0" presId="urn:microsoft.com/office/officeart/2005/8/layout/orgChart1"/>
    <dgm:cxn modelId="{A48ABA6F-56F5-49F1-8B87-5A41F4FC81B2}" type="presParOf" srcId="{415C37E6-36E5-49A2-B94D-E75CF98CF4FA}" destId="{C0086237-6DB7-459A-B57F-8CC35902B161}" srcOrd="2" destOrd="0" presId="urn:microsoft.com/office/officeart/2005/8/layout/orgChart1"/>
    <dgm:cxn modelId="{7E4DF8A2-E009-495B-A77A-BC71EEF5CD26}" type="presParOf" srcId="{415C37E6-36E5-49A2-B94D-E75CF98CF4FA}" destId="{24720833-4859-4ED8-86F3-2F156704EA40}" srcOrd="3" destOrd="0" presId="urn:microsoft.com/office/officeart/2005/8/layout/orgChart1"/>
    <dgm:cxn modelId="{461468CF-ECD3-4293-8EE2-A0CDD7E63FB6}" type="presParOf" srcId="{24720833-4859-4ED8-86F3-2F156704EA40}" destId="{DC7B0BC6-2F56-4482-BF2B-34CB43D14872}" srcOrd="0" destOrd="0" presId="urn:microsoft.com/office/officeart/2005/8/layout/orgChart1"/>
    <dgm:cxn modelId="{41D7C3DB-4433-40C1-8558-C57C1680422C}" type="presParOf" srcId="{DC7B0BC6-2F56-4482-BF2B-34CB43D14872}" destId="{C17172BB-4424-4890-93A5-54766ECEF3B7}" srcOrd="0" destOrd="0" presId="urn:microsoft.com/office/officeart/2005/8/layout/orgChart1"/>
    <dgm:cxn modelId="{15995E14-73B1-4E18-8B08-A606C7CFBC97}" type="presParOf" srcId="{DC7B0BC6-2F56-4482-BF2B-34CB43D14872}" destId="{64C1A387-0421-4C77-9EEC-4B5042A1CB20}" srcOrd="1" destOrd="0" presId="urn:microsoft.com/office/officeart/2005/8/layout/orgChart1"/>
    <dgm:cxn modelId="{788405D7-AB8E-4EA8-81C2-208353CD5DB7}" type="presParOf" srcId="{24720833-4859-4ED8-86F3-2F156704EA40}" destId="{A59B62EE-0B8B-4657-BE0A-1BE1ABA26F92}" srcOrd="1" destOrd="0" presId="urn:microsoft.com/office/officeart/2005/8/layout/orgChart1"/>
    <dgm:cxn modelId="{AE6C5752-0710-4911-9C4C-B39404AE3CB8}" type="presParOf" srcId="{24720833-4859-4ED8-86F3-2F156704EA40}" destId="{8A2B68A2-4FA9-4BE9-91EE-A741A56DC858}" srcOrd="2" destOrd="0" presId="urn:microsoft.com/office/officeart/2005/8/layout/orgChart1"/>
    <dgm:cxn modelId="{D3F1D687-CD8A-48FC-93AD-3C3CBB2ADE85}" type="presParOf" srcId="{415C37E6-36E5-49A2-B94D-E75CF98CF4FA}" destId="{D3371AB2-9616-462D-B095-4BA3CFD1253C}" srcOrd="4" destOrd="0" presId="urn:microsoft.com/office/officeart/2005/8/layout/orgChart1"/>
    <dgm:cxn modelId="{E203856A-B213-49CE-81A9-86D64D005A3F}" type="presParOf" srcId="{415C37E6-36E5-49A2-B94D-E75CF98CF4FA}" destId="{CCD330A3-07A5-4C16-8C2F-67D296C31DB8}" srcOrd="5" destOrd="0" presId="urn:microsoft.com/office/officeart/2005/8/layout/orgChart1"/>
    <dgm:cxn modelId="{D990FD08-AF5E-40E2-BBF7-2F3D7FE06FB6}" type="presParOf" srcId="{CCD330A3-07A5-4C16-8C2F-67D296C31DB8}" destId="{8F55712E-3859-45A9-9329-FA0672EEC46E}" srcOrd="0" destOrd="0" presId="urn:microsoft.com/office/officeart/2005/8/layout/orgChart1"/>
    <dgm:cxn modelId="{538BA2DF-3024-444E-BAA0-86F93C538857}" type="presParOf" srcId="{8F55712E-3859-45A9-9329-FA0672EEC46E}" destId="{3DA7DAF0-3972-4FF6-B241-2E391CCDBAC1}" srcOrd="0" destOrd="0" presId="urn:microsoft.com/office/officeart/2005/8/layout/orgChart1"/>
    <dgm:cxn modelId="{A7FA3924-CE52-4EEF-B7E3-07C371458729}" type="presParOf" srcId="{8F55712E-3859-45A9-9329-FA0672EEC46E}" destId="{985C1081-B986-4680-BA8F-BD2B9353F1D0}" srcOrd="1" destOrd="0" presId="urn:microsoft.com/office/officeart/2005/8/layout/orgChart1"/>
    <dgm:cxn modelId="{7C0FAD42-3440-436D-8F71-70572602C8B3}" type="presParOf" srcId="{CCD330A3-07A5-4C16-8C2F-67D296C31DB8}" destId="{3FBE7B1C-5CC2-45EA-B755-3C01B9A39CF1}" srcOrd="1" destOrd="0" presId="urn:microsoft.com/office/officeart/2005/8/layout/orgChart1"/>
    <dgm:cxn modelId="{18F5727E-F7A4-44EB-A0D8-744257AAF5C5}" type="presParOf" srcId="{CCD330A3-07A5-4C16-8C2F-67D296C31DB8}" destId="{CCAA964F-18A2-431B-A98F-C13F9CFE135C}" srcOrd="2" destOrd="0" presId="urn:microsoft.com/office/officeart/2005/8/layout/orgChart1"/>
    <dgm:cxn modelId="{50635963-F176-43BB-B67D-EAB0A21ED53C}" type="presParOf" srcId="{6181C7B0-91CB-433B-9E00-56B40BC8C442}" destId="{C7B05A4B-80BE-4B72-88DF-CA63EBBD9E06}" srcOrd="2" destOrd="0" presId="urn:microsoft.com/office/officeart/2005/8/layout/orgChart1"/>
    <dgm:cxn modelId="{496604D4-8B0F-4B92-A414-CE71DA806FFC}" type="presParOf" srcId="{6181C7B0-91CB-433B-9E00-56B40BC8C442}" destId="{F8DE2467-14C3-4A44-A9FB-1FF7B6523313}" srcOrd="3" destOrd="0" presId="urn:microsoft.com/office/officeart/2005/8/layout/orgChart1"/>
    <dgm:cxn modelId="{FEEFE9C5-4A64-4E16-ADBA-4C371DAAC149}" type="presParOf" srcId="{F8DE2467-14C3-4A44-A9FB-1FF7B6523313}" destId="{C1BE8199-4383-44FA-B4EB-230189C54C49}" srcOrd="0" destOrd="0" presId="urn:microsoft.com/office/officeart/2005/8/layout/orgChart1"/>
    <dgm:cxn modelId="{603A1AB2-6619-429C-BCBC-2928925263CF}" type="presParOf" srcId="{C1BE8199-4383-44FA-B4EB-230189C54C49}" destId="{40B4029B-D16A-41C5-905A-D9655CC82E68}" srcOrd="0" destOrd="0" presId="urn:microsoft.com/office/officeart/2005/8/layout/orgChart1"/>
    <dgm:cxn modelId="{002C3A44-DAFB-4D90-8B97-09501C003DEC}" type="presParOf" srcId="{C1BE8199-4383-44FA-B4EB-230189C54C49}" destId="{3A1ED557-8864-4019-9F24-A1C74B37A6A1}" srcOrd="1" destOrd="0" presId="urn:microsoft.com/office/officeart/2005/8/layout/orgChart1"/>
    <dgm:cxn modelId="{BFD3F3B0-2A0A-42B0-8FE8-65397142F1DF}" type="presParOf" srcId="{F8DE2467-14C3-4A44-A9FB-1FF7B6523313}" destId="{77592034-E16B-4F10-94B2-AF745CCC3A32}" srcOrd="1" destOrd="0" presId="urn:microsoft.com/office/officeart/2005/8/layout/orgChart1"/>
    <dgm:cxn modelId="{0D74468A-8F9D-48F6-AE12-AC0A448CFDBE}" type="presParOf" srcId="{F8DE2467-14C3-4A44-A9FB-1FF7B6523313}" destId="{558C9D97-36BE-4BB3-B6AD-5C0AA76E35C0}" srcOrd="2" destOrd="0" presId="urn:microsoft.com/office/officeart/2005/8/layout/orgChart1"/>
    <dgm:cxn modelId="{8880DF1F-3460-4E8A-B9CA-CFCF3B0873ED}" type="presParOf" srcId="{0B38F51C-A813-4C56-8AC9-CDA482AE8D43}" destId="{FBB8ED9D-6E6D-419E-A752-26B36DAA285B}" srcOrd="1" destOrd="0" presId="urn:microsoft.com/office/officeart/2005/8/layout/orgChart1"/>
    <dgm:cxn modelId="{5F12F83D-D7A8-4E98-8659-7DC7403EBBE0}" type="presParOf" srcId="{FBB8ED9D-6E6D-419E-A752-26B36DAA285B}" destId="{6497DC72-22FC-478E-ADDF-4A42C3DCA195}" srcOrd="0" destOrd="0" presId="urn:microsoft.com/office/officeart/2005/8/layout/orgChart1"/>
    <dgm:cxn modelId="{9724863D-9E15-49A1-8A67-F1831B1D95D1}" type="presParOf" srcId="{6497DC72-22FC-478E-ADDF-4A42C3DCA195}" destId="{FC80A933-E6E0-4764-96DA-D263CF69CD21}" srcOrd="0" destOrd="0" presId="urn:microsoft.com/office/officeart/2005/8/layout/orgChart1"/>
    <dgm:cxn modelId="{796346D8-566B-4916-9CFE-A700CF5C11F5}" type="presParOf" srcId="{6497DC72-22FC-478E-ADDF-4A42C3DCA195}" destId="{85BF98DB-4576-4C8C-B3DD-695942055E95}" srcOrd="1" destOrd="0" presId="urn:microsoft.com/office/officeart/2005/8/layout/orgChart1"/>
    <dgm:cxn modelId="{E13EC64F-3AAB-4482-847B-21FB181F9343}" type="presParOf" srcId="{FBB8ED9D-6E6D-419E-A752-26B36DAA285B}" destId="{6606DE86-5FCC-4151-9366-1413241FF641}" srcOrd="1" destOrd="0" presId="urn:microsoft.com/office/officeart/2005/8/layout/orgChart1"/>
    <dgm:cxn modelId="{F8DD446B-1D21-410B-8016-8D1081341A16}" type="presParOf" srcId="{FBB8ED9D-6E6D-419E-A752-26B36DAA285B}" destId="{63FF0D50-1BC3-4BB0-AB6F-444196F5BF2C}" srcOrd="2" destOrd="0" presId="urn:microsoft.com/office/officeart/2005/8/layout/orgChart1"/>
    <dgm:cxn modelId="{592C0016-C6D5-494C-B8BE-7D690F8CE801}" type="presParOf" srcId="{63FF0D50-1BC3-4BB0-AB6F-444196F5BF2C}" destId="{DCF5BD31-6151-41FB-B4D3-6D778696E0CE}" srcOrd="0" destOrd="0" presId="urn:microsoft.com/office/officeart/2005/8/layout/orgChart1"/>
    <dgm:cxn modelId="{1A513D17-4CC2-4F7A-B4E8-2392946B5342}" type="presParOf" srcId="{63FF0D50-1BC3-4BB0-AB6F-444196F5BF2C}" destId="{7A20D336-CF31-4445-81D0-473B3599759E}" srcOrd="1" destOrd="0" presId="urn:microsoft.com/office/officeart/2005/8/layout/orgChart1"/>
    <dgm:cxn modelId="{14AFE74B-3EEA-4805-B0C5-C778EEBD5334}" type="presParOf" srcId="{7A20D336-CF31-4445-81D0-473B3599759E}" destId="{D6379ABA-AF6B-48DD-B4A2-C196660FCA25}" srcOrd="0" destOrd="0" presId="urn:microsoft.com/office/officeart/2005/8/layout/orgChart1"/>
    <dgm:cxn modelId="{92EBE432-3BCE-4114-B0CB-97FF6CD4CD27}" type="presParOf" srcId="{D6379ABA-AF6B-48DD-B4A2-C196660FCA25}" destId="{507CA00E-8CB4-4F07-8EC7-5C752DE15342}" srcOrd="0" destOrd="0" presId="urn:microsoft.com/office/officeart/2005/8/layout/orgChart1"/>
    <dgm:cxn modelId="{E2430D4D-695F-4088-9B68-81719E9D555D}" type="presParOf" srcId="{D6379ABA-AF6B-48DD-B4A2-C196660FCA25}" destId="{2C3CD501-79D3-44EF-8BC0-7ED3759E7780}" srcOrd="1" destOrd="0" presId="urn:microsoft.com/office/officeart/2005/8/layout/orgChart1"/>
    <dgm:cxn modelId="{9F7BFE1A-C3FD-47AB-8EAF-273CA9852D2E}" type="presParOf" srcId="{7A20D336-CF31-4445-81D0-473B3599759E}" destId="{41CCB488-471B-44C5-8ADC-E081E2B54B3F}" srcOrd="1" destOrd="0" presId="urn:microsoft.com/office/officeart/2005/8/layout/orgChart1"/>
    <dgm:cxn modelId="{1C9B0558-F296-4677-976D-E940A4509B16}" type="presParOf" srcId="{7A20D336-CF31-4445-81D0-473B3599759E}" destId="{7E685AFE-05BB-41EB-B1A8-3F832DF9DEFC}" srcOrd="2" destOrd="0" presId="urn:microsoft.com/office/officeart/2005/8/layout/orgChart1"/>
    <dgm:cxn modelId="{8656F53B-ECA9-475E-A92E-DA82A0996B42}" type="presParOf" srcId="{63FF0D50-1BC3-4BB0-AB6F-444196F5BF2C}" destId="{5220A6E4-0874-42F5-803A-5823D14F38D1}" srcOrd="2" destOrd="0" presId="urn:microsoft.com/office/officeart/2005/8/layout/orgChart1"/>
    <dgm:cxn modelId="{175AAA51-4C18-4197-869C-5DCBA014A447}" type="presParOf" srcId="{63FF0D50-1BC3-4BB0-AB6F-444196F5BF2C}" destId="{6A2A0ADA-863D-451B-92CB-FB34837BD320}" srcOrd="3" destOrd="0" presId="urn:microsoft.com/office/officeart/2005/8/layout/orgChart1"/>
    <dgm:cxn modelId="{744F7178-ECDB-4225-A4CD-16607E13D135}" type="presParOf" srcId="{6A2A0ADA-863D-451B-92CB-FB34837BD320}" destId="{EC6EF275-2538-4FCD-A074-2A90F1E23871}" srcOrd="0" destOrd="0" presId="urn:microsoft.com/office/officeart/2005/8/layout/orgChart1"/>
    <dgm:cxn modelId="{25CD36DC-5E04-4C98-B43E-58D1352F07BB}" type="presParOf" srcId="{EC6EF275-2538-4FCD-A074-2A90F1E23871}" destId="{AAC134FD-B642-4BC2-B49E-2711BCC79071}" srcOrd="0" destOrd="0" presId="urn:microsoft.com/office/officeart/2005/8/layout/orgChart1"/>
    <dgm:cxn modelId="{8895A2C7-38FB-430E-B315-7126399E8E06}" type="presParOf" srcId="{EC6EF275-2538-4FCD-A074-2A90F1E23871}" destId="{6431AE4C-25F4-4CEE-A942-632D86D4B7FD}" srcOrd="1" destOrd="0" presId="urn:microsoft.com/office/officeart/2005/8/layout/orgChart1"/>
    <dgm:cxn modelId="{1B861A1D-26ED-41D6-AE76-2AB0BCD55A11}" type="presParOf" srcId="{6A2A0ADA-863D-451B-92CB-FB34837BD320}" destId="{AC93CB60-1D8B-4E91-BBAE-9C52893BA270}" srcOrd="1" destOrd="0" presId="urn:microsoft.com/office/officeart/2005/8/layout/orgChart1"/>
    <dgm:cxn modelId="{30E08777-CE0D-418B-A4F3-35D01E91C079}" type="presParOf" srcId="{6A2A0ADA-863D-451B-92CB-FB34837BD320}" destId="{90773D75-887A-4E7F-85C6-CEED354FE1A4}" srcOrd="2" destOrd="0" presId="urn:microsoft.com/office/officeart/2005/8/layout/orgChart1"/>
    <dgm:cxn modelId="{629EA228-0A12-4A01-A761-58B125D507FF}" type="presParOf" srcId="{90773D75-887A-4E7F-85C6-CEED354FE1A4}" destId="{C3599D2A-690B-4973-9CB0-25C8377A3B88}" srcOrd="0" destOrd="0" presId="urn:microsoft.com/office/officeart/2005/8/layout/orgChart1"/>
    <dgm:cxn modelId="{81486DFF-1D6B-45B1-8BEE-4EE15BACD3A1}" type="presParOf" srcId="{90773D75-887A-4E7F-85C6-CEED354FE1A4}" destId="{83743AC6-398D-46A8-9941-4D5C3FA8EF7B}" srcOrd="1" destOrd="0" presId="urn:microsoft.com/office/officeart/2005/8/layout/orgChart1"/>
    <dgm:cxn modelId="{50587DF2-EC4C-444C-8AD9-D867AE0ADE3E}" type="presParOf" srcId="{83743AC6-398D-46A8-9941-4D5C3FA8EF7B}" destId="{89CDB930-0C68-4ADA-9A2F-482D445AA72A}" srcOrd="0" destOrd="0" presId="urn:microsoft.com/office/officeart/2005/8/layout/orgChart1"/>
    <dgm:cxn modelId="{273BDB21-AC86-420C-BCEF-FE8F84C48F46}" type="presParOf" srcId="{89CDB930-0C68-4ADA-9A2F-482D445AA72A}" destId="{4A7C8937-49DA-4A87-A873-C7DA4A6D7FBC}" srcOrd="0" destOrd="0" presId="urn:microsoft.com/office/officeart/2005/8/layout/orgChart1"/>
    <dgm:cxn modelId="{6A03920F-CC95-413F-82FE-54DA7FB47140}" type="presParOf" srcId="{89CDB930-0C68-4ADA-9A2F-482D445AA72A}" destId="{0D5BACE6-BBDB-465A-9BCA-D1E27BCA8B02}" srcOrd="1" destOrd="0" presId="urn:microsoft.com/office/officeart/2005/8/layout/orgChart1"/>
    <dgm:cxn modelId="{234D5EBE-2083-458D-83A5-3B29CEF6D4E4}" type="presParOf" srcId="{83743AC6-398D-46A8-9941-4D5C3FA8EF7B}" destId="{20D42504-6DB2-4CA2-B223-6B23CB2EFF79}" srcOrd="1" destOrd="0" presId="urn:microsoft.com/office/officeart/2005/8/layout/orgChart1"/>
    <dgm:cxn modelId="{B08F8071-91E3-4D82-ACEE-3C3BBE667A01}" type="presParOf" srcId="{83743AC6-398D-46A8-9941-4D5C3FA8EF7B}" destId="{BB80182A-E326-4941-A87B-4713967D8492}" srcOrd="2" destOrd="0" presId="urn:microsoft.com/office/officeart/2005/8/layout/orgChart1"/>
    <dgm:cxn modelId="{C8291BC9-8567-44EB-B12F-DBF59E2D7CF0}" type="presParOf" srcId="{90773D75-887A-4E7F-85C6-CEED354FE1A4}" destId="{78E13B24-A877-4843-95A2-2F845C8E43B0}" srcOrd="2" destOrd="0" presId="urn:microsoft.com/office/officeart/2005/8/layout/orgChart1"/>
    <dgm:cxn modelId="{85525330-0460-4FC5-A00E-D9D34B57DCA9}" type="presParOf" srcId="{90773D75-887A-4E7F-85C6-CEED354FE1A4}" destId="{B292A015-3A75-4094-B2AE-4844B95022A1}" srcOrd="3" destOrd="0" presId="urn:microsoft.com/office/officeart/2005/8/layout/orgChart1"/>
    <dgm:cxn modelId="{D4676111-1F6D-4FCA-A443-C2A30CD19735}" type="presParOf" srcId="{B292A015-3A75-4094-B2AE-4844B95022A1}" destId="{F70D773C-FC3B-4DF0-B34B-280EE1250609}" srcOrd="0" destOrd="0" presId="urn:microsoft.com/office/officeart/2005/8/layout/orgChart1"/>
    <dgm:cxn modelId="{4B50FE13-6B64-4A34-B8AC-4AC3316F1722}" type="presParOf" srcId="{F70D773C-FC3B-4DF0-B34B-280EE1250609}" destId="{1A65FA39-9F90-461F-AC93-CA0A58148A15}" srcOrd="0" destOrd="0" presId="urn:microsoft.com/office/officeart/2005/8/layout/orgChart1"/>
    <dgm:cxn modelId="{6F12ABFF-A2B2-4D92-99F9-1EC401336473}" type="presParOf" srcId="{F70D773C-FC3B-4DF0-B34B-280EE1250609}" destId="{24AD0E6E-08DB-4B41-A541-6689D6338E03}" srcOrd="1" destOrd="0" presId="urn:microsoft.com/office/officeart/2005/8/layout/orgChart1"/>
    <dgm:cxn modelId="{AB8A7D42-A1B7-45F9-9E2D-1326A5C42FD3}" type="presParOf" srcId="{B292A015-3A75-4094-B2AE-4844B95022A1}" destId="{2041216C-2D99-4E51-996C-BA1AEC0A10CF}" srcOrd="1" destOrd="0" presId="urn:microsoft.com/office/officeart/2005/8/layout/orgChart1"/>
    <dgm:cxn modelId="{462CFD0C-51DF-4247-A15F-AD2BDFD6B252}" type="presParOf" srcId="{B292A015-3A75-4094-B2AE-4844B95022A1}" destId="{8B22FA29-1DB7-476C-A848-A897D5A360EC}" srcOrd="2" destOrd="0" presId="urn:microsoft.com/office/officeart/2005/8/layout/orgChart1"/>
    <dgm:cxn modelId="{9CC601D5-BDFC-40F5-ABA5-568761DCFF68}" type="presParOf" srcId="{90773D75-887A-4E7F-85C6-CEED354FE1A4}" destId="{B36F575C-44B2-4700-B820-70D70C77253D}" srcOrd="4" destOrd="0" presId="urn:microsoft.com/office/officeart/2005/8/layout/orgChart1"/>
    <dgm:cxn modelId="{FC7218CB-6167-42E3-A0DB-837A03D168E0}" type="presParOf" srcId="{90773D75-887A-4E7F-85C6-CEED354FE1A4}" destId="{92F9B486-A7D6-49CB-8D20-D02A5E63228B}" srcOrd="5" destOrd="0" presId="urn:microsoft.com/office/officeart/2005/8/layout/orgChart1"/>
    <dgm:cxn modelId="{C6FD19B0-C515-47B8-8D5C-06C1A85A68D7}" type="presParOf" srcId="{92F9B486-A7D6-49CB-8D20-D02A5E63228B}" destId="{5D256C5F-4F26-4CFB-82A9-4C501EFCC027}" srcOrd="0" destOrd="0" presId="urn:microsoft.com/office/officeart/2005/8/layout/orgChart1"/>
    <dgm:cxn modelId="{F163AB15-59F9-4713-817C-7BF342A048EE}" type="presParOf" srcId="{5D256C5F-4F26-4CFB-82A9-4C501EFCC027}" destId="{82E87AD9-8C58-40B9-92BB-E4F5AECBB984}" srcOrd="0" destOrd="0" presId="urn:microsoft.com/office/officeart/2005/8/layout/orgChart1"/>
    <dgm:cxn modelId="{F94EAF58-BE73-4B33-9FFE-9F65CE03096C}" type="presParOf" srcId="{5D256C5F-4F26-4CFB-82A9-4C501EFCC027}" destId="{638555F2-BE11-44CC-B40A-810A433114AA}" srcOrd="1" destOrd="0" presId="urn:microsoft.com/office/officeart/2005/8/layout/orgChart1"/>
    <dgm:cxn modelId="{827AF906-14CA-48C8-8195-3D2A2FD3D283}" type="presParOf" srcId="{92F9B486-A7D6-49CB-8D20-D02A5E63228B}" destId="{FAFC47DB-DE7C-4707-863E-F9D92812E7D5}" srcOrd="1" destOrd="0" presId="urn:microsoft.com/office/officeart/2005/8/layout/orgChart1"/>
    <dgm:cxn modelId="{3438D4AC-BC1E-4D35-9FBF-61B35B485142}" type="presParOf" srcId="{92F9B486-A7D6-49CB-8D20-D02A5E63228B}" destId="{63B60415-2B39-4C17-9EEA-B29F1CE71639}" srcOrd="2" destOrd="0" presId="urn:microsoft.com/office/officeart/2005/8/layout/orgChart1"/>
    <dgm:cxn modelId="{F56A2087-6B82-4C1B-AE50-72C83F0D15D4}" type="presParOf" srcId="{90773D75-887A-4E7F-85C6-CEED354FE1A4}" destId="{2C6C1C8E-9991-483A-AB99-25A4768BE253}" srcOrd="6" destOrd="0" presId="urn:microsoft.com/office/officeart/2005/8/layout/orgChart1"/>
    <dgm:cxn modelId="{0903EE93-CD8D-46B1-A1C2-99431E782061}" type="presParOf" srcId="{90773D75-887A-4E7F-85C6-CEED354FE1A4}" destId="{B9C44DC3-1A26-404E-BA4D-ED9325FA9901}" srcOrd="7" destOrd="0" presId="urn:microsoft.com/office/officeart/2005/8/layout/orgChart1"/>
    <dgm:cxn modelId="{DEB56163-5BF6-43F7-85E0-F0BB7ED373AC}" type="presParOf" srcId="{B9C44DC3-1A26-404E-BA4D-ED9325FA9901}" destId="{7CDC2B30-98A7-4274-B148-BD5249FBBDCD}" srcOrd="0" destOrd="0" presId="urn:microsoft.com/office/officeart/2005/8/layout/orgChart1"/>
    <dgm:cxn modelId="{6D6C2066-88D4-4D05-97D5-AA81845B95F1}" type="presParOf" srcId="{7CDC2B30-98A7-4274-B148-BD5249FBBDCD}" destId="{735AEFCE-90A0-4953-A92A-FE88EF2D2C7B}" srcOrd="0" destOrd="0" presId="urn:microsoft.com/office/officeart/2005/8/layout/orgChart1"/>
    <dgm:cxn modelId="{280E33D9-5761-4AF9-BAC4-2C47B5FC8582}" type="presParOf" srcId="{7CDC2B30-98A7-4274-B148-BD5249FBBDCD}" destId="{A2AAC93B-2A5E-4E6D-869A-143FF37B4082}" srcOrd="1" destOrd="0" presId="urn:microsoft.com/office/officeart/2005/8/layout/orgChart1"/>
    <dgm:cxn modelId="{E6684EB9-91C3-43DF-9928-9AA59A1B25BB}" type="presParOf" srcId="{B9C44DC3-1A26-404E-BA4D-ED9325FA9901}" destId="{59042D64-72F0-411F-8423-1AE0A8155458}" srcOrd="1" destOrd="0" presId="urn:microsoft.com/office/officeart/2005/8/layout/orgChart1"/>
    <dgm:cxn modelId="{4D534CFB-4B6B-4BF9-AF2D-DBADC385044B}" type="presParOf" srcId="{B9C44DC3-1A26-404E-BA4D-ED9325FA9901}" destId="{91F611CE-24C4-4F12-B8BA-2E46E6C82E81}" srcOrd="2" destOrd="0" presId="urn:microsoft.com/office/officeart/2005/8/layout/orgChart1"/>
    <dgm:cxn modelId="{5B2E43A6-42ED-498D-BF65-DDFF271DC7BC}" type="presParOf" srcId="{90773D75-887A-4E7F-85C6-CEED354FE1A4}" destId="{39812910-478B-435D-9BC5-03E219A19301}" srcOrd="8" destOrd="0" presId="urn:microsoft.com/office/officeart/2005/8/layout/orgChart1"/>
    <dgm:cxn modelId="{AF1C6065-6CE7-43E5-9062-11B122DA5D73}" type="presParOf" srcId="{90773D75-887A-4E7F-85C6-CEED354FE1A4}" destId="{FB11D52E-ADDA-4333-A74A-0BF043B524BE}" srcOrd="9" destOrd="0" presId="urn:microsoft.com/office/officeart/2005/8/layout/orgChart1"/>
    <dgm:cxn modelId="{E521BFD0-E4A0-46A2-9606-1FAD5DCB0151}" type="presParOf" srcId="{FB11D52E-ADDA-4333-A74A-0BF043B524BE}" destId="{2E86A39F-CD55-455E-8331-8A428DB0B643}" srcOrd="0" destOrd="0" presId="urn:microsoft.com/office/officeart/2005/8/layout/orgChart1"/>
    <dgm:cxn modelId="{CD4D40F2-BC23-4080-B571-5306FDDBD009}" type="presParOf" srcId="{2E86A39F-CD55-455E-8331-8A428DB0B643}" destId="{DDBC2CB6-E6D3-4AF4-AE53-9EFBE82511CF}" srcOrd="0" destOrd="0" presId="urn:microsoft.com/office/officeart/2005/8/layout/orgChart1"/>
    <dgm:cxn modelId="{A9E9BE33-B9DE-4B3C-9267-0B87744B988D}" type="presParOf" srcId="{2E86A39F-CD55-455E-8331-8A428DB0B643}" destId="{01172CBC-EEFF-4939-8CEF-7A755E2AE7CF}" srcOrd="1" destOrd="0" presId="urn:microsoft.com/office/officeart/2005/8/layout/orgChart1"/>
    <dgm:cxn modelId="{07488012-4A22-4115-AC56-2E1011DE6804}" type="presParOf" srcId="{FB11D52E-ADDA-4333-A74A-0BF043B524BE}" destId="{1551DAFB-5552-4671-9461-2038E5158333}" srcOrd="1" destOrd="0" presId="urn:microsoft.com/office/officeart/2005/8/layout/orgChart1"/>
    <dgm:cxn modelId="{BDEBA231-CFD9-4873-BB1F-7A356DB1349D}" type="presParOf" srcId="{FB11D52E-ADDA-4333-A74A-0BF043B524BE}" destId="{3AEC6BF8-A3C6-4C54-B77B-9DDCB93261AE}" srcOrd="2" destOrd="0" presId="urn:microsoft.com/office/officeart/2005/8/layout/orgChart1"/>
    <dgm:cxn modelId="{DC22ACF4-6DB2-49EB-B831-C50E7EFB6280}" type="presParOf" srcId="{63FF0D50-1BC3-4BB0-AB6F-444196F5BF2C}" destId="{52D518E6-DC5A-4D17-AA7F-BB21226A2D9F}" srcOrd="4" destOrd="0" presId="urn:microsoft.com/office/officeart/2005/8/layout/orgChart1"/>
    <dgm:cxn modelId="{FD49252C-6EB2-4F2D-9F9A-C3C84CFBE903}" type="presParOf" srcId="{63FF0D50-1BC3-4BB0-AB6F-444196F5BF2C}" destId="{D666D40B-ADEA-4CA9-929A-882307C96F84}" srcOrd="5" destOrd="0" presId="urn:microsoft.com/office/officeart/2005/8/layout/orgChart1"/>
    <dgm:cxn modelId="{87A97546-6973-4877-A3E4-48CE3B95F3C4}" type="presParOf" srcId="{D666D40B-ADEA-4CA9-929A-882307C96F84}" destId="{28CA5CBE-C273-45C8-83CF-E48ADC95F091}" srcOrd="0" destOrd="0" presId="urn:microsoft.com/office/officeart/2005/8/layout/orgChart1"/>
    <dgm:cxn modelId="{B60D01A2-8C7F-464F-95A4-EFADE6D4AA7C}" type="presParOf" srcId="{28CA5CBE-C273-45C8-83CF-E48ADC95F091}" destId="{4A136FE7-B74D-47F6-A660-B85D313AA53F}" srcOrd="0" destOrd="0" presId="urn:microsoft.com/office/officeart/2005/8/layout/orgChart1"/>
    <dgm:cxn modelId="{15D58BC0-70D7-4E32-A879-AAFC2D161536}" type="presParOf" srcId="{28CA5CBE-C273-45C8-83CF-E48ADC95F091}" destId="{343444AD-1EC0-49DB-8C73-E118EF8C3CDE}" srcOrd="1" destOrd="0" presId="urn:microsoft.com/office/officeart/2005/8/layout/orgChart1"/>
    <dgm:cxn modelId="{9A478AD0-2960-4EE4-965B-C7D3063C4C0A}" type="presParOf" srcId="{D666D40B-ADEA-4CA9-929A-882307C96F84}" destId="{C1D7139A-6A0E-43EB-BD25-BA63B83793C7}" srcOrd="1" destOrd="0" presId="urn:microsoft.com/office/officeart/2005/8/layout/orgChart1"/>
    <dgm:cxn modelId="{9579F132-EE01-4E84-80A8-46294E5CEFBB}" type="presParOf" srcId="{D666D40B-ADEA-4CA9-929A-882307C96F84}" destId="{13D72609-8068-4907-B929-DBB9C601917C}" srcOrd="2" destOrd="0" presId="urn:microsoft.com/office/officeart/2005/8/layout/orgChart1"/>
    <dgm:cxn modelId="{399BF06F-038F-4D2E-97D4-9DDD74536FD1}" type="presParOf" srcId="{13D72609-8068-4907-B929-DBB9C601917C}" destId="{ED9FCA9B-291C-4E71-80E7-9FB7223C8A94}" srcOrd="0" destOrd="0" presId="urn:microsoft.com/office/officeart/2005/8/layout/orgChart1"/>
    <dgm:cxn modelId="{11EC0234-E9E7-43C5-A526-A50D3BD56B46}" type="presParOf" srcId="{13D72609-8068-4907-B929-DBB9C601917C}" destId="{F510D516-2347-49A5-83A9-FCED2F7A40C9}" srcOrd="1" destOrd="0" presId="urn:microsoft.com/office/officeart/2005/8/layout/orgChart1"/>
    <dgm:cxn modelId="{983534F7-38CE-4ADF-9E38-1A9E593DF0CA}" type="presParOf" srcId="{F510D516-2347-49A5-83A9-FCED2F7A40C9}" destId="{2F8356F3-9D45-42DC-A739-0F943BA624E3}" srcOrd="0" destOrd="0" presId="urn:microsoft.com/office/officeart/2005/8/layout/orgChart1"/>
    <dgm:cxn modelId="{D63F9EB0-DA74-4B24-8895-FD42068996AC}" type="presParOf" srcId="{2F8356F3-9D45-42DC-A739-0F943BA624E3}" destId="{E7E74E72-9D07-4E70-9D93-C32E01D1CD4D}" srcOrd="0" destOrd="0" presId="urn:microsoft.com/office/officeart/2005/8/layout/orgChart1"/>
    <dgm:cxn modelId="{E3E0FDA4-13CE-4E66-9339-14711ACE716A}" type="presParOf" srcId="{2F8356F3-9D45-42DC-A739-0F943BA624E3}" destId="{A16492CB-1F56-4985-AC03-833098A8670A}" srcOrd="1" destOrd="0" presId="urn:microsoft.com/office/officeart/2005/8/layout/orgChart1"/>
    <dgm:cxn modelId="{915AD859-36CA-4957-8916-A9352711BD1B}" type="presParOf" srcId="{F510D516-2347-49A5-83A9-FCED2F7A40C9}" destId="{905A11C6-BD50-4665-AE2C-F4178C03E62B}" srcOrd="1" destOrd="0" presId="urn:microsoft.com/office/officeart/2005/8/layout/orgChart1"/>
    <dgm:cxn modelId="{1C942670-CDA6-4320-92E9-1E1986BD4A82}" type="presParOf" srcId="{F510D516-2347-49A5-83A9-FCED2F7A40C9}" destId="{E943141F-0E19-4F68-97B8-C51E768302E1}" srcOrd="2" destOrd="0" presId="urn:microsoft.com/office/officeart/2005/8/layout/orgChart1"/>
    <dgm:cxn modelId="{9458F2F7-5A6B-4BB9-B32D-CD7A84F3026A}" type="presParOf" srcId="{13D72609-8068-4907-B929-DBB9C601917C}" destId="{17E35D4E-6252-42C7-A0E4-027975CA4D28}" srcOrd="2" destOrd="0" presId="urn:microsoft.com/office/officeart/2005/8/layout/orgChart1"/>
    <dgm:cxn modelId="{2EE6C740-3502-4488-ADEB-E1F1E4C18C66}" type="presParOf" srcId="{13D72609-8068-4907-B929-DBB9C601917C}" destId="{B59882FC-CDD5-446F-8236-92C5C1766107}" srcOrd="3" destOrd="0" presId="urn:microsoft.com/office/officeart/2005/8/layout/orgChart1"/>
    <dgm:cxn modelId="{43E294FC-2192-4D7E-8341-AFA9EC03E797}" type="presParOf" srcId="{B59882FC-CDD5-446F-8236-92C5C1766107}" destId="{0EFDA1B9-B1D2-4DA5-9738-8A7EE8BCF6E3}" srcOrd="0" destOrd="0" presId="urn:microsoft.com/office/officeart/2005/8/layout/orgChart1"/>
    <dgm:cxn modelId="{DDBC8036-513E-43E1-81E1-79A17B1F97B6}" type="presParOf" srcId="{0EFDA1B9-B1D2-4DA5-9738-8A7EE8BCF6E3}" destId="{DCC537C6-E3CF-4E86-BEE0-677C5E2683C1}" srcOrd="0" destOrd="0" presId="urn:microsoft.com/office/officeart/2005/8/layout/orgChart1"/>
    <dgm:cxn modelId="{75D2B7FB-2429-455A-9625-72C3636396AE}" type="presParOf" srcId="{0EFDA1B9-B1D2-4DA5-9738-8A7EE8BCF6E3}" destId="{6D064FDF-1E7B-4893-9875-2FC1275031F4}" srcOrd="1" destOrd="0" presId="urn:microsoft.com/office/officeart/2005/8/layout/orgChart1"/>
    <dgm:cxn modelId="{22D30342-BF03-4C45-9EEA-80E473344EEC}" type="presParOf" srcId="{B59882FC-CDD5-446F-8236-92C5C1766107}" destId="{8928EC73-C41D-4487-B076-4BA98F901314}" srcOrd="1" destOrd="0" presId="urn:microsoft.com/office/officeart/2005/8/layout/orgChart1"/>
    <dgm:cxn modelId="{9B15259F-DFEF-4C5A-B215-F4B33ED0C92F}" type="presParOf" srcId="{B59882FC-CDD5-446F-8236-92C5C1766107}" destId="{5274BDB6-76FF-490A-BA83-F29FF3440BEA}" srcOrd="2" destOrd="0" presId="urn:microsoft.com/office/officeart/2005/8/layout/orgChart1"/>
    <dgm:cxn modelId="{70F8823E-E90A-45CC-9878-781BC5514996}" type="presParOf" srcId="{13D72609-8068-4907-B929-DBB9C601917C}" destId="{5A0DC9B3-5078-49C4-AC49-EDCCE4EF6631}" srcOrd="4" destOrd="0" presId="urn:microsoft.com/office/officeart/2005/8/layout/orgChart1"/>
    <dgm:cxn modelId="{B0176098-83A7-4E81-A741-D4EAD854D965}" type="presParOf" srcId="{13D72609-8068-4907-B929-DBB9C601917C}" destId="{D4CA81FE-961E-4546-8781-B973DCC63D56}" srcOrd="5" destOrd="0" presId="urn:microsoft.com/office/officeart/2005/8/layout/orgChart1"/>
    <dgm:cxn modelId="{020574B3-B46D-4598-9201-5041EEE03E7B}" type="presParOf" srcId="{D4CA81FE-961E-4546-8781-B973DCC63D56}" destId="{D820B0C2-3415-47CA-8A4F-308642B762E6}" srcOrd="0" destOrd="0" presId="urn:microsoft.com/office/officeart/2005/8/layout/orgChart1"/>
    <dgm:cxn modelId="{3F312D45-96F4-422A-9074-B95D3D1606B3}" type="presParOf" srcId="{D820B0C2-3415-47CA-8A4F-308642B762E6}" destId="{B1158598-F24C-4739-9EAC-34EF7658EAA2}" srcOrd="0" destOrd="0" presId="urn:microsoft.com/office/officeart/2005/8/layout/orgChart1"/>
    <dgm:cxn modelId="{F0305A25-49BD-45A8-9AC4-092D8923A7CA}" type="presParOf" srcId="{D820B0C2-3415-47CA-8A4F-308642B762E6}" destId="{5E3EB0B6-7A12-4198-B8B2-FF82969E5E75}" srcOrd="1" destOrd="0" presId="urn:microsoft.com/office/officeart/2005/8/layout/orgChart1"/>
    <dgm:cxn modelId="{7F393D9C-00FA-49E9-846E-003377DE803E}" type="presParOf" srcId="{D4CA81FE-961E-4546-8781-B973DCC63D56}" destId="{551B5DAE-72BA-425F-BED2-0BD2E7BD4A98}" srcOrd="1" destOrd="0" presId="urn:microsoft.com/office/officeart/2005/8/layout/orgChart1"/>
    <dgm:cxn modelId="{CACB78A5-C7F7-44A8-8A8C-F4FBB495E038}" type="presParOf" srcId="{D4CA81FE-961E-4546-8781-B973DCC63D56}" destId="{C6470A31-6541-415B-A255-FD7BD74A06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FEE891-6D82-49B8-960F-711F625FCEE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FB3D70-6779-432B-8F72-4DFBA6C3DBB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8922B9B-A861-410D-8AAA-8A440EB3D747}" type="parTrans" cxnId="{40C6B0D9-FE43-4598-B8EB-ADC38B76C6FE}">
      <dgm:prSet/>
      <dgm:spPr/>
      <dgm:t>
        <a:bodyPr/>
        <a:lstStyle/>
        <a:p>
          <a:endParaRPr lang="en-US"/>
        </a:p>
      </dgm:t>
    </dgm:pt>
    <dgm:pt modelId="{B88EF972-D58C-417B-B467-D9FA04A1E0BE}" type="sibTrans" cxnId="{40C6B0D9-FE43-4598-B8EB-ADC38B76C6FE}">
      <dgm:prSet/>
      <dgm:spPr/>
      <dgm:t>
        <a:bodyPr/>
        <a:lstStyle/>
        <a:p>
          <a:endParaRPr lang="en-US"/>
        </a:p>
      </dgm:t>
    </dgm:pt>
    <dgm:pt modelId="{9557889B-72A9-4554-8819-BDB4D9A459D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4B3FD46-63E2-4BAB-A844-89E403A1B742}" type="parTrans" cxnId="{953782D1-CB4F-4D0E-8EC3-B81B4A5322D6}">
      <dgm:prSet/>
      <dgm:spPr/>
      <dgm:t>
        <a:bodyPr/>
        <a:lstStyle/>
        <a:p>
          <a:endParaRPr lang="en-US"/>
        </a:p>
      </dgm:t>
    </dgm:pt>
    <dgm:pt modelId="{095FA940-547C-47EC-BECC-98545BF2808E}" type="sibTrans" cxnId="{953782D1-CB4F-4D0E-8EC3-B81B4A5322D6}">
      <dgm:prSet/>
      <dgm:spPr/>
      <dgm:t>
        <a:bodyPr/>
        <a:lstStyle/>
        <a:p>
          <a:endParaRPr lang="en-US"/>
        </a:p>
      </dgm:t>
    </dgm:pt>
    <dgm:pt modelId="{C9429474-4926-4BFC-9D10-F8E831DC240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659E322-CA02-44A0-A70E-0DDDE55A607E}" type="parTrans" cxnId="{8B5FEFDF-AA93-449D-A0B1-8763383C50BA}">
      <dgm:prSet/>
      <dgm:spPr/>
      <dgm:t>
        <a:bodyPr/>
        <a:lstStyle/>
        <a:p>
          <a:endParaRPr lang="en-US"/>
        </a:p>
      </dgm:t>
    </dgm:pt>
    <dgm:pt modelId="{61E3113D-851A-4082-94AF-10E7A5B496B4}" type="sibTrans" cxnId="{8B5FEFDF-AA93-449D-A0B1-8763383C50BA}">
      <dgm:prSet/>
      <dgm:spPr/>
      <dgm:t>
        <a:bodyPr/>
        <a:lstStyle/>
        <a:p>
          <a:endParaRPr lang="en-US"/>
        </a:p>
      </dgm:t>
    </dgm:pt>
    <dgm:pt modelId="{77D8D640-E55D-4983-8B9A-42FA0A9AF56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1475ECB-9CC8-4D44-859D-8E4C97569EA4}" type="parTrans" cxnId="{00457BBF-7B26-42D6-AC1A-64F22B94A1C1}">
      <dgm:prSet/>
      <dgm:spPr/>
      <dgm:t>
        <a:bodyPr/>
        <a:lstStyle/>
        <a:p>
          <a:endParaRPr lang="en-US"/>
        </a:p>
      </dgm:t>
    </dgm:pt>
    <dgm:pt modelId="{B7AEA030-6281-42A3-A29E-AC1B714F6FB4}" type="sibTrans" cxnId="{00457BBF-7B26-42D6-AC1A-64F22B94A1C1}">
      <dgm:prSet/>
      <dgm:spPr/>
      <dgm:t>
        <a:bodyPr/>
        <a:lstStyle/>
        <a:p>
          <a:endParaRPr lang="en-US"/>
        </a:p>
      </dgm:t>
    </dgm:pt>
    <dgm:pt modelId="{C11FE7C1-1444-459C-AF86-401813A0626D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D1C019C-A8EF-4883-BD57-99BBDCA8AFF3}" type="parTrans" cxnId="{22A5AC1F-EC96-4322-8170-DA69AC05A936}">
      <dgm:prSet/>
      <dgm:spPr/>
      <dgm:t>
        <a:bodyPr/>
        <a:lstStyle/>
        <a:p>
          <a:endParaRPr lang="en-US"/>
        </a:p>
      </dgm:t>
    </dgm:pt>
    <dgm:pt modelId="{C417515A-DA9F-4B8D-8C1B-01E5A98ED8EC}" type="sibTrans" cxnId="{22A5AC1F-EC96-4322-8170-DA69AC05A936}">
      <dgm:prSet/>
      <dgm:spPr/>
      <dgm:t>
        <a:bodyPr/>
        <a:lstStyle/>
        <a:p>
          <a:endParaRPr lang="en-US"/>
        </a:p>
      </dgm:t>
    </dgm:pt>
    <dgm:pt modelId="{664A7B55-3115-411A-9937-3A0A9ABCB8F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B900B3E-31A9-4FB8-B3FC-33606FDF0C53}" type="parTrans" cxnId="{8DDB4BFD-52E1-48FB-A153-759B9E25E0FB}">
      <dgm:prSet/>
      <dgm:spPr/>
      <dgm:t>
        <a:bodyPr/>
        <a:lstStyle/>
        <a:p>
          <a:endParaRPr lang="en-US"/>
        </a:p>
      </dgm:t>
    </dgm:pt>
    <dgm:pt modelId="{C64A057F-FF29-4543-B4B0-6605409C8471}" type="sibTrans" cxnId="{8DDB4BFD-52E1-48FB-A153-759B9E25E0FB}">
      <dgm:prSet/>
      <dgm:spPr/>
      <dgm:t>
        <a:bodyPr/>
        <a:lstStyle/>
        <a:p>
          <a:endParaRPr lang="en-US"/>
        </a:p>
      </dgm:t>
    </dgm:pt>
    <dgm:pt modelId="{0CC96CEF-0ECA-4E0E-A884-1984381EE691}" type="pres">
      <dgm:prSet presAssocID="{F0FEE891-6D82-49B8-960F-711F625FCEE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25F70FD-DA3D-4027-86C2-7FF36AF79B97}" type="pres">
      <dgm:prSet presAssocID="{AFFB3D70-6779-432B-8F72-4DFBA6C3DBBB}" presName="vertOne" presStyleCnt="0"/>
      <dgm:spPr/>
    </dgm:pt>
    <dgm:pt modelId="{643DBE73-7674-44BA-9F9E-CC7C9BEF80F7}" type="pres">
      <dgm:prSet presAssocID="{AFFB3D70-6779-432B-8F72-4DFBA6C3DBBB}" presName="txOne" presStyleLbl="node0" presStyleIdx="0" presStyleCnt="1" custLinFactNeighborX="-1535" custLinFactNeighborY="-14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5C6D6-5DA4-4000-8ED5-75A34F57F728}" type="pres">
      <dgm:prSet presAssocID="{AFFB3D70-6779-432B-8F72-4DFBA6C3DBBB}" presName="parTransOne" presStyleCnt="0"/>
      <dgm:spPr/>
    </dgm:pt>
    <dgm:pt modelId="{2A9CC48D-CE40-4DA2-B724-3C68CE21D321}" type="pres">
      <dgm:prSet presAssocID="{AFFB3D70-6779-432B-8F72-4DFBA6C3DBBB}" presName="horzOne" presStyleCnt="0"/>
      <dgm:spPr/>
    </dgm:pt>
    <dgm:pt modelId="{560AC3CE-3ABC-4479-BF66-61D01AB8E916}" type="pres">
      <dgm:prSet presAssocID="{9557889B-72A9-4554-8819-BDB4D9A459DA}" presName="vertTwo" presStyleCnt="0"/>
      <dgm:spPr/>
    </dgm:pt>
    <dgm:pt modelId="{9D158879-1D55-411E-BDCB-748C0AEA0316}" type="pres">
      <dgm:prSet presAssocID="{9557889B-72A9-4554-8819-BDB4D9A459DA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F93408-A530-421B-A24A-D9E821D90696}" type="pres">
      <dgm:prSet presAssocID="{9557889B-72A9-4554-8819-BDB4D9A459DA}" presName="parTransTwo" presStyleCnt="0"/>
      <dgm:spPr/>
    </dgm:pt>
    <dgm:pt modelId="{CDAD47A1-CCF9-488B-9F22-4915623D3401}" type="pres">
      <dgm:prSet presAssocID="{9557889B-72A9-4554-8819-BDB4D9A459DA}" presName="horzTwo" presStyleCnt="0"/>
      <dgm:spPr/>
    </dgm:pt>
    <dgm:pt modelId="{194ADBD4-F6CC-4B47-AFBE-AA5709D7DB96}" type="pres">
      <dgm:prSet presAssocID="{C9429474-4926-4BFC-9D10-F8E831DC2401}" presName="vertThree" presStyleCnt="0"/>
      <dgm:spPr/>
    </dgm:pt>
    <dgm:pt modelId="{F8416004-ECA5-4B2A-B9FF-34FCEE4FBBCC}" type="pres">
      <dgm:prSet presAssocID="{C9429474-4926-4BFC-9D10-F8E831DC240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47429-501D-4348-AD12-507D52783B29}" type="pres">
      <dgm:prSet presAssocID="{C9429474-4926-4BFC-9D10-F8E831DC2401}" presName="horzThree" presStyleCnt="0"/>
      <dgm:spPr/>
    </dgm:pt>
    <dgm:pt modelId="{686E60AE-F482-4288-87EA-08F20782A07D}" type="pres">
      <dgm:prSet presAssocID="{61E3113D-851A-4082-94AF-10E7A5B496B4}" presName="sibSpaceThree" presStyleCnt="0"/>
      <dgm:spPr/>
    </dgm:pt>
    <dgm:pt modelId="{6BC075C4-7D86-4F13-AEA4-25569929E49D}" type="pres">
      <dgm:prSet presAssocID="{77D8D640-E55D-4983-8B9A-42FA0A9AF56F}" presName="vertThree" presStyleCnt="0"/>
      <dgm:spPr/>
    </dgm:pt>
    <dgm:pt modelId="{224A2145-C649-44B4-AC3D-C9833D30F114}" type="pres">
      <dgm:prSet presAssocID="{77D8D640-E55D-4983-8B9A-42FA0A9AF56F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3788A8-4427-4073-AE5C-F0234A44FBF6}" type="pres">
      <dgm:prSet presAssocID="{77D8D640-E55D-4983-8B9A-42FA0A9AF56F}" presName="horzThree" presStyleCnt="0"/>
      <dgm:spPr/>
    </dgm:pt>
    <dgm:pt modelId="{81B19B8C-D050-4C21-BFF3-2D4C8215ECF6}" type="pres">
      <dgm:prSet presAssocID="{095FA940-547C-47EC-BECC-98545BF2808E}" presName="sibSpaceTwo" presStyleCnt="0"/>
      <dgm:spPr/>
    </dgm:pt>
    <dgm:pt modelId="{EE842974-C083-4C6E-82B6-0DA5465090CD}" type="pres">
      <dgm:prSet presAssocID="{C11FE7C1-1444-459C-AF86-401813A0626D}" presName="vertTwo" presStyleCnt="0"/>
      <dgm:spPr/>
    </dgm:pt>
    <dgm:pt modelId="{8341FC23-D753-44CB-A443-28DDC66DDD71}" type="pres">
      <dgm:prSet presAssocID="{C11FE7C1-1444-459C-AF86-401813A0626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EF1607-BB47-44D0-893D-0826C75967A1}" type="pres">
      <dgm:prSet presAssocID="{C11FE7C1-1444-459C-AF86-401813A0626D}" presName="parTransTwo" presStyleCnt="0"/>
      <dgm:spPr/>
    </dgm:pt>
    <dgm:pt modelId="{3008E74D-6A7E-49C4-AF5E-1B24922DF422}" type="pres">
      <dgm:prSet presAssocID="{C11FE7C1-1444-459C-AF86-401813A0626D}" presName="horzTwo" presStyleCnt="0"/>
      <dgm:spPr/>
    </dgm:pt>
    <dgm:pt modelId="{0EE7CDF8-9EF1-42CB-A89D-7E3605D1A059}" type="pres">
      <dgm:prSet presAssocID="{664A7B55-3115-411A-9937-3A0A9ABCB8F2}" presName="vertThree" presStyleCnt="0"/>
      <dgm:spPr/>
    </dgm:pt>
    <dgm:pt modelId="{73EDDB0F-385C-4A43-9538-737A7AED4E34}" type="pres">
      <dgm:prSet presAssocID="{664A7B55-3115-411A-9937-3A0A9ABCB8F2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3F2581-6590-4DB6-BF76-4CB2977D3B1E}" type="pres">
      <dgm:prSet presAssocID="{664A7B55-3115-411A-9937-3A0A9ABCB8F2}" presName="horzThree" presStyleCnt="0"/>
      <dgm:spPr/>
    </dgm:pt>
  </dgm:ptLst>
  <dgm:cxnLst>
    <dgm:cxn modelId="{7CB9A6A4-9115-4462-B831-03C71A35E8C1}" type="presOf" srcId="{664A7B55-3115-411A-9937-3A0A9ABCB8F2}" destId="{73EDDB0F-385C-4A43-9538-737A7AED4E34}" srcOrd="0" destOrd="0" presId="urn:microsoft.com/office/officeart/2005/8/layout/hierarchy4"/>
    <dgm:cxn modelId="{00457BBF-7B26-42D6-AC1A-64F22B94A1C1}" srcId="{9557889B-72A9-4554-8819-BDB4D9A459DA}" destId="{77D8D640-E55D-4983-8B9A-42FA0A9AF56F}" srcOrd="1" destOrd="0" parTransId="{F1475ECB-9CC8-4D44-859D-8E4C97569EA4}" sibTransId="{B7AEA030-6281-42A3-A29E-AC1B714F6FB4}"/>
    <dgm:cxn modelId="{8DDB4BFD-52E1-48FB-A153-759B9E25E0FB}" srcId="{C11FE7C1-1444-459C-AF86-401813A0626D}" destId="{664A7B55-3115-411A-9937-3A0A9ABCB8F2}" srcOrd="0" destOrd="0" parTransId="{AB900B3E-31A9-4FB8-B3FC-33606FDF0C53}" sibTransId="{C64A057F-FF29-4543-B4B0-6605409C8471}"/>
    <dgm:cxn modelId="{D8E887FE-401F-4555-947A-8D1B162E6484}" type="presOf" srcId="{F0FEE891-6D82-49B8-960F-711F625FCEE9}" destId="{0CC96CEF-0ECA-4E0E-A884-1984381EE691}" srcOrd="0" destOrd="0" presId="urn:microsoft.com/office/officeart/2005/8/layout/hierarchy4"/>
    <dgm:cxn modelId="{953782D1-CB4F-4D0E-8EC3-B81B4A5322D6}" srcId="{AFFB3D70-6779-432B-8F72-4DFBA6C3DBBB}" destId="{9557889B-72A9-4554-8819-BDB4D9A459DA}" srcOrd="0" destOrd="0" parTransId="{E4B3FD46-63E2-4BAB-A844-89E403A1B742}" sibTransId="{095FA940-547C-47EC-BECC-98545BF2808E}"/>
    <dgm:cxn modelId="{DB6837A9-7B67-4F74-B706-3C9BA9D20C2A}" type="presOf" srcId="{C9429474-4926-4BFC-9D10-F8E831DC2401}" destId="{F8416004-ECA5-4B2A-B9FF-34FCEE4FBBCC}" srcOrd="0" destOrd="0" presId="urn:microsoft.com/office/officeart/2005/8/layout/hierarchy4"/>
    <dgm:cxn modelId="{40C6B0D9-FE43-4598-B8EB-ADC38B76C6FE}" srcId="{F0FEE891-6D82-49B8-960F-711F625FCEE9}" destId="{AFFB3D70-6779-432B-8F72-4DFBA6C3DBBB}" srcOrd="0" destOrd="0" parTransId="{A8922B9B-A861-410D-8AAA-8A440EB3D747}" sibTransId="{B88EF972-D58C-417B-B467-D9FA04A1E0BE}"/>
    <dgm:cxn modelId="{D2764726-0C48-47EC-9C0A-F972A4D4D807}" type="presOf" srcId="{77D8D640-E55D-4983-8B9A-42FA0A9AF56F}" destId="{224A2145-C649-44B4-AC3D-C9833D30F114}" srcOrd="0" destOrd="0" presId="urn:microsoft.com/office/officeart/2005/8/layout/hierarchy4"/>
    <dgm:cxn modelId="{70C4DE40-93CB-4621-9A69-0DAA7F81496D}" type="presOf" srcId="{9557889B-72A9-4554-8819-BDB4D9A459DA}" destId="{9D158879-1D55-411E-BDCB-748C0AEA0316}" srcOrd="0" destOrd="0" presId="urn:microsoft.com/office/officeart/2005/8/layout/hierarchy4"/>
    <dgm:cxn modelId="{455D8043-1C00-46C6-8613-885FD74EE9F3}" type="presOf" srcId="{AFFB3D70-6779-432B-8F72-4DFBA6C3DBBB}" destId="{643DBE73-7674-44BA-9F9E-CC7C9BEF80F7}" srcOrd="0" destOrd="0" presId="urn:microsoft.com/office/officeart/2005/8/layout/hierarchy4"/>
    <dgm:cxn modelId="{B789BE2E-2F7A-44B9-A7AF-FC26302CEDB0}" type="presOf" srcId="{C11FE7C1-1444-459C-AF86-401813A0626D}" destId="{8341FC23-D753-44CB-A443-28DDC66DDD71}" srcOrd="0" destOrd="0" presId="urn:microsoft.com/office/officeart/2005/8/layout/hierarchy4"/>
    <dgm:cxn modelId="{22A5AC1F-EC96-4322-8170-DA69AC05A936}" srcId="{AFFB3D70-6779-432B-8F72-4DFBA6C3DBBB}" destId="{C11FE7C1-1444-459C-AF86-401813A0626D}" srcOrd="1" destOrd="0" parTransId="{DD1C019C-A8EF-4883-BD57-99BBDCA8AFF3}" sibTransId="{C417515A-DA9F-4B8D-8C1B-01E5A98ED8EC}"/>
    <dgm:cxn modelId="{8B5FEFDF-AA93-449D-A0B1-8763383C50BA}" srcId="{9557889B-72A9-4554-8819-BDB4D9A459DA}" destId="{C9429474-4926-4BFC-9D10-F8E831DC2401}" srcOrd="0" destOrd="0" parTransId="{4659E322-CA02-44A0-A70E-0DDDE55A607E}" sibTransId="{61E3113D-851A-4082-94AF-10E7A5B496B4}"/>
    <dgm:cxn modelId="{2DD812CB-110E-4AA7-83A9-C4657ACD7B99}" type="presParOf" srcId="{0CC96CEF-0ECA-4E0E-A884-1984381EE691}" destId="{925F70FD-DA3D-4027-86C2-7FF36AF79B97}" srcOrd="0" destOrd="0" presId="urn:microsoft.com/office/officeart/2005/8/layout/hierarchy4"/>
    <dgm:cxn modelId="{7E7EDD65-2C8D-4046-9B07-5EAA9CC74CB5}" type="presParOf" srcId="{925F70FD-DA3D-4027-86C2-7FF36AF79B97}" destId="{643DBE73-7674-44BA-9F9E-CC7C9BEF80F7}" srcOrd="0" destOrd="0" presId="urn:microsoft.com/office/officeart/2005/8/layout/hierarchy4"/>
    <dgm:cxn modelId="{9189F382-E725-4695-B363-876A75273102}" type="presParOf" srcId="{925F70FD-DA3D-4027-86C2-7FF36AF79B97}" destId="{00D5C6D6-5DA4-4000-8ED5-75A34F57F728}" srcOrd="1" destOrd="0" presId="urn:microsoft.com/office/officeart/2005/8/layout/hierarchy4"/>
    <dgm:cxn modelId="{B55B454E-FC6F-4EFC-BAA6-D93F1A083A0E}" type="presParOf" srcId="{925F70FD-DA3D-4027-86C2-7FF36AF79B97}" destId="{2A9CC48D-CE40-4DA2-B724-3C68CE21D321}" srcOrd="2" destOrd="0" presId="urn:microsoft.com/office/officeart/2005/8/layout/hierarchy4"/>
    <dgm:cxn modelId="{641E304F-AF15-4E33-8503-C5D8374152B5}" type="presParOf" srcId="{2A9CC48D-CE40-4DA2-B724-3C68CE21D321}" destId="{560AC3CE-3ABC-4479-BF66-61D01AB8E916}" srcOrd="0" destOrd="0" presId="urn:microsoft.com/office/officeart/2005/8/layout/hierarchy4"/>
    <dgm:cxn modelId="{F2952B76-B990-4B77-A64B-FBE3D5C1975C}" type="presParOf" srcId="{560AC3CE-3ABC-4479-BF66-61D01AB8E916}" destId="{9D158879-1D55-411E-BDCB-748C0AEA0316}" srcOrd="0" destOrd="0" presId="urn:microsoft.com/office/officeart/2005/8/layout/hierarchy4"/>
    <dgm:cxn modelId="{77105065-D4A5-4E53-BB54-8B6961FA73D9}" type="presParOf" srcId="{560AC3CE-3ABC-4479-BF66-61D01AB8E916}" destId="{1FF93408-A530-421B-A24A-D9E821D90696}" srcOrd="1" destOrd="0" presId="urn:microsoft.com/office/officeart/2005/8/layout/hierarchy4"/>
    <dgm:cxn modelId="{1E537F26-5370-4308-B949-E3E25EB77A74}" type="presParOf" srcId="{560AC3CE-3ABC-4479-BF66-61D01AB8E916}" destId="{CDAD47A1-CCF9-488B-9F22-4915623D3401}" srcOrd="2" destOrd="0" presId="urn:microsoft.com/office/officeart/2005/8/layout/hierarchy4"/>
    <dgm:cxn modelId="{C5BF28C1-4CF5-41D6-8261-713D34D2F06F}" type="presParOf" srcId="{CDAD47A1-CCF9-488B-9F22-4915623D3401}" destId="{194ADBD4-F6CC-4B47-AFBE-AA5709D7DB96}" srcOrd="0" destOrd="0" presId="urn:microsoft.com/office/officeart/2005/8/layout/hierarchy4"/>
    <dgm:cxn modelId="{E14E389C-9ADD-4228-AB63-E090D44D05C5}" type="presParOf" srcId="{194ADBD4-F6CC-4B47-AFBE-AA5709D7DB96}" destId="{F8416004-ECA5-4B2A-B9FF-34FCEE4FBBCC}" srcOrd="0" destOrd="0" presId="urn:microsoft.com/office/officeart/2005/8/layout/hierarchy4"/>
    <dgm:cxn modelId="{CB0846E2-511D-4E1E-912F-7A8FFE1BB531}" type="presParOf" srcId="{194ADBD4-F6CC-4B47-AFBE-AA5709D7DB96}" destId="{27947429-501D-4348-AD12-507D52783B29}" srcOrd="1" destOrd="0" presId="urn:microsoft.com/office/officeart/2005/8/layout/hierarchy4"/>
    <dgm:cxn modelId="{58E09070-42C7-43A8-8D4D-BCD99FD27841}" type="presParOf" srcId="{CDAD47A1-CCF9-488B-9F22-4915623D3401}" destId="{686E60AE-F482-4288-87EA-08F20782A07D}" srcOrd="1" destOrd="0" presId="urn:microsoft.com/office/officeart/2005/8/layout/hierarchy4"/>
    <dgm:cxn modelId="{C38B2C3D-2313-475B-9E90-F150898B2FCA}" type="presParOf" srcId="{CDAD47A1-CCF9-488B-9F22-4915623D3401}" destId="{6BC075C4-7D86-4F13-AEA4-25569929E49D}" srcOrd="2" destOrd="0" presId="urn:microsoft.com/office/officeart/2005/8/layout/hierarchy4"/>
    <dgm:cxn modelId="{DF5C03D5-644B-44D9-8B52-90455B44E8AF}" type="presParOf" srcId="{6BC075C4-7D86-4F13-AEA4-25569929E49D}" destId="{224A2145-C649-44B4-AC3D-C9833D30F114}" srcOrd="0" destOrd="0" presId="urn:microsoft.com/office/officeart/2005/8/layout/hierarchy4"/>
    <dgm:cxn modelId="{80064A40-9AC4-423C-B01F-D3DF403CE5F5}" type="presParOf" srcId="{6BC075C4-7D86-4F13-AEA4-25569929E49D}" destId="{D53788A8-4427-4073-AE5C-F0234A44FBF6}" srcOrd="1" destOrd="0" presId="urn:microsoft.com/office/officeart/2005/8/layout/hierarchy4"/>
    <dgm:cxn modelId="{4B6413B4-47D6-49C0-87FD-D789B00727B9}" type="presParOf" srcId="{2A9CC48D-CE40-4DA2-B724-3C68CE21D321}" destId="{81B19B8C-D050-4C21-BFF3-2D4C8215ECF6}" srcOrd="1" destOrd="0" presId="urn:microsoft.com/office/officeart/2005/8/layout/hierarchy4"/>
    <dgm:cxn modelId="{11232B78-8471-422F-8C66-A59E0CD46CBD}" type="presParOf" srcId="{2A9CC48D-CE40-4DA2-B724-3C68CE21D321}" destId="{EE842974-C083-4C6E-82B6-0DA5465090CD}" srcOrd="2" destOrd="0" presId="urn:microsoft.com/office/officeart/2005/8/layout/hierarchy4"/>
    <dgm:cxn modelId="{DC76685A-19FE-4A63-9557-8787DBF6F42B}" type="presParOf" srcId="{EE842974-C083-4C6E-82B6-0DA5465090CD}" destId="{8341FC23-D753-44CB-A443-28DDC66DDD71}" srcOrd="0" destOrd="0" presId="urn:microsoft.com/office/officeart/2005/8/layout/hierarchy4"/>
    <dgm:cxn modelId="{CB455269-78CE-41A8-9161-B62F1428A3AA}" type="presParOf" srcId="{EE842974-C083-4C6E-82B6-0DA5465090CD}" destId="{31EF1607-BB47-44D0-893D-0826C75967A1}" srcOrd="1" destOrd="0" presId="urn:microsoft.com/office/officeart/2005/8/layout/hierarchy4"/>
    <dgm:cxn modelId="{33D2751A-87C9-4C1E-B15B-A30AE88DC157}" type="presParOf" srcId="{EE842974-C083-4C6E-82B6-0DA5465090CD}" destId="{3008E74D-6A7E-49C4-AF5E-1B24922DF422}" srcOrd="2" destOrd="0" presId="urn:microsoft.com/office/officeart/2005/8/layout/hierarchy4"/>
    <dgm:cxn modelId="{2F6329B0-C66F-47A9-958F-787E15939033}" type="presParOf" srcId="{3008E74D-6A7E-49C4-AF5E-1B24922DF422}" destId="{0EE7CDF8-9EF1-42CB-A89D-7E3605D1A059}" srcOrd="0" destOrd="0" presId="urn:microsoft.com/office/officeart/2005/8/layout/hierarchy4"/>
    <dgm:cxn modelId="{D0FE9BFF-C4C6-4A00-B451-6F0647626292}" type="presParOf" srcId="{0EE7CDF8-9EF1-42CB-A89D-7E3605D1A059}" destId="{73EDDB0F-385C-4A43-9538-737A7AED4E34}" srcOrd="0" destOrd="0" presId="urn:microsoft.com/office/officeart/2005/8/layout/hierarchy4"/>
    <dgm:cxn modelId="{BB3A811A-8596-4569-AA88-0DDE956A3EFF}" type="presParOf" srcId="{0EE7CDF8-9EF1-42CB-A89D-7E3605D1A059}" destId="{AC3F2581-6590-4DB6-BF76-4CB2977D3B1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30955D-2B06-4091-87CD-DCEAA25510C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2E5D5F-3D71-44F7-8EEB-004D7FD9E2A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FC553BA-4150-40F1-BCF2-214C127C0138}" type="parTrans" cxnId="{52835EED-20B2-4308-AC2C-937E188F8EFC}">
      <dgm:prSet/>
      <dgm:spPr/>
      <dgm:t>
        <a:bodyPr/>
        <a:lstStyle/>
        <a:p>
          <a:endParaRPr lang="en-US"/>
        </a:p>
      </dgm:t>
    </dgm:pt>
    <dgm:pt modelId="{F97DBE61-F4DA-4814-8EDC-8A672AB3BF2D}" type="sibTrans" cxnId="{52835EED-20B2-4308-AC2C-937E188F8EFC}">
      <dgm:prSet/>
      <dgm:spPr/>
      <dgm:t>
        <a:bodyPr/>
        <a:lstStyle/>
        <a:p>
          <a:endParaRPr lang="en-US"/>
        </a:p>
      </dgm:t>
    </dgm:pt>
    <dgm:pt modelId="{47344711-58E8-43F9-98F1-CD5E0DA3357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719C1E0-B175-4B56-9765-643DAD20DC33}" type="parTrans" cxnId="{CB0D4E7F-A722-48F6-9F39-2AF0093F8DCA}">
      <dgm:prSet/>
      <dgm:spPr/>
      <dgm:t>
        <a:bodyPr/>
        <a:lstStyle/>
        <a:p>
          <a:endParaRPr lang="en-US"/>
        </a:p>
      </dgm:t>
    </dgm:pt>
    <dgm:pt modelId="{C194406B-3B47-4141-B397-9A7D48D1B617}" type="sibTrans" cxnId="{CB0D4E7F-A722-48F6-9F39-2AF0093F8DCA}">
      <dgm:prSet/>
      <dgm:spPr/>
      <dgm:t>
        <a:bodyPr/>
        <a:lstStyle/>
        <a:p>
          <a:endParaRPr lang="en-US"/>
        </a:p>
      </dgm:t>
    </dgm:pt>
    <dgm:pt modelId="{F66FB378-C806-4D5A-B557-986B7AB6002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B96104F-8BC6-473D-8C66-ACB20C4C907C}" type="parTrans" cxnId="{18AF5BC6-7A6B-42F7-9ECF-332C60FE1CB5}">
      <dgm:prSet/>
      <dgm:spPr/>
      <dgm:t>
        <a:bodyPr/>
        <a:lstStyle/>
        <a:p>
          <a:endParaRPr lang="en-US"/>
        </a:p>
      </dgm:t>
    </dgm:pt>
    <dgm:pt modelId="{3DBFC128-97C3-45B5-9274-D9DE50BCF431}" type="sibTrans" cxnId="{18AF5BC6-7A6B-42F7-9ECF-332C60FE1CB5}">
      <dgm:prSet/>
      <dgm:spPr/>
      <dgm:t>
        <a:bodyPr/>
        <a:lstStyle/>
        <a:p>
          <a:endParaRPr lang="en-US"/>
        </a:p>
      </dgm:t>
    </dgm:pt>
    <dgm:pt modelId="{93EFB02A-D60C-433E-BDD0-3BF3896A34B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E4FEFDE-FE63-48F6-A2B3-0CEDC528EDA9}" type="parTrans" cxnId="{1EC2D8CD-4FA9-4EC4-9EA2-6EB451330D8F}">
      <dgm:prSet/>
      <dgm:spPr/>
      <dgm:t>
        <a:bodyPr/>
        <a:lstStyle/>
        <a:p>
          <a:endParaRPr lang="en-US"/>
        </a:p>
      </dgm:t>
    </dgm:pt>
    <dgm:pt modelId="{163BC8FB-D3DE-4687-B478-8604CD6945DD}" type="sibTrans" cxnId="{1EC2D8CD-4FA9-4EC4-9EA2-6EB451330D8F}">
      <dgm:prSet/>
      <dgm:spPr/>
      <dgm:t>
        <a:bodyPr/>
        <a:lstStyle/>
        <a:p>
          <a:endParaRPr lang="en-US"/>
        </a:p>
      </dgm:t>
    </dgm:pt>
    <dgm:pt modelId="{E7F3254F-21A3-42D9-BC2E-89E0EB8DA1E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CB7ADCF-1C05-43E4-A6FD-A0E6B5F6EF2D}" type="parTrans" cxnId="{97FD5980-FAFC-403F-9E8B-56958E4FE9B8}">
      <dgm:prSet/>
      <dgm:spPr/>
      <dgm:t>
        <a:bodyPr/>
        <a:lstStyle/>
        <a:p>
          <a:endParaRPr lang="en-US"/>
        </a:p>
      </dgm:t>
    </dgm:pt>
    <dgm:pt modelId="{EB146BBB-5CE9-41D3-A213-5AAD750A9DB0}" type="sibTrans" cxnId="{97FD5980-FAFC-403F-9E8B-56958E4FE9B8}">
      <dgm:prSet/>
      <dgm:spPr/>
      <dgm:t>
        <a:bodyPr/>
        <a:lstStyle/>
        <a:p>
          <a:endParaRPr lang="en-US"/>
        </a:p>
      </dgm:t>
    </dgm:pt>
    <dgm:pt modelId="{B68FD451-3F8E-4F9E-8924-FE39C26B97E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DCCCA1-26A2-4227-AE01-7F3FEA296C6B}" type="parTrans" cxnId="{24D59E79-266F-41E8-B32E-DD5029F184E5}">
      <dgm:prSet/>
      <dgm:spPr/>
      <dgm:t>
        <a:bodyPr/>
        <a:lstStyle/>
        <a:p>
          <a:endParaRPr lang="en-US"/>
        </a:p>
      </dgm:t>
    </dgm:pt>
    <dgm:pt modelId="{4694619F-8C90-4234-B2AB-D4261ED79FA4}" type="sibTrans" cxnId="{24D59E79-266F-41E8-B32E-DD5029F184E5}">
      <dgm:prSet/>
      <dgm:spPr/>
      <dgm:t>
        <a:bodyPr/>
        <a:lstStyle/>
        <a:p>
          <a:endParaRPr lang="en-US"/>
        </a:p>
      </dgm:t>
    </dgm:pt>
    <dgm:pt modelId="{CD02D6AD-C36A-40DC-B178-A4575F1A691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83C5AB8-5A7D-45FF-BC6A-DD0DFBDF48E0}" type="parTrans" cxnId="{F0373829-D984-4307-9C97-F5CBEB252597}">
      <dgm:prSet/>
      <dgm:spPr/>
      <dgm:t>
        <a:bodyPr/>
        <a:lstStyle/>
        <a:p>
          <a:endParaRPr lang="en-US"/>
        </a:p>
      </dgm:t>
    </dgm:pt>
    <dgm:pt modelId="{313D4EB8-8E74-40D7-B3BE-868F2950FC19}" type="sibTrans" cxnId="{F0373829-D984-4307-9C97-F5CBEB252597}">
      <dgm:prSet/>
      <dgm:spPr/>
      <dgm:t>
        <a:bodyPr/>
        <a:lstStyle/>
        <a:p>
          <a:endParaRPr lang="en-US"/>
        </a:p>
      </dgm:t>
    </dgm:pt>
    <dgm:pt modelId="{F2CCB442-9EA1-47BB-A91B-27A904542B1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44EB87F-58B4-463E-AD4E-147AB77B40FF}" type="parTrans" cxnId="{E67922CE-62BA-4B27-99E3-9B07C9D51488}">
      <dgm:prSet/>
      <dgm:spPr/>
      <dgm:t>
        <a:bodyPr/>
        <a:lstStyle/>
        <a:p>
          <a:endParaRPr lang="en-US"/>
        </a:p>
      </dgm:t>
    </dgm:pt>
    <dgm:pt modelId="{850AEF8E-265A-47F8-BE07-053D4BBE4F4C}" type="sibTrans" cxnId="{E67922CE-62BA-4B27-99E3-9B07C9D51488}">
      <dgm:prSet/>
      <dgm:spPr/>
      <dgm:t>
        <a:bodyPr/>
        <a:lstStyle/>
        <a:p>
          <a:endParaRPr lang="en-US"/>
        </a:p>
      </dgm:t>
    </dgm:pt>
    <dgm:pt modelId="{98380A07-3CF1-484E-92B3-8DDD7DB6EDF3}" type="pres">
      <dgm:prSet presAssocID="{2C30955D-2B06-4091-87CD-DCEAA25510C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64150B-F003-44ED-ABA2-567B0066F428}" type="pres">
      <dgm:prSet presAssocID="{E12E5D5F-3D71-44F7-8EEB-004D7FD9E2AF}" presName="centerShape" presStyleLbl="node0" presStyleIdx="0" presStyleCnt="1"/>
      <dgm:spPr/>
      <dgm:t>
        <a:bodyPr/>
        <a:lstStyle/>
        <a:p>
          <a:endParaRPr lang="en-US"/>
        </a:p>
      </dgm:t>
    </dgm:pt>
    <dgm:pt modelId="{1050BBA4-D8E8-4CDA-877A-8DE21F02C8A8}" type="pres">
      <dgm:prSet presAssocID="{47344711-58E8-43F9-98F1-CD5E0DA3357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8B926F-8E52-4A6E-9B39-C0C578B2933E}" type="pres">
      <dgm:prSet presAssocID="{47344711-58E8-43F9-98F1-CD5E0DA33573}" presName="dummy" presStyleCnt="0"/>
      <dgm:spPr/>
    </dgm:pt>
    <dgm:pt modelId="{FABAB75B-47C5-4FFA-93EB-2B07574E3ABE}" type="pres">
      <dgm:prSet presAssocID="{C194406B-3B47-4141-B397-9A7D48D1B617}" presName="sibTrans" presStyleLbl="sibTrans2D1" presStyleIdx="0" presStyleCnt="7"/>
      <dgm:spPr/>
      <dgm:t>
        <a:bodyPr/>
        <a:lstStyle/>
        <a:p>
          <a:endParaRPr lang="en-US"/>
        </a:p>
      </dgm:t>
    </dgm:pt>
    <dgm:pt modelId="{155A41F5-C344-4E32-B59C-EF0B682836C8}" type="pres">
      <dgm:prSet presAssocID="{F66FB378-C806-4D5A-B557-986B7AB6002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2EC55-C7C1-41EE-8E7D-7370D4727173}" type="pres">
      <dgm:prSet presAssocID="{F66FB378-C806-4D5A-B557-986B7AB60023}" presName="dummy" presStyleCnt="0"/>
      <dgm:spPr/>
    </dgm:pt>
    <dgm:pt modelId="{4B330153-60EB-48AC-99EF-3612A78AA2E7}" type="pres">
      <dgm:prSet presAssocID="{3DBFC128-97C3-45B5-9274-D9DE50BCF431}" presName="sibTrans" presStyleLbl="sibTrans2D1" presStyleIdx="1" presStyleCnt="7"/>
      <dgm:spPr/>
      <dgm:t>
        <a:bodyPr/>
        <a:lstStyle/>
        <a:p>
          <a:endParaRPr lang="en-US"/>
        </a:p>
      </dgm:t>
    </dgm:pt>
    <dgm:pt modelId="{3D464B2B-3A6D-4491-98E1-86258A80B59E}" type="pres">
      <dgm:prSet presAssocID="{93EFB02A-D60C-433E-BDD0-3BF3896A34B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B0E5-59C2-48C4-B476-FDBE14C45F55}" type="pres">
      <dgm:prSet presAssocID="{93EFB02A-D60C-433E-BDD0-3BF3896A34B7}" presName="dummy" presStyleCnt="0"/>
      <dgm:spPr/>
    </dgm:pt>
    <dgm:pt modelId="{C887A89F-06CF-4CC0-BCE6-55C9B67FAFCE}" type="pres">
      <dgm:prSet presAssocID="{163BC8FB-D3DE-4687-B478-8604CD6945DD}" presName="sibTrans" presStyleLbl="sibTrans2D1" presStyleIdx="2" presStyleCnt="7"/>
      <dgm:spPr/>
      <dgm:t>
        <a:bodyPr/>
        <a:lstStyle/>
        <a:p>
          <a:endParaRPr lang="en-US"/>
        </a:p>
      </dgm:t>
    </dgm:pt>
    <dgm:pt modelId="{47CDE3C4-EAB1-468D-B500-095FF0EF8400}" type="pres">
      <dgm:prSet presAssocID="{E7F3254F-21A3-42D9-BC2E-89E0EB8DA1E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660EB8-3D64-4B63-AD02-298603A990C5}" type="pres">
      <dgm:prSet presAssocID="{E7F3254F-21A3-42D9-BC2E-89E0EB8DA1ED}" presName="dummy" presStyleCnt="0"/>
      <dgm:spPr/>
    </dgm:pt>
    <dgm:pt modelId="{482DC0A2-228F-4865-8A8C-C578C694D13C}" type="pres">
      <dgm:prSet presAssocID="{EB146BBB-5CE9-41D3-A213-5AAD750A9DB0}" presName="sibTrans" presStyleLbl="sibTrans2D1" presStyleIdx="3" presStyleCnt="7"/>
      <dgm:spPr/>
      <dgm:t>
        <a:bodyPr/>
        <a:lstStyle/>
        <a:p>
          <a:endParaRPr lang="en-US"/>
        </a:p>
      </dgm:t>
    </dgm:pt>
    <dgm:pt modelId="{008D05B3-35BD-4806-A231-92A9EE1A1740}" type="pres">
      <dgm:prSet presAssocID="{B68FD451-3F8E-4F9E-8924-FE39C26B97E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14A6A-E718-4A84-BAF3-158D48CB97DF}" type="pres">
      <dgm:prSet presAssocID="{B68FD451-3F8E-4F9E-8924-FE39C26B97E2}" presName="dummy" presStyleCnt="0"/>
      <dgm:spPr/>
    </dgm:pt>
    <dgm:pt modelId="{F9E45EAB-3579-4DF7-A2F4-1BDBD60BCC1D}" type="pres">
      <dgm:prSet presAssocID="{4694619F-8C90-4234-B2AB-D4261ED79FA4}" presName="sibTrans" presStyleLbl="sibTrans2D1" presStyleIdx="4" presStyleCnt="7"/>
      <dgm:spPr/>
      <dgm:t>
        <a:bodyPr/>
        <a:lstStyle/>
        <a:p>
          <a:endParaRPr lang="en-US"/>
        </a:p>
      </dgm:t>
    </dgm:pt>
    <dgm:pt modelId="{CF885A87-5DCD-4085-8BAF-B37C5D1BD543}" type="pres">
      <dgm:prSet presAssocID="{CD02D6AD-C36A-40DC-B178-A4575F1A6911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7C5CE-BB0A-4B7D-B4F8-DC27C8C84573}" type="pres">
      <dgm:prSet presAssocID="{CD02D6AD-C36A-40DC-B178-A4575F1A6911}" presName="dummy" presStyleCnt="0"/>
      <dgm:spPr/>
    </dgm:pt>
    <dgm:pt modelId="{C46A7153-D839-4427-BD35-020998A79101}" type="pres">
      <dgm:prSet presAssocID="{313D4EB8-8E74-40D7-B3BE-868F2950FC19}" presName="sibTrans" presStyleLbl="sibTrans2D1" presStyleIdx="5" presStyleCnt="7"/>
      <dgm:spPr/>
      <dgm:t>
        <a:bodyPr/>
        <a:lstStyle/>
        <a:p>
          <a:endParaRPr lang="en-US"/>
        </a:p>
      </dgm:t>
    </dgm:pt>
    <dgm:pt modelId="{FB7D85DA-7CE5-4ECD-ADB5-FEA31E8D0686}" type="pres">
      <dgm:prSet presAssocID="{F2CCB442-9EA1-47BB-A91B-27A904542B1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945F8-8E2B-44ED-8BEF-BB5F159ABEA3}" type="pres">
      <dgm:prSet presAssocID="{F2CCB442-9EA1-47BB-A91B-27A904542B17}" presName="dummy" presStyleCnt="0"/>
      <dgm:spPr/>
    </dgm:pt>
    <dgm:pt modelId="{B0255938-81AD-40F5-AA66-B9DB17616433}" type="pres">
      <dgm:prSet presAssocID="{850AEF8E-265A-47F8-BE07-053D4BBE4F4C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535D84EE-ADB9-4D70-A385-3CAA2CC5D5CB}" type="presOf" srcId="{850AEF8E-265A-47F8-BE07-053D4BBE4F4C}" destId="{B0255938-81AD-40F5-AA66-B9DB17616433}" srcOrd="0" destOrd="0" presId="urn:microsoft.com/office/officeart/2005/8/layout/radial6"/>
    <dgm:cxn modelId="{4880CDCE-0D82-41A8-8339-CA36005837E8}" type="presOf" srcId="{3DBFC128-97C3-45B5-9274-D9DE50BCF431}" destId="{4B330153-60EB-48AC-99EF-3612A78AA2E7}" srcOrd="0" destOrd="0" presId="urn:microsoft.com/office/officeart/2005/8/layout/radial6"/>
    <dgm:cxn modelId="{15E4F102-0B41-4F7D-9AC6-A728C2D0A80A}" type="presOf" srcId="{93EFB02A-D60C-433E-BDD0-3BF3896A34B7}" destId="{3D464B2B-3A6D-4491-98E1-86258A80B59E}" srcOrd="0" destOrd="0" presId="urn:microsoft.com/office/officeart/2005/8/layout/radial6"/>
    <dgm:cxn modelId="{612C2437-1291-4338-93FA-7A1FBD1B7C78}" type="presOf" srcId="{B68FD451-3F8E-4F9E-8924-FE39C26B97E2}" destId="{008D05B3-35BD-4806-A231-92A9EE1A1740}" srcOrd="0" destOrd="0" presId="urn:microsoft.com/office/officeart/2005/8/layout/radial6"/>
    <dgm:cxn modelId="{97FD5980-FAFC-403F-9E8B-56958E4FE9B8}" srcId="{E12E5D5F-3D71-44F7-8EEB-004D7FD9E2AF}" destId="{E7F3254F-21A3-42D9-BC2E-89E0EB8DA1ED}" srcOrd="3" destOrd="0" parTransId="{1CB7ADCF-1C05-43E4-A6FD-A0E6B5F6EF2D}" sibTransId="{EB146BBB-5CE9-41D3-A213-5AAD750A9DB0}"/>
    <dgm:cxn modelId="{24D59E79-266F-41E8-B32E-DD5029F184E5}" srcId="{E12E5D5F-3D71-44F7-8EEB-004D7FD9E2AF}" destId="{B68FD451-3F8E-4F9E-8924-FE39C26B97E2}" srcOrd="4" destOrd="0" parTransId="{76DCCCA1-26A2-4227-AE01-7F3FEA296C6B}" sibTransId="{4694619F-8C90-4234-B2AB-D4261ED79FA4}"/>
    <dgm:cxn modelId="{3BEDE9E7-8D3A-4277-B40F-C14009478FB9}" type="presOf" srcId="{C194406B-3B47-4141-B397-9A7D48D1B617}" destId="{FABAB75B-47C5-4FFA-93EB-2B07574E3ABE}" srcOrd="0" destOrd="0" presId="urn:microsoft.com/office/officeart/2005/8/layout/radial6"/>
    <dgm:cxn modelId="{EDBF3DF1-D799-4426-A3A3-3DE00FBB7500}" type="presOf" srcId="{F66FB378-C806-4D5A-B557-986B7AB60023}" destId="{155A41F5-C344-4E32-B59C-EF0B682836C8}" srcOrd="0" destOrd="0" presId="urn:microsoft.com/office/officeart/2005/8/layout/radial6"/>
    <dgm:cxn modelId="{9C36DA9F-FEF3-4E63-97AA-25D9757A28F8}" type="presOf" srcId="{4694619F-8C90-4234-B2AB-D4261ED79FA4}" destId="{F9E45EAB-3579-4DF7-A2F4-1BDBD60BCC1D}" srcOrd="0" destOrd="0" presId="urn:microsoft.com/office/officeart/2005/8/layout/radial6"/>
    <dgm:cxn modelId="{D71741E8-DD11-4B82-AC38-F2C6BEDA2AFB}" type="presOf" srcId="{EB146BBB-5CE9-41D3-A213-5AAD750A9DB0}" destId="{482DC0A2-228F-4865-8A8C-C578C694D13C}" srcOrd="0" destOrd="0" presId="urn:microsoft.com/office/officeart/2005/8/layout/radial6"/>
    <dgm:cxn modelId="{52835EED-20B2-4308-AC2C-937E188F8EFC}" srcId="{2C30955D-2B06-4091-87CD-DCEAA25510CB}" destId="{E12E5D5F-3D71-44F7-8EEB-004D7FD9E2AF}" srcOrd="0" destOrd="0" parTransId="{FFC553BA-4150-40F1-BCF2-214C127C0138}" sibTransId="{F97DBE61-F4DA-4814-8EDC-8A672AB3BF2D}"/>
    <dgm:cxn modelId="{1EC2D8CD-4FA9-4EC4-9EA2-6EB451330D8F}" srcId="{E12E5D5F-3D71-44F7-8EEB-004D7FD9E2AF}" destId="{93EFB02A-D60C-433E-BDD0-3BF3896A34B7}" srcOrd="2" destOrd="0" parTransId="{6E4FEFDE-FE63-48F6-A2B3-0CEDC528EDA9}" sibTransId="{163BC8FB-D3DE-4687-B478-8604CD6945DD}"/>
    <dgm:cxn modelId="{E5D4FE28-E0A0-4C87-AE06-0AFCA84838D8}" type="presOf" srcId="{F2CCB442-9EA1-47BB-A91B-27A904542B17}" destId="{FB7D85DA-7CE5-4ECD-ADB5-FEA31E8D0686}" srcOrd="0" destOrd="0" presId="urn:microsoft.com/office/officeart/2005/8/layout/radial6"/>
    <dgm:cxn modelId="{F0373829-D984-4307-9C97-F5CBEB252597}" srcId="{E12E5D5F-3D71-44F7-8EEB-004D7FD9E2AF}" destId="{CD02D6AD-C36A-40DC-B178-A4575F1A6911}" srcOrd="5" destOrd="0" parTransId="{B83C5AB8-5A7D-45FF-BC6A-DD0DFBDF48E0}" sibTransId="{313D4EB8-8E74-40D7-B3BE-868F2950FC19}"/>
    <dgm:cxn modelId="{CB0D4E7F-A722-48F6-9F39-2AF0093F8DCA}" srcId="{E12E5D5F-3D71-44F7-8EEB-004D7FD9E2AF}" destId="{47344711-58E8-43F9-98F1-CD5E0DA33573}" srcOrd="0" destOrd="0" parTransId="{E719C1E0-B175-4B56-9765-643DAD20DC33}" sibTransId="{C194406B-3B47-4141-B397-9A7D48D1B617}"/>
    <dgm:cxn modelId="{BD336812-75CA-4FC3-94CF-3DA109DEC67B}" type="presOf" srcId="{E12E5D5F-3D71-44F7-8EEB-004D7FD9E2AF}" destId="{AE64150B-F003-44ED-ABA2-567B0066F428}" srcOrd="0" destOrd="0" presId="urn:microsoft.com/office/officeart/2005/8/layout/radial6"/>
    <dgm:cxn modelId="{18AF5BC6-7A6B-42F7-9ECF-332C60FE1CB5}" srcId="{E12E5D5F-3D71-44F7-8EEB-004D7FD9E2AF}" destId="{F66FB378-C806-4D5A-B557-986B7AB60023}" srcOrd="1" destOrd="0" parTransId="{4B96104F-8BC6-473D-8C66-ACB20C4C907C}" sibTransId="{3DBFC128-97C3-45B5-9274-D9DE50BCF431}"/>
    <dgm:cxn modelId="{73E62742-E6B0-43FB-94D2-D993289D3B74}" type="presOf" srcId="{313D4EB8-8E74-40D7-B3BE-868F2950FC19}" destId="{C46A7153-D839-4427-BD35-020998A79101}" srcOrd="0" destOrd="0" presId="urn:microsoft.com/office/officeart/2005/8/layout/radial6"/>
    <dgm:cxn modelId="{AD1ECF33-3173-406A-9BBC-C3708F072F76}" type="presOf" srcId="{163BC8FB-D3DE-4687-B478-8604CD6945DD}" destId="{C887A89F-06CF-4CC0-BCE6-55C9B67FAFCE}" srcOrd="0" destOrd="0" presId="urn:microsoft.com/office/officeart/2005/8/layout/radial6"/>
    <dgm:cxn modelId="{E6E371AB-2CFF-4A1E-9C20-9EC9F4977314}" type="presOf" srcId="{E7F3254F-21A3-42D9-BC2E-89E0EB8DA1ED}" destId="{47CDE3C4-EAB1-468D-B500-095FF0EF8400}" srcOrd="0" destOrd="0" presId="urn:microsoft.com/office/officeart/2005/8/layout/radial6"/>
    <dgm:cxn modelId="{8E08C784-D575-4AF8-9F49-4ED6B495CC18}" type="presOf" srcId="{CD02D6AD-C36A-40DC-B178-A4575F1A6911}" destId="{CF885A87-5DCD-4085-8BAF-B37C5D1BD543}" srcOrd="0" destOrd="0" presId="urn:microsoft.com/office/officeart/2005/8/layout/radial6"/>
    <dgm:cxn modelId="{92EDD7F6-987C-42AF-BF71-F4EDB0164D27}" type="presOf" srcId="{47344711-58E8-43F9-98F1-CD5E0DA33573}" destId="{1050BBA4-D8E8-4CDA-877A-8DE21F02C8A8}" srcOrd="0" destOrd="0" presId="urn:microsoft.com/office/officeart/2005/8/layout/radial6"/>
    <dgm:cxn modelId="{E67922CE-62BA-4B27-99E3-9B07C9D51488}" srcId="{E12E5D5F-3D71-44F7-8EEB-004D7FD9E2AF}" destId="{F2CCB442-9EA1-47BB-A91B-27A904542B17}" srcOrd="6" destOrd="0" parTransId="{244EB87F-58B4-463E-AD4E-147AB77B40FF}" sibTransId="{850AEF8E-265A-47F8-BE07-053D4BBE4F4C}"/>
    <dgm:cxn modelId="{B13EE236-0ACB-4154-BB5B-F54FADF92786}" type="presOf" srcId="{2C30955D-2B06-4091-87CD-DCEAA25510CB}" destId="{98380A07-3CF1-484E-92B3-8DDD7DB6EDF3}" srcOrd="0" destOrd="0" presId="urn:microsoft.com/office/officeart/2005/8/layout/radial6"/>
    <dgm:cxn modelId="{E276C36F-9DE0-4D0E-AA93-4173D64BF7C7}" type="presParOf" srcId="{98380A07-3CF1-484E-92B3-8DDD7DB6EDF3}" destId="{AE64150B-F003-44ED-ABA2-567B0066F428}" srcOrd="0" destOrd="0" presId="urn:microsoft.com/office/officeart/2005/8/layout/radial6"/>
    <dgm:cxn modelId="{860C5A45-98A8-40B7-8D32-9CD558A3EE41}" type="presParOf" srcId="{98380A07-3CF1-484E-92B3-8DDD7DB6EDF3}" destId="{1050BBA4-D8E8-4CDA-877A-8DE21F02C8A8}" srcOrd="1" destOrd="0" presId="urn:microsoft.com/office/officeart/2005/8/layout/radial6"/>
    <dgm:cxn modelId="{AAE5E72C-3C82-4EB1-BD49-31E7E03B16A9}" type="presParOf" srcId="{98380A07-3CF1-484E-92B3-8DDD7DB6EDF3}" destId="{518B926F-8E52-4A6E-9B39-C0C578B2933E}" srcOrd="2" destOrd="0" presId="urn:microsoft.com/office/officeart/2005/8/layout/radial6"/>
    <dgm:cxn modelId="{4AB93FA7-1E81-415A-9FEF-DEA321923F29}" type="presParOf" srcId="{98380A07-3CF1-484E-92B3-8DDD7DB6EDF3}" destId="{FABAB75B-47C5-4FFA-93EB-2B07574E3ABE}" srcOrd="3" destOrd="0" presId="urn:microsoft.com/office/officeart/2005/8/layout/radial6"/>
    <dgm:cxn modelId="{A565AB31-5CE7-4A49-AE28-48389A30BB20}" type="presParOf" srcId="{98380A07-3CF1-484E-92B3-8DDD7DB6EDF3}" destId="{155A41F5-C344-4E32-B59C-EF0B682836C8}" srcOrd="4" destOrd="0" presId="urn:microsoft.com/office/officeart/2005/8/layout/radial6"/>
    <dgm:cxn modelId="{63283363-248C-48E1-A2CF-A2C23A46165C}" type="presParOf" srcId="{98380A07-3CF1-484E-92B3-8DDD7DB6EDF3}" destId="{47D2EC55-C7C1-41EE-8E7D-7370D4727173}" srcOrd="5" destOrd="0" presId="urn:microsoft.com/office/officeart/2005/8/layout/radial6"/>
    <dgm:cxn modelId="{78BC1C12-3912-43DE-825F-5DB0526C159A}" type="presParOf" srcId="{98380A07-3CF1-484E-92B3-8DDD7DB6EDF3}" destId="{4B330153-60EB-48AC-99EF-3612A78AA2E7}" srcOrd="6" destOrd="0" presId="urn:microsoft.com/office/officeart/2005/8/layout/radial6"/>
    <dgm:cxn modelId="{D4C93F14-3C20-43B6-8348-981A891D9BEA}" type="presParOf" srcId="{98380A07-3CF1-484E-92B3-8DDD7DB6EDF3}" destId="{3D464B2B-3A6D-4491-98E1-86258A80B59E}" srcOrd="7" destOrd="0" presId="urn:microsoft.com/office/officeart/2005/8/layout/radial6"/>
    <dgm:cxn modelId="{27739C24-E511-489C-8F22-D14188C4351F}" type="presParOf" srcId="{98380A07-3CF1-484E-92B3-8DDD7DB6EDF3}" destId="{FB70B0E5-59C2-48C4-B476-FDBE14C45F55}" srcOrd="8" destOrd="0" presId="urn:microsoft.com/office/officeart/2005/8/layout/radial6"/>
    <dgm:cxn modelId="{139F65A9-468D-4752-AE28-F84AC0E4FB14}" type="presParOf" srcId="{98380A07-3CF1-484E-92B3-8DDD7DB6EDF3}" destId="{C887A89F-06CF-4CC0-BCE6-55C9B67FAFCE}" srcOrd="9" destOrd="0" presId="urn:microsoft.com/office/officeart/2005/8/layout/radial6"/>
    <dgm:cxn modelId="{D68D90B4-0871-4494-A0E9-E1EA8466897C}" type="presParOf" srcId="{98380A07-3CF1-484E-92B3-8DDD7DB6EDF3}" destId="{47CDE3C4-EAB1-468D-B500-095FF0EF8400}" srcOrd="10" destOrd="0" presId="urn:microsoft.com/office/officeart/2005/8/layout/radial6"/>
    <dgm:cxn modelId="{17D61B56-976E-493F-8983-5BAB01D8EA0D}" type="presParOf" srcId="{98380A07-3CF1-484E-92B3-8DDD7DB6EDF3}" destId="{75660EB8-3D64-4B63-AD02-298603A990C5}" srcOrd="11" destOrd="0" presId="urn:microsoft.com/office/officeart/2005/8/layout/radial6"/>
    <dgm:cxn modelId="{DD5A9728-8921-4E11-B279-2148D029BD75}" type="presParOf" srcId="{98380A07-3CF1-484E-92B3-8DDD7DB6EDF3}" destId="{482DC0A2-228F-4865-8A8C-C578C694D13C}" srcOrd="12" destOrd="0" presId="urn:microsoft.com/office/officeart/2005/8/layout/radial6"/>
    <dgm:cxn modelId="{8906C631-8DE3-4FC8-AC06-A9C85A2389C9}" type="presParOf" srcId="{98380A07-3CF1-484E-92B3-8DDD7DB6EDF3}" destId="{008D05B3-35BD-4806-A231-92A9EE1A1740}" srcOrd="13" destOrd="0" presId="urn:microsoft.com/office/officeart/2005/8/layout/radial6"/>
    <dgm:cxn modelId="{E7A66A94-E321-407D-A730-8127AC4C1266}" type="presParOf" srcId="{98380A07-3CF1-484E-92B3-8DDD7DB6EDF3}" destId="{75714A6A-E718-4A84-BAF3-158D48CB97DF}" srcOrd="14" destOrd="0" presId="urn:microsoft.com/office/officeart/2005/8/layout/radial6"/>
    <dgm:cxn modelId="{7032A036-3837-44D1-9937-B6B7BC77F2C0}" type="presParOf" srcId="{98380A07-3CF1-484E-92B3-8DDD7DB6EDF3}" destId="{F9E45EAB-3579-4DF7-A2F4-1BDBD60BCC1D}" srcOrd="15" destOrd="0" presId="urn:microsoft.com/office/officeart/2005/8/layout/radial6"/>
    <dgm:cxn modelId="{40896304-DD5F-46E1-9839-767CFE325225}" type="presParOf" srcId="{98380A07-3CF1-484E-92B3-8DDD7DB6EDF3}" destId="{CF885A87-5DCD-4085-8BAF-B37C5D1BD543}" srcOrd="16" destOrd="0" presId="urn:microsoft.com/office/officeart/2005/8/layout/radial6"/>
    <dgm:cxn modelId="{A89A56E8-CF9A-4E4E-A32C-300D02EA680E}" type="presParOf" srcId="{98380A07-3CF1-484E-92B3-8DDD7DB6EDF3}" destId="{06D7C5CE-BB0A-4B7D-B4F8-DC27C8C84573}" srcOrd="17" destOrd="0" presId="urn:microsoft.com/office/officeart/2005/8/layout/radial6"/>
    <dgm:cxn modelId="{0AFDCB3C-B75C-4BFE-8B7F-EBBA8E6B0FFE}" type="presParOf" srcId="{98380A07-3CF1-484E-92B3-8DDD7DB6EDF3}" destId="{C46A7153-D839-4427-BD35-020998A79101}" srcOrd="18" destOrd="0" presId="urn:microsoft.com/office/officeart/2005/8/layout/radial6"/>
    <dgm:cxn modelId="{4AD9A668-1640-4E99-9E97-E8FFE81E1D5D}" type="presParOf" srcId="{98380A07-3CF1-484E-92B3-8DDD7DB6EDF3}" destId="{FB7D85DA-7CE5-4ECD-ADB5-FEA31E8D0686}" srcOrd="19" destOrd="0" presId="urn:microsoft.com/office/officeart/2005/8/layout/radial6"/>
    <dgm:cxn modelId="{43FD3100-C790-41B9-8FE2-1E96B4DD7720}" type="presParOf" srcId="{98380A07-3CF1-484E-92B3-8DDD7DB6EDF3}" destId="{B74945F8-8E2B-44ED-8BEF-BB5F159ABEA3}" srcOrd="20" destOrd="0" presId="urn:microsoft.com/office/officeart/2005/8/layout/radial6"/>
    <dgm:cxn modelId="{3108F306-F1C7-4490-B3CF-881B8B1A3FC4}" type="presParOf" srcId="{98380A07-3CF1-484E-92B3-8DDD7DB6EDF3}" destId="{B0255938-81AD-40F5-AA66-B9DB17616433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06F4B-84B0-4104-82A8-4BD1ECBC75E5}">
      <dsp:nvSpPr>
        <dsp:cNvPr id="0" name=""/>
        <dsp:cNvSpPr/>
      </dsp:nvSpPr>
      <dsp:spPr>
        <a:xfrm>
          <a:off x="415872" y="317505"/>
          <a:ext cx="3590266" cy="359026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3600000"/>
          </a:camera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  <a:flatTx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Plan</a:t>
          </a:r>
          <a:endParaRPr lang="en-US" sz="2600" kern="1200" dirty="0"/>
        </a:p>
      </dsp:txBody>
      <dsp:txXfrm>
        <a:off x="2308028" y="1078300"/>
        <a:ext cx="1282238" cy="1068531"/>
      </dsp:txXfrm>
    </dsp:sp>
    <dsp:sp modelId="{B43280A4-5E12-4087-A786-2C93E33C0573}">
      <dsp:nvSpPr>
        <dsp:cNvPr id="0" name=""/>
        <dsp:cNvSpPr/>
      </dsp:nvSpPr>
      <dsp:spPr>
        <a:xfrm>
          <a:off x="341930" y="445729"/>
          <a:ext cx="3590266" cy="3590266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3600000"/>
          </a:camera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  <a:flatTx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Research</a:t>
          </a:r>
          <a:endParaRPr lang="en-US" sz="2600" kern="1200" dirty="0"/>
        </a:p>
      </dsp:txBody>
      <dsp:txXfrm>
        <a:off x="1196755" y="2775128"/>
        <a:ext cx="1923357" cy="940307"/>
      </dsp:txXfrm>
    </dsp:sp>
    <dsp:sp modelId="{5A17F075-C02D-4A85-A4B2-20FF1EC300C4}">
      <dsp:nvSpPr>
        <dsp:cNvPr id="0" name=""/>
        <dsp:cNvSpPr/>
      </dsp:nvSpPr>
      <dsp:spPr>
        <a:xfrm>
          <a:off x="267987" y="317505"/>
          <a:ext cx="3590266" cy="359026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3600000"/>
          </a:camera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  <a:flatTx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Code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(max 1h)</a:t>
          </a:r>
          <a:endParaRPr lang="en-US" sz="2600" kern="1200" dirty="0"/>
        </a:p>
      </dsp:txBody>
      <dsp:txXfrm>
        <a:off x="683860" y="1078300"/>
        <a:ext cx="1282238" cy="1068531"/>
      </dsp:txXfrm>
    </dsp:sp>
    <dsp:sp modelId="{301F9E94-6077-4675-B870-45AF49125741}">
      <dsp:nvSpPr>
        <dsp:cNvPr id="0" name=""/>
        <dsp:cNvSpPr/>
      </dsp:nvSpPr>
      <dsp:spPr>
        <a:xfrm>
          <a:off x="193914" y="95251"/>
          <a:ext cx="4034775" cy="40347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CC1C7-D434-4622-9535-DF9789631736}">
      <dsp:nvSpPr>
        <dsp:cNvPr id="0" name=""/>
        <dsp:cNvSpPr/>
      </dsp:nvSpPr>
      <dsp:spPr>
        <a:xfrm>
          <a:off x="119675" y="223247"/>
          <a:ext cx="4034775" cy="40347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11D49-91BC-4029-A0F2-8FFCB9F19EDD}">
      <dsp:nvSpPr>
        <dsp:cNvPr id="0" name=""/>
        <dsp:cNvSpPr/>
      </dsp:nvSpPr>
      <dsp:spPr>
        <a:xfrm>
          <a:off x="45436" y="95251"/>
          <a:ext cx="4034775" cy="40347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DC9B3-5078-49C4-AC49-EDCCE4EF6631}">
      <dsp:nvSpPr>
        <dsp:cNvPr id="0" name=""/>
        <dsp:cNvSpPr/>
      </dsp:nvSpPr>
      <dsp:spPr>
        <a:xfrm>
          <a:off x="2916799" y="1872779"/>
          <a:ext cx="91440" cy="452372"/>
        </a:xfrm>
        <a:custGeom>
          <a:avLst/>
          <a:gdLst/>
          <a:ahLst/>
          <a:cxnLst/>
          <a:rect l="0" t="0" r="0" b="0"/>
          <a:pathLst>
            <a:path>
              <a:moveTo>
                <a:pt x="86317" y="0"/>
              </a:moveTo>
              <a:lnTo>
                <a:pt x="86317" y="452372"/>
              </a:lnTo>
              <a:lnTo>
                <a:pt x="45720" y="4523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35D4E-6252-42C7-A0E4-027975CA4D28}">
      <dsp:nvSpPr>
        <dsp:cNvPr id="0" name=""/>
        <dsp:cNvSpPr/>
      </dsp:nvSpPr>
      <dsp:spPr>
        <a:xfrm>
          <a:off x="2957397" y="1872779"/>
          <a:ext cx="91440" cy="1778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855"/>
              </a:lnTo>
              <a:lnTo>
                <a:pt x="86317" y="1778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FCA9B-291C-4E71-80E7-9FB7223C8A94}">
      <dsp:nvSpPr>
        <dsp:cNvPr id="0" name=""/>
        <dsp:cNvSpPr/>
      </dsp:nvSpPr>
      <dsp:spPr>
        <a:xfrm>
          <a:off x="2916799" y="1872779"/>
          <a:ext cx="91440" cy="177855"/>
        </a:xfrm>
        <a:custGeom>
          <a:avLst/>
          <a:gdLst/>
          <a:ahLst/>
          <a:cxnLst/>
          <a:rect l="0" t="0" r="0" b="0"/>
          <a:pathLst>
            <a:path>
              <a:moveTo>
                <a:pt x="86317" y="0"/>
              </a:moveTo>
              <a:lnTo>
                <a:pt x="86317" y="177855"/>
              </a:lnTo>
              <a:lnTo>
                <a:pt x="45720" y="1778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518E6-DC5A-4D17-AA7F-BB21226A2D9F}">
      <dsp:nvSpPr>
        <dsp:cNvPr id="0" name=""/>
        <dsp:cNvSpPr/>
      </dsp:nvSpPr>
      <dsp:spPr>
        <a:xfrm>
          <a:off x="3196438" y="500196"/>
          <a:ext cx="274516" cy="1275922"/>
        </a:xfrm>
        <a:custGeom>
          <a:avLst/>
          <a:gdLst/>
          <a:ahLst/>
          <a:cxnLst/>
          <a:rect l="0" t="0" r="0" b="0"/>
          <a:pathLst>
            <a:path>
              <a:moveTo>
                <a:pt x="274516" y="0"/>
              </a:moveTo>
              <a:lnTo>
                <a:pt x="274516" y="1275922"/>
              </a:lnTo>
              <a:lnTo>
                <a:pt x="0" y="1275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12910-478B-435D-9BC5-03E219A19301}">
      <dsp:nvSpPr>
        <dsp:cNvPr id="0" name=""/>
        <dsp:cNvSpPr/>
      </dsp:nvSpPr>
      <dsp:spPr>
        <a:xfrm>
          <a:off x="3852476" y="774712"/>
          <a:ext cx="91440" cy="726889"/>
        </a:xfrm>
        <a:custGeom>
          <a:avLst/>
          <a:gdLst/>
          <a:ahLst/>
          <a:cxnLst/>
          <a:rect l="0" t="0" r="0" b="0"/>
          <a:pathLst>
            <a:path>
              <a:moveTo>
                <a:pt x="86317" y="0"/>
              </a:moveTo>
              <a:lnTo>
                <a:pt x="86317" y="726889"/>
              </a:lnTo>
              <a:lnTo>
                <a:pt x="45720" y="7268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C1C8E-9991-483A-AB99-25A4768BE253}">
      <dsp:nvSpPr>
        <dsp:cNvPr id="0" name=""/>
        <dsp:cNvSpPr/>
      </dsp:nvSpPr>
      <dsp:spPr>
        <a:xfrm>
          <a:off x="3893073" y="774712"/>
          <a:ext cx="91440" cy="452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2372"/>
              </a:lnTo>
              <a:lnTo>
                <a:pt x="86317" y="4523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6F575C-44B2-4700-B820-70D70C77253D}">
      <dsp:nvSpPr>
        <dsp:cNvPr id="0" name=""/>
        <dsp:cNvSpPr/>
      </dsp:nvSpPr>
      <dsp:spPr>
        <a:xfrm>
          <a:off x="3852476" y="774712"/>
          <a:ext cx="91440" cy="452372"/>
        </a:xfrm>
        <a:custGeom>
          <a:avLst/>
          <a:gdLst/>
          <a:ahLst/>
          <a:cxnLst/>
          <a:rect l="0" t="0" r="0" b="0"/>
          <a:pathLst>
            <a:path>
              <a:moveTo>
                <a:pt x="86317" y="0"/>
              </a:moveTo>
              <a:lnTo>
                <a:pt x="86317" y="452372"/>
              </a:lnTo>
              <a:lnTo>
                <a:pt x="45720" y="4523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13B24-A877-4843-95A2-2F845C8E43B0}">
      <dsp:nvSpPr>
        <dsp:cNvPr id="0" name=""/>
        <dsp:cNvSpPr/>
      </dsp:nvSpPr>
      <dsp:spPr>
        <a:xfrm>
          <a:off x="3893073" y="774712"/>
          <a:ext cx="91440" cy="1778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855"/>
              </a:lnTo>
              <a:lnTo>
                <a:pt x="86317" y="1778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99D2A-690B-4973-9CB0-25C8377A3B88}">
      <dsp:nvSpPr>
        <dsp:cNvPr id="0" name=""/>
        <dsp:cNvSpPr/>
      </dsp:nvSpPr>
      <dsp:spPr>
        <a:xfrm>
          <a:off x="3852476" y="774712"/>
          <a:ext cx="91440" cy="177855"/>
        </a:xfrm>
        <a:custGeom>
          <a:avLst/>
          <a:gdLst/>
          <a:ahLst/>
          <a:cxnLst/>
          <a:rect l="0" t="0" r="0" b="0"/>
          <a:pathLst>
            <a:path>
              <a:moveTo>
                <a:pt x="86317" y="0"/>
              </a:moveTo>
              <a:lnTo>
                <a:pt x="86317" y="177855"/>
              </a:lnTo>
              <a:lnTo>
                <a:pt x="45720" y="1778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0A6E4-0874-42F5-803A-5823D14F38D1}">
      <dsp:nvSpPr>
        <dsp:cNvPr id="0" name=""/>
        <dsp:cNvSpPr/>
      </dsp:nvSpPr>
      <dsp:spPr>
        <a:xfrm>
          <a:off x="3470955" y="500196"/>
          <a:ext cx="274516" cy="17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55"/>
              </a:lnTo>
              <a:lnTo>
                <a:pt x="274516" y="177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5BD31-6151-41FB-B4D3-6D778696E0CE}">
      <dsp:nvSpPr>
        <dsp:cNvPr id="0" name=""/>
        <dsp:cNvSpPr/>
      </dsp:nvSpPr>
      <dsp:spPr>
        <a:xfrm>
          <a:off x="2962519" y="500196"/>
          <a:ext cx="508435" cy="177855"/>
        </a:xfrm>
        <a:custGeom>
          <a:avLst/>
          <a:gdLst/>
          <a:ahLst/>
          <a:cxnLst/>
          <a:rect l="0" t="0" r="0" b="0"/>
          <a:pathLst>
            <a:path>
              <a:moveTo>
                <a:pt x="508435" y="0"/>
              </a:moveTo>
              <a:lnTo>
                <a:pt x="508435" y="177855"/>
              </a:lnTo>
              <a:lnTo>
                <a:pt x="0" y="177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05A4B-80BE-4B72-88DF-CA63EBBD9E06}">
      <dsp:nvSpPr>
        <dsp:cNvPr id="0" name=""/>
        <dsp:cNvSpPr/>
      </dsp:nvSpPr>
      <dsp:spPr>
        <a:xfrm>
          <a:off x="2255640" y="774712"/>
          <a:ext cx="91440" cy="1778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855"/>
              </a:lnTo>
              <a:lnTo>
                <a:pt x="86317" y="1778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71AB2-9616-462D-B095-4BA3CFD1253C}">
      <dsp:nvSpPr>
        <dsp:cNvPr id="0" name=""/>
        <dsp:cNvSpPr/>
      </dsp:nvSpPr>
      <dsp:spPr>
        <a:xfrm>
          <a:off x="1747204" y="1323745"/>
          <a:ext cx="91440" cy="452372"/>
        </a:xfrm>
        <a:custGeom>
          <a:avLst/>
          <a:gdLst/>
          <a:ahLst/>
          <a:cxnLst/>
          <a:rect l="0" t="0" r="0" b="0"/>
          <a:pathLst>
            <a:path>
              <a:moveTo>
                <a:pt x="86317" y="0"/>
              </a:moveTo>
              <a:lnTo>
                <a:pt x="86317" y="452372"/>
              </a:lnTo>
              <a:lnTo>
                <a:pt x="45720" y="4523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86237-6DB7-459A-B57F-8CC35902B161}">
      <dsp:nvSpPr>
        <dsp:cNvPr id="0" name=""/>
        <dsp:cNvSpPr/>
      </dsp:nvSpPr>
      <dsp:spPr>
        <a:xfrm>
          <a:off x="1787801" y="1323745"/>
          <a:ext cx="91440" cy="1778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855"/>
              </a:lnTo>
              <a:lnTo>
                <a:pt x="86317" y="1778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590C2-0F25-4F15-8D60-AC8FA7364FCE}">
      <dsp:nvSpPr>
        <dsp:cNvPr id="0" name=""/>
        <dsp:cNvSpPr/>
      </dsp:nvSpPr>
      <dsp:spPr>
        <a:xfrm>
          <a:off x="1747204" y="1323745"/>
          <a:ext cx="91440" cy="177855"/>
        </a:xfrm>
        <a:custGeom>
          <a:avLst/>
          <a:gdLst/>
          <a:ahLst/>
          <a:cxnLst/>
          <a:rect l="0" t="0" r="0" b="0"/>
          <a:pathLst>
            <a:path>
              <a:moveTo>
                <a:pt x="86317" y="0"/>
              </a:moveTo>
              <a:lnTo>
                <a:pt x="86317" y="177855"/>
              </a:lnTo>
              <a:lnTo>
                <a:pt x="45720" y="1778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ECFE70-AD38-4094-AC39-5B3F80BF550A}">
      <dsp:nvSpPr>
        <dsp:cNvPr id="0" name=""/>
        <dsp:cNvSpPr/>
      </dsp:nvSpPr>
      <dsp:spPr>
        <a:xfrm>
          <a:off x="1365683" y="1049229"/>
          <a:ext cx="274516" cy="17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55"/>
              </a:lnTo>
              <a:lnTo>
                <a:pt x="274516" y="1778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8C27D-5EF4-47B0-BAD9-0B1200918FE9}">
      <dsp:nvSpPr>
        <dsp:cNvPr id="0" name=""/>
        <dsp:cNvSpPr/>
      </dsp:nvSpPr>
      <dsp:spPr>
        <a:xfrm>
          <a:off x="1279366" y="1049229"/>
          <a:ext cx="91440" cy="177855"/>
        </a:xfrm>
        <a:custGeom>
          <a:avLst/>
          <a:gdLst/>
          <a:ahLst/>
          <a:cxnLst/>
          <a:rect l="0" t="0" r="0" b="0"/>
          <a:pathLst>
            <a:path>
              <a:moveTo>
                <a:pt x="86317" y="0"/>
              </a:moveTo>
              <a:lnTo>
                <a:pt x="86317" y="177855"/>
              </a:lnTo>
              <a:lnTo>
                <a:pt x="45720" y="1778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F2492-33CA-40EC-BB70-464C7382BEAE}">
      <dsp:nvSpPr>
        <dsp:cNvPr id="0" name=""/>
        <dsp:cNvSpPr/>
      </dsp:nvSpPr>
      <dsp:spPr>
        <a:xfrm>
          <a:off x="1559005" y="774712"/>
          <a:ext cx="742354" cy="177855"/>
        </a:xfrm>
        <a:custGeom>
          <a:avLst/>
          <a:gdLst/>
          <a:ahLst/>
          <a:cxnLst/>
          <a:rect l="0" t="0" r="0" b="0"/>
          <a:pathLst>
            <a:path>
              <a:moveTo>
                <a:pt x="742354" y="0"/>
              </a:moveTo>
              <a:lnTo>
                <a:pt x="742354" y="177855"/>
              </a:lnTo>
              <a:lnTo>
                <a:pt x="0" y="1778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5BE1B-27C1-41BF-AF46-B983B7C6DC06}">
      <dsp:nvSpPr>
        <dsp:cNvPr id="0" name=""/>
        <dsp:cNvSpPr/>
      </dsp:nvSpPr>
      <dsp:spPr>
        <a:xfrm>
          <a:off x="897845" y="500196"/>
          <a:ext cx="1210193" cy="17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55"/>
              </a:lnTo>
              <a:lnTo>
                <a:pt x="1210193" y="177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30B19-ABF5-4773-9B4A-9FBDA026A61E}">
      <dsp:nvSpPr>
        <dsp:cNvPr id="0" name=""/>
        <dsp:cNvSpPr/>
      </dsp:nvSpPr>
      <dsp:spPr>
        <a:xfrm>
          <a:off x="384287" y="774712"/>
          <a:ext cx="91440" cy="1778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855"/>
              </a:lnTo>
              <a:lnTo>
                <a:pt x="86317" y="1778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015ED-AAC2-4DDF-A9EB-635B92F1102A}">
      <dsp:nvSpPr>
        <dsp:cNvPr id="0" name=""/>
        <dsp:cNvSpPr/>
      </dsp:nvSpPr>
      <dsp:spPr>
        <a:xfrm>
          <a:off x="343689" y="774712"/>
          <a:ext cx="91440" cy="177855"/>
        </a:xfrm>
        <a:custGeom>
          <a:avLst/>
          <a:gdLst/>
          <a:ahLst/>
          <a:cxnLst/>
          <a:rect l="0" t="0" r="0" b="0"/>
          <a:pathLst>
            <a:path>
              <a:moveTo>
                <a:pt x="86317" y="0"/>
              </a:moveTo>
              <a:lnTo>
                <a:pt x="86317" y="177855"/>
              </a:lnTo>
              <a:lnTo>
                <a:pt x="45720" y="1778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CB444-6769-42BB-8CBE-493961CCBE3D}">
      <dsp:nvSpPr>
        <dsp:cNvPr id="0" name=""/>
        <dsp:cNvSpPr/>
      </dsp:nvSpPr>
      <dsp:spPr>
        <a:xfrm>
          <a:off x="623328" y="500196"/>
          <a:ext cx="274516" cy="177855"/>
        </a:xfrm>
        <a:custGeom>
          <a:avLst/>
          <a:gdLst/>
          <a:ahLst/>
          <a:cxnLst/>
          <a:rect l="0" t="0" r="0" b="0"/>
          <a:pathLst>
            <a:path>
              <a:moveTo>
                <a:pt x="274516" y="0"/>
              </a:moveTo>
              <a:lnTo>
                <a:pt x="274516" y="177855"/>
              </a:lnTo>
              <a:lnTo>
                <a:pt x="0" y="177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17BD4-31A4-4D6F-ACAE-FAE41231C239}">
      <dsp:nvSpPr>
        <dsp:cNvPr id="0" name=""/>
        <dsp:cNvSpPr/>
      </dsp:nvSpPr>
      <dsp:spPr>
        <a:xfrm>
          <a:off x="704523" y="306874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704523" y="306874"/>
        <a:ext cx="386643" cy="193321"/>
      </dsp:txXfrm>
    </dsp:sp>
    <dsp:sp modelId="{6F1D2781-9F89-4B30-8148-CD0982635681}">
      <dsp:nvSpPr>
        <dsp:cNvPr id="0" name=""/>
        <dsp:cNvSpPr/>
      </dsp:nvSpPr>
      <dsp:spPr>
        <a:xfrm>
          <a:off x="236685" y="581391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236685" y="581391"/>
        <a:ext cx="386643" cy="193321"/>
      </dsp:txXfrm>
    </dsp:sp>
    <dsp:sp modelId="{6D94991D-6095-48C7-809C-9C8586F535D9}">
      <dsp:nvSpPr>
        <dsp:cNvPr id="0" name=""/>
        <dsp:cNvSpPr/>
      </dsp:nvSpPr>
      <dsp:spPr>
        <a:xfrm>
          <a:off x="2766" y="855907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766" y="855907"/>
        <a:ext cx="386643" cy="193321"/>
      </dsp:txXfrm>
    </dsp:sp>
    <dsp:sp modelId="{3F5FE333-6F1D-41D2-9A09-453971FF1D28}">
      <dsp:nvSpPr>
        <dsp:cNvPr id="0" name=""/>
        <dsp:cNvSpPr/>
      </dsp:nvSpPr>
      <dsp:spPr>
        <a:xfrm>
          <a:off x="470604" y="855907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70604" y="855907"/>
        <a:ext cx="386643" cy="193321"/>
      </dsp:txXfrm>
    </dsp:sp>
    <dsp:sp modelId="{19D1E69E-EE53-417A-83CD-7509A6CC2F31}">
      <dsp:nvSpPr>
        <dsp:cNvPr id="0" name=""/>
        <dsp:cNvSpPr/>
      </dsp:nvSpPr>
      <dsp:spPr>
        <a:xfrm>
          <a:off x="2108038" y="581391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108038" y="581391"/>
        <a:ext cx="386643" cy="193321"/>
      </dsp:txXfrm>
    </dsp:sp>
    <dsp:sp modelId="{C1E29AD1-A632-42F5-A01C-4A84012EBA90}">
      <dsp:nvSpPr>
        <dsp:cNvPr id="0" name=""/>
        <dsp:cNvSpPr/>
      </dsp:nvSpPr>
      <dsp:spPr>
        <a:xfrm>
          <a:off x="1172362" y="855907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172362" y="855907"/>
        <a:ext cx="386643" cy="193321"/>
      </dsp:txXfrm>
    </dsp:sp>
    <dsp:sp modelId="{65693E3F-ED93-45A0-B82D-4B3AA4CC14CC}">
      <dsp:nvSpPr>
        <dsp:cNvPr id="0" name=""/>
        <dsp:cNvSpPr/>
      </dsp:nvSpPr>
      <dsp:spPr>
        <a:xfrm>
          <a:off x="938442" y="1130424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938442" y="1130424"/>
        <a:ext cx="386643" cy="193321"/>
      </dsp:txXfrm>
    </dsp:sp>
    <dsp:sp modelId="{6B1F4368-9413-48AE-B460-F13A5510CFBB}">
      <dsp:nvSpPr>
        <dsp:cNvPr id="0" name=""/>
        <dsp:cNvSpPr/>
      </dsp:nvSpPr>
      <dsp:spPr>
        <a:xfrm>
          <a:off x="1640200" y="1130424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640200" y="1130424"/>
        <a:ext cx="386643" cy="193321"/>
      </dsp:txXfrm>
    </dsp:sp>
    <dsp:sp modelId="{F6646C65-A0AD-4C64-8A12-335067F305FF}">
      <dsp:nvSpPr>
        <dsp:cNvPr id="0" name=""/>
        <dsp:cNvSpPr/>
      </dsp:nvSpPr>
      <dsp:spPr>
        <a:xfrm>
          <a:off x="1406281" y="1404941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406281" y="1404941"/>
        <a:ext cx="386643" cy="193321"/>
      </dsp:txXfrm>
    </dsp:sp>
    <dsp:sp modelId="{C17172BB-4424-4890-93A5-54766ECEF3B7}">
      <dsp:nvSpPr>
        <dsp:cNvPr id="0" name=""/>
        <dsp:cNvSpPr/>
      </dsp:nvSpPr>
      <dsp:spPr>
        <a:xfrm>
          <a:off x="1874119" y="1404941"/>
          <a:ext cx="386643" cy="19332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874119" y="1404941"/>
        <a:ext cx="386643" cy="193321"/>
      </dsp:txXfrm>
    </dsp:sp>
    <dsp:sp modelId="{3DA7DAF0-3972-4FF6-B241-2E391CCDBAC1}">
      <dsp:nvSpPr>
        <dsp:cNvPr id="0" name=""/>
        <dsp:cNvSpPr/>
      </dsp:nvSpPr>
      <dsp:spPr>
        <a:xfrm>
          <a:off x="1406281" y="1679457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406281" y="1679457"/>
        <a:ext cx="386643" cy="193321"/>
      </dsp:txXfrm>
    </dsp:sp>
    <dsp:sp modelId="{40B4029B-D16A-41C5-905A-D9655CC82E68}">
      <dsp:nvSpPr>
        <dsp:cNvPr id="0" name=""/>
        <dsp:cNvSpPr/>
      </dsp:nvSpPr>
      <dsp:spPr>
        <a:xfrm>
          <a:off x="2341957" y="855907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341957" y="855907"/>
        <a:ext cx="386643" cy="193321"/>
      </dsp:txXfrm>
    </dsp:sp>
    <dsp:sp modelId="{FC80A933-E6E0-4764-96DA-D263CF69CD21}">
      <dsp:nvSpPr>
        <dsp:cNvPr id="0" name=""/>
        <dsp:cNvSpPr/>
      </dsp:nvSpPr>
      <dsp:spPr>
        <a:xfrm>
          <a:off x="3277634" y="306874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3277634" y="306874"/>
        <a:ext cx="386643" cy="193321"/>
      </dsp:txXfrm>
    </dsp:sp>
    <dsp:sp modelId="{507CA00E-8CB4-4F07-8EC7-5C752DE15342}">
      <dsp:nvSpPr>
        <dsp:cNvPr id="0" name=""/>
        <dsp:cNvSpPr/>
      </dsp:nvSpPr>
      <dsp:spPr>
        <a:xfrm>
          <a:off x="2575876" y="581391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575876" y="581391"/>
        <a:ext cx="386643" cy="193321"/>
      </dsp:txXfrm>
    </dsp:sp>
    <dsp:sp modelId="{AAC134FD-B642-4BC2-B49E-2711BCC79071}">
      <dsp:nvSpPr>
        <dsp:cNvPr id="0" name=""/>
        <dsp:cNvSpPr/>
      </dsp:nvSpPr>
      <dsp:spPr>
        <a:xfrm>
          <a:off x="3745472" y="581391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3745472" y="581391"/>
        <a:ext cx="386643" cy="193321"/>
      </dsp:txXfrm>
    </dsp:sp>
    <dsp:sp modelId="{4A7C8937-49DA-4A87-A873-C7DA4A6D7FBC}">
      <dsp:nvSpPr>
        <dsp:cNvPr id="0" name=""/>
        <dsp:cNvSpPr/>
      </dsp:nvSpPr>
      <dsp:spPr>
        <a:xfrm>
          <a:off x="3511553" y="855907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3511553" y="855907"/>
        <a:ext cx="386643" cy="193321"/>
      </dsp:txXfrm>
    </dsp:sp>
    <dsp:sp modelId="{1A65FA39-9F90-461F-AC93-CA0A58148A15}">
      <dsp:nvSpPr>
        <dsp:cNvPr id="0" name=""/>
        <dsp:cNvSpPr/>
      </dsp:nvSpPr>
      <dsp:spPr>
        <a:xfrm>
          <a:off x="3979391" y="855907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3979391" y="855907"/>
        <a:ext cx="386643" cy="193321"/>
      </dsp:txXfrm>
    </dsp:sp>
    <dsp:sp modelId="{82E87AD9-8C58-40B9-92BB-E4F5AECBB984}">
      <dsp:nvSpPr>
        <dsp:cNvPr id="0" name=""/>
        <dsp:cNvSpPr/>
      </dsp:nvSpPr>
      <dsp:spPr>
        <a:xfrm>
          <a:off x="3511553" y="1130424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3511553" y="1130424"/>
        <a:ext cx="386643" cy="193321"/>
      </dsp:txXfrm>
    </dsp:sp>
    <dsp:sp modelId="{735AEFCE-90A0-4953-A92A-FE88EF2D2C7B}">
      <dsp:nvSpPr>
        <dsp:cNvPr id="0" name=""/>
        <dsp:cNvSpPr/>
      </dsp:nvSpPr>
      <dsp:spPr>
        <a:xfrm>
          <a:off x="3979391" y="1130424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3979391" y="1130424"/>
        <a:ext cx="386643" cy="193321"/>
      </dsp:txXfrm>
    </dsp:sp>
    <dsp:sp modelId="{DDBC2CB6-E6D3-4AF4-AE53-9EFBE82511CF}">
      <dsp:nvSpPr>
        <dsp:cNvPr id="0" name=""/>
        <dsp:cNvSpPr/>
      </dsp:nvSpPr>
      <dsp:spPr>
        <a:xfrm>
          <a:off x="3511553" y="1404941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3511553" y="1404941"/>
        <a:ext cx="386643" cy="193321"/>
      </dsp:txXfrm>
    </dsp:sp>
    <dsp:sp modelId="{4A136FE7-B74D-47F6-A660-B85D313AA53F}">
      <dsp:nvSpPr>
        <dsp:cNvPr id="0" name=""/>
        <dsp:cNvSpPr/>
      </dsp:nvSpPr>
      <dsp:spPr>
        <a:xfrm>
          <a:off x="2809795" y="1679457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809795" y="1679457"/>
        <a:ext cx="386643" cy="193321"/>
      </dsp:txXfrm>
    </dsp:sp>
    <dsp:sp modelId="{E7E74E72-9D07-4E70-9D93-C32E01D1CD4D}">
      <dsp:nvSpPr>
        <dsp:cNvPr id="0" name=""/>
        <dsp:cNvSpPr/>
      </dsp:nvSpPr>
      <dsp:spPr>
        <a:xfrm>
          <a:off x="2575876" y="1953974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575876" y="1953974"/>
        <a:ext cx="386643" cy="193321"/>
      </dsp:txXfrm>
    </dsp:sp>
    <dsp:sp modelId="{DCC537C6-E3CF-4E86-BEE0-677C5E2683C1}">
      <dsp:nvSpPr>
        <dsp:cNvPr id="0" name=""/>
        <dsp:cNvSpPr/>
      </dsp:nvSpPr>
      <dsp:spPr>
        <a:xfrm>
          <a:off x="3043714" y="1953974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3043714" y="1953974"/>
        <a:ext cx="386643" cy="193321"/>
      </dsp:txXfrm>
    </dsp:sp>
    <dsp:sp modelId="{B1158598-F24C-4739-9EAC-34EF7658EAA2}">
      <dsp:nvSpPr>
        <dsp:cNvPr id="0" name=""/>
        <dsp:cNvSpPr/>
      </dsp:nvSpPr>
      <dsp:spPr>
        <a:xfrm>
          <a:off x="2575876" y="2228490"/>
          <a:ext cx="386643" cy="193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575876" y="2228490"/>
        <a:ext cx="386643" cy="1933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DBE73-7674-44BA-9F9E-CC7C9BEF80F7}">
      <dsp:nvSpPr>
        <dsp:cNvPr id="0" name=""/>
        <dsp:cNvSpPr/>
      </dsp:nvSpPr>
      <dsp:spPr>
        <a:xfrm>
          <a:off x="0" y="327"/>
          <a:ext cx="2234687" cy="557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16335" y="16662"/>
        <a:ext cx="2202017" cy="525055"/>
      </dsp:txXfrm>
    </dsp:sp>
    <dsp:sp modelId="{9D158879-1D55-411E-BDCB-748C0AEA0316}">
      <dsp:nvSpPr>
        <dsp:cNvPr id="0" name=""/>
        <dsp:cNvSpPr/>
      </dsp:nvSpPr>
      <dsp:spPr>
        <a:xfrm>
          <a:off x="256" y="598420"/>
          <a:ext cx="1459766" cy="557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16591" y="614755"/>
        <a:ext cx="1427096" cy="525055"/>
      </dsp:txXfrm>
    </dsp:sp>
    <dsp:sp modelId="{F8416004-ECA5-4B2A-B9FF-34FCEE4FBBCC}">
      <dsp:nvSpPr>
        <dsp:cNvPr id="0" name=""/>
        <dsp:cNvSpPr/>
      </dsp:nvSpPr>
      <dsp:spPr>
        <a:xfrm>
          <a:off x="256" y="1195934"/>
          <a:ext cx="714871" cy="557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16591" y="1212269"/>
        <a:ext cx="682201" cy="525055"/>
      </dsp:txXfrm>
    </dsp:sp>
    <dsp:sp modelId="{224A2145-C649-44B4-AC3D-C9833D30F114}">
      <dsp:nvSpPr>
        <dsp:cNvPr id="0" name=""/>
        <dsp:cNvSpPr/>
      </dsp:nvSpPr>
      <dsp:spPr>
        <a:xfrm>
          <a:off x="745152" y="1195934"/>
          <a:ext cx="714871" cy="557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761487" y="1212269"/>
        <a:ext cx="682201" cy="525055"/>
      </dsp:txXfrm>
    </dsp:sp>
    <dsp:sp modelId="{8341FC23-D753-44CB-A443-28DDC66DDD71}">
      <dsp:nvSpPr>
        <dsp:cNvPr id="0" name=""/>
        <dsp:cNvSpPr/>
      </dsp:nvSpPr>
      <dsp:spPr>
        <a:xfrm>
          <a:off x="1520072" y="598420"/>
          <a:ext cx="714871" cy="55772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1536407" y="614755"/>
        <a:ext cx="682201" cy="525055"/>
      </dsp:txXfrm>
    </dsp:sp>
    <dsp:sp modelId="{73EDDB0F-385C-4A43-9538-737A7AED4E34}">
      <dsp:nvSpPr>
        <dsp:cNvPr id="0" name=""/>
        <dsp:cNvSpPr/>
      </dsp:nvSpPr>
      <dsp:spPr>
        <a:xfrm>
          <a:off x="1520072" y="1195934"/>
          <a:ext cx="714871" cy="557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1536407" y="1212269"/>
        <a:ext cx="682201" cy="525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55938-81AD-40F5-AA66-B9DB17616433}">
      <dsp:nvSpPr>
        <dsp:cNvPr id="0" name=""/>
        <dsp:cNvSpPr/>
      </dsp:nvSpPr>
      <dsp:spPr>
        <a:xfrm>
          <a:off x="941744" y="275970"/>
          <a:ext cx="2195024" cy="2195024"/>
        </a:xfrm>
        <a:prstGeom prst="blockArc">
          <a:avLst>
            <a:gd name="adj1" fmla="val 13114286"/>
            <a:gd name="adj2" fmla="val 16200000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A7153-D839-4427-BD35-020998A79101}">
      <dsp:nvSpPr>
        <dsp:cNvPr id="0" name=""/>
        <dsp:cNvSpPr/>
      </dsp:nvSpPr>
      <dsp:spPr>
        <a:xfrm>
          <a:off x="941744" y="275970"/>
          <a:ext cx="2195024" cy="2195024"/>
        </a:xfrm>
        <a:prstGeom prst="blockArc">
          <a:avLst>
            <a:gd name="adj1" fmla="val 10028571"/>
            <a:gd name="adj2" fmla="val 13114286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45EAB-3579-4DF7-A2F4-1BDBD60BCC1D}">
      <dsp:nvSpPr>
        <dsp:cNvPr id="0" name=""/>
        <dsp:cNvSpPr/>
      </dsp:nvSpPr>
      <dsp:spPr>
        <a:xfrm>
          <a:off x="941744" y="275970"/>
          <a:ext cx="2195024" cy="2195024"/>
        </a:xfrm>
        <a:prstGeom prst="blockArc">
          <a:avLst>
            <a:gd name="adj1" fmla="val 6942857"/>
            <a:gd name="adj2" fmla="val 10028571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DC0A2-228F-4865-8A8C-C578C694D13C}">
      <dsp:nvSpPr>
        <dsp:cNvPr id="0" name=""/>
        <dsp:cNvSpPr/>
      </dsp:nvSpPr>
      <dsp:spPr>
        <a:xfrm>
          <a:off x="941744" y="275970"/>
          <a:ext cx="2195024" cy="2195024"/>
        </a:xfrm>
        <a:prstGeom prst="blockArc">
          <a:avLst>
            <a:gd name="adj1" fmla="val 3857143"/>
            <a:gd name="adj2" fmla="val 6942857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7A89F-06CF-4CC0-BCE6-55C9B67FAFCE}">
      <dsp:nvSpPr>
        <dsp:cNvPr id="0" name=""/>
        <dsp:cNvSpPr/>
      </dsp:nvSpPr>
      <dsp:spPr>
        <a:xfrm>
          <a:off x="941744" y="275970"/>
          <a:ext cx="2195024" cy="2195024"/>
        </a:xfrm>
        <a:prstGeom prst="blockArc">
          <a:avLst>
            <a:gd name="adj1" fmla="val 771429"/>
            <a:gd name="adj2" fmla="val 3857143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30153-60EB-48AC-99EF-3612A78AA2E7}">
      <dsp:nvSpPr>
        <dsp:cNvPr id="0" name=""/>
        <dsp:cNvSpPr/>
      </dsp:nvSpPr>
      <dsp:spPr>
        <a:xfrm>
          <a:off x="941744" y="275970"/>
          <a:ext cx="2195024" cy="2195024"/>
        </a:xfrm>
        <a:prstGeom prst="blockArc">
          <a:avLst>
            <a:gd name="adj1" fmla="val 19285714"/>
            <a:gd name="adj2" fmla="val 771429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AB75B-47C5-4FFA-93EB-2B07574E3ABE}">
      <dsp:nvSpPr>
        <dsp:cNvPr id="0" name=""/>
        <dsp:cNvSpPr/>
      </dsp:nvSpPr>
      <dsp:spPr>
        <a:xfrm>
          <a:off x="941744" y="275970"/>
          <a:ext cx="2195024" cy="2195024"/>
        </a:xfrm>
        <a:prstGeom prst="blockArc">
          <a:avLst>
            <a:gd name="adj1" fmla="val 16200000"/>
            <a:gd name="adj2" fmla="val 19285714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4150B-F003-44ED-ABA2-567B0066F428}">
      <dsp:nvSpPr>
        <dsp:cNvPr id="0" name=""/>
        <dsp:cNvSpPr/>
      </dsp:nvSpPr>
      <dsp:spPr>
        <a:xfrm>
          <a:off x="1616071" y="950297"/>
          <a:ext cx="846371" cy="846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 </a:t>
          </a:r>
          <a:endParaRPr lang="en-US" sz="3600" kern="1200" dirty="0"/>
        </a:p>
      </dsp:txBody>
      <dsp:txXfrm>
        <a:off x="1740019" y="1074245"/>
        <a:ext cx="598475" cy="598475"/>
      </dsp:txXfrm>
    </dsp:sp>
    <dsp:sp modelId="{1050BBA4-D8E8-4CDA-877A-8DE21F02C8A8}">
      <dsp:nvSpPr>
        <dsp:cNvPr id="0" name=""/>
        <dsp:cNvSpPr/>
      </dsp:nvSpPr>
      <dsp:spPr>
        <a:xfrm>
          <a:off x="1743027" y="1069"/>
          <a:ext cx="592459" cy="5924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1829791" y="87833"/>
        <a:ext cx="418931" cy="418931"/>
      </dsp:txXfrm>
    </dsp:sp>
    <dsp:sp modelId="{155A41F5-C344-4E32-B59C-EF0B682836C8}">
      <dsp:nvSpPr>
        <dsp:cNvPr id="0" name=""/>
        <dsp:cNvSpPr/>
      </dsp:nvSpPr>
      <dsp:spPr>
        <a:xfrm>
          <a:off x="2584421" y="406263"/>
          <a:ext cx="592459" cy="592459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2671185" y="493027"/>
        <a:ext cx="418931" cy="418931"/>
      </dsp:txXfrm>
    </dsp:sp>
    <dsp:sp modelId="{3D464B2B-3A6D-4491-98E1-86258A80B59E}">
      <dsp:nvSpPr>
        <dsp:cNvPr id="0" name=""/>
        <dsp:cNvSpPr/>
      </dsp:nvSpPr>
      <dsp:spPr>
        <a:xfrm>
          <a:off x="2792228" y="1316726"/>
          <a:ext cx="592459" cy="5924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2878992" y="1403490"/>
        <a:ext cx="418931" cy="418931"/>
      </dsp:txXfrm>
    </dsp:sp>
    <dsp:sp modelId="{47CDE3C4-EAB1-468D-B500-095FF0EF8400}">
      <dsp:nvSpPr>
        <dsp:cNvPr id="0" name=""/>
        <dsp:cNvSpPr/>
      </dsp:nvSpPr>
      <dsp:spPr>
        <a:xfrm>
          <a:off x="2209965" y="2046861"/>
          <a:ext cx="592459" cy="5924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2296729" y="2133625"/>
        <a:ext cx="418931" cy="418931"/>
      </dsp:txXfrm>
    </dsp:sp>
    <dsp:sp modelId="{008D05B3-35BD-4806-A231-92A9EE1A1740}">
      <dsp:nvSpPr>
        <dsp:cNvPr id="0" name=""/>
        <dsp:cNvSpPr/>
      </dsp:nvSpPr>
      <dsp:spPr>
        <a:xfrm>
          <a:off x="1276088" y="2046861"/>
          <a:ext cx="592459" cy="5924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1362852" y="2133625"/>
        <a:ext cx="418931" cy="418931"/>
      </dsp:txXfrm>
    </dsp:sp>
    <dsp:sp modelId="{CF885A87-5DCD-4085-8BAF-B37C5D1BD543}">
      <dsp:nvSpPr>
        <dsp:cNvPr id="0" name=""/>
        <dsp:cNvSpPr/>
      </dsp:nvSpPr>
      <dsp:spPr>
        <a:xfrm>
          <a:off x="693825" y="1316726"/>
          <a:ext cx="592459" cy="5924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780589" y="1403490"/>
        <a:ext cx="418931" cy="418931"/>
      </dsp:txXfrm>
    </dsp:sp>
    <dsp:sp modelId="{FB7D85DA-7CE5-4ECD-ADB5-FEA31E8D0686}">
      <dsp:nvSpPr>
        <dsp:cNvPr id="0" name=""/>
        <dsp:cNvSpPr/>
      </dsp:nvSpPr>
      <dsp:spPr>
        <a:xfrm>
          <a:off x="901632" y="406263"/>
          <a:ext cx="592459" cy="5924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988396" y="493027"/>
        <a:ext cx="418931" cy="418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D80DF-02B4-410A-A3B9-55565BAAD0C5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AFA44-07A6-4B9B-BC7F-65DA789EB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6E2C21-2763-4829-BB27-83326212F1AC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6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2C5333-D917-43E7-80D6-F05BF84E8ADF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010799-AE8A-4BF9-9776-EE8C3143736B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9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AEF1942-72DE-4FDD-A6B4-35F638B55260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0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FB1ED7-C408-4D3F-A97E-DDBBF53AC2F1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9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CADF779-C1B4-4428-A4C3-F1CDDDAF5187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89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3A39F3-EB23-4B64-95F4-547FA6B4FDD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084-8252-4F93-AF96-44C086F081CD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05D-C20D-4614-AA9A-A9C71B073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3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084-8252-4F93-AF96-44C086F081CD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05D-C20D-4614-AA9A-A9C71B073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4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084-8252-4F93-AF96-44C086F081CD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05D-C20D-4614-AA9A-A9C71B073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084-8252-4F93-AF96-44C086F081CD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05D-C20D-4614-AA9A-A9C71B073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084-8252-4F93-AF96-44C086F081CD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05D-C20D-4614-AA9A-A9C71B073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084-8252-4F93-AF96-44C086F081CD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05D-C20D-4614-AA9A-A9C71B073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6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084-8252-4F93-AF96-44C086F081CD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05D-C20D-4614-AA9A-A9C71B073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084-8252-4F93-AF96-44C086F081CD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05D-C20D-4614-AA9A-A9C71B073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0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084-8252-4F93-AF96-44C086F081CD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05D-C20D-4614-AA9A-A9C71B073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9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084-8252-4F93-AF96-44C086F081CD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05D-C20D-4614-AA9A-A9C71B073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C084-8252-4F93-AF96-44C086F081CD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05D-C20D-4614-AA9A-A9C71B073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8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C084-8252-4F93-AF96-44C086F081CD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805D-C20D-4614-AA9A-A9C71B073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in small and large teams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90609"/>
            <a:ext cx="9144000" cy="461962"/>
          </a:xfrm>
        </p:spPr>
        <p:txBody>
          <a:bodyPr/>
          <a:lstStyle/>
          <a:p>
            <a:r>
              <a:rPr lang="en-US" dirty="0" smtClean="0"/>
              <a:t>Mikael Kalms, DICE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“I’m </a:t>
            </a:r>
            <a:r>
              <a:rPr lang="en-US" dirty="0" err="1" smtClean="0"/>
              <a:t>gonna</a:t>
            </a:r>
            <a:r>
              <a:rPr lang="en-US" dirty="0" smtClean="0"/>
              <a:t> build something”.</a:t>
            </a:r>
          </a:p>
          <a:p>
            <a:pPr marL="514350" indent="-514350">
              <a:buAutoNum type="arabicPeriod"/>
            </a:pPr>
            <a:r>
              <a:rPr lang="en-US" dirty="0" smtClean="0"/>
              <a:t>You build something.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analyze things a bit…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391" y="1715366"/>
            <a:ext cx="4461164" cy="6681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Why are you going to do it?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06237" y="3296946"/>
            <a:ext cx="4461164" cy="66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Who wants the end result?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68737" y="2408238"/>
            <a:ext cx="4461164" cy="66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How are you going to do it?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33109" y="4682689"/>
            <a:ext cx="5777347" cy="58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How do you know when you’re done?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34391" y="2084161"/>
            <a:ext cx="4461164" cy="66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RATIONALE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68737" y="2852592"/>
            <a:ext cx="4461164" cy="66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APPROACH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06237" y="3621023"/>
            <a:ext cx="4461164" cy="66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CUSTOMER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33109" y="5037975"/>
            <a:ext cx="5777347" cy="58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GOAL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0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rationales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no tools that allow me to do X, so I will build one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tools that allow me to do X all suck, so I will build yet another one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want to learn Y, and the process of building X will help me learn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want to show myself/someone special that I can build X</a:t>
            </a:r>
          </a:p>
        </p:txBody>
      </p:sp>
    </p:spTree>
    <p:extLst>
      <p:ext uri="{BB962C8B-B14F-4D97-AF65-F5344CB8AC3E}">
        <p14:creationId xmlns:p14="http://schemas.microsoft.com/office/powerpoint/2010/main" val="37319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a silly rationale is 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Just be honest to yourself about it 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43" y="243341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Let’s get 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2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scenario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89" y="2989912"/>
            <a:ext cx="1104781" cy="1112146"/>
          </a:xfrm>
        </p:spPr>
      </p:pic>
      <p:sp>
        <p:nvSpPr>
          <p:cNvPr id="5" name="TextBox 4"/>
          <p:cNvSpPr txBox="1"/>
          <p:nvPr/>
        </p:nvSpPr>
        <p:spPr>
          <a:xfrm>
            <a:off x="5346135" y="3917392"/>
            <a:ext cx="92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Sweden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47" y="1866907"/>
            <a:ext cx="1104781" cy="11121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05507" y="279438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47" y="3906533"/>
            <a:ext cx="1104781" cy="1112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05507" y="483401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UK</a:t>
            </a:r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18" y="1877766"/>
            <a:ext cx="1104781" cy="11121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99456" y="2807658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France</a:t>
            </a:r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77" y="4834013"/>
            <a:ext cx="1104781" cy="11121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60529" y="57614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Japan</a:t>
            </a:r>
            <a:endParaRPr lang="en-US" dirty="0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33" y="5018679"/>
            <a:ext cx="1104781" cy="11121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57568" y="5946159"/>
            <a:ext cx="100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Australia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455229" y="2794387"/>
            <a:ext cx="1867018" cy="699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47349" y="3868957"/>
            <a:ext cx="1560050" cy="552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57568" y="4286724"/>
            <a:ext cx="329502" cy="742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834595" y="4226269"/>
            <a:ext cx="1432456" cy="792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764296" y="2507673"/>
            <a:ext cx="1436079" cy="6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7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1839479"/>
            <a:ext cx="10723418" cy="403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1GB file</a:t>
            </a:r>
          </a:p>
          <a:p>
            <a:pPr marL="0" indent="0">
              <a:buNone/>
            </a:pPr>
            <a:r>
              <a:rPr lang="en-US" dirty="0" smtClean="0"/>
              <a:t>Up to 100 recipients</a:t>
            </a:r>
          </a:p>
          <a:p>
            <a:pPr marL="0" indent="0">
              <a:buNone/>
            </a:pPr>
            <a:r>
              <a:rPr lang="en-US" dirty="0" smtClean="0"/>
              <a:t>File must be modified for each recipient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Old method: Command line tools, FTP file transfer, hours of manual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It’s pretty crap.</a:t>
            </a:r>
          </a:p>
        </p:txBody>
      </p:sp>
    </p:spTree>
    <p:extLst>
      <p:ext uri="{BB962C8B-B14F-4D97-AF65-F5344CB8AC3E}">
        <p14:creationId xmlns:p14="http://schemas.microsoft.com/office/powerpoint/2010/main" val="21956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rationale?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Existing solution manual, error-prone, insecure</a:t>
            </a:r>
          </a:p>
          <a:p>
            <a:pPr marL="0" indent="0">
              <a:buNone/>
            </a:pPr>
            <a:r>
              <a:rPr lang="en-US" dirty="0" smtClean="0"/>
              <a:t>No existing solution supported our particular use case</a:t>
            </a:r>
          </a:p>
          <a:p>
            <a:pPr marL="0" indent="0">
              <a:buNone/>
            </a:pPr>
            <a:r>
              <a:rPr lang="en-US" dirty="0" smtClean="0"/>
              <a:t>It seemed like a </a:t>
            </a:r>
            <a:r>
              <a:rPr lang="en-US" dirty="0" err="1" smtClean="0"/>
              <a:t>webservice</a:t>
            </a:r>
            <a:r>
              <a:rPr lang="en-US" dirty="0" smtClean="0"/>
              <a:t> could solve the problem nicely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wanted to learn how to build </a:t>
            </a:r>
            <a:r>
              <a:rPr lang="en-US" dirty="0" err="1" smtClean="0"/>
              <a:t>webservices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 wanted to add new tools to my toolbox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 wanted to re-think how I work as an individual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-&gt; Helps the company and I learn new stuff at the same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88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customer?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 and my closest colleagues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Developer = customer makes it easier for the programmer to build the right thing … but it is no guarantee!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approach?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846291"/>
              </p:ext>
            </p:extLst>
          </p:nvPr>
        </p:nvGraphicFramePr>
        <p:xfrm>
          <a:off x="7079672" y="1825625"/>
          <a:ext cx="4274127" cy="4353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922174"/>
            <a:ext cx="6116782" cy="53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Quick iteration time </a:t>
            </a:r>
            <a:r>
              <a:rPr lang="en-US" dirty="0" smtClean="0"/>
              <a:t>is king!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475923"/>
            <a:ext cx="6116782" cy="57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Every iteration should </a:t>
            </a:r>
            <a:r>
              <a:rPr lang="en-US" b="1" dirty="0" smtClean="0"/>
              <a:t>add value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667413"/>
            <a:ext cx="6116782" cy="1001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Maintain development speed </a:t>
            </a:r>
            <a:r>
              <a:rPr lang="en-US" dirty="0" smtClean="0"/>
              <a:t>as the project grows larger</a:t>
            </a:r>
            <a:endParaRPr lang="en-US" b="1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071668"/>
            <a:ext cx="6116782" cy="57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Change the plan after </a:t>
            </a:r>
            <a:r>
              <a:rPr lang="en-US" b="1" dirty="0" smtClean="0"/>
              <a:t>every iteration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692650"/>
            <a:ext cx="5479473" cy="932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Start using the program in production </a:t>
            </a:r>
            <a:r>
              <a:rPr lang="en-US" b="1" dirty="0" smtClean="0"/>
              <a:t>early</a:t>
            </a:r>
          </a:p>
        </p:txBody>
      </p:sp>
    </p:spTree>
    <p:extLst>
      <p:ext uri="{BB962C8B-B14F-4D97-AF65-F5344CB8AC3E}">
        <p14:creationId xmlns:p14="http://schemas.microsoft.com/office/powerpoint/2010/main" val="166525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3101255" y="1411828"/>
            <a:ext cx="2072185" cy="2072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7095395" y="1447427"/>
            <a:ext cx="1727964" cy="172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alphaModFix/>
          </a:blip>
          <a:srcRect/>
          <a:stretch>
            <a:fillRect/>
          </a:stretch>
        </p:blipFill>
        <p:spPr>
          <a:xfrm>
            <a:off x="2625745" y="3981730"/>
            <a:ext cx="3294268" cy="2206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6460187" y="3175391"/>
            <a:ext cx="2998380" cy="2963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25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iteration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576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Spend as long as you like on planning &amp; research, but code for </a:t>
            </a:r>
            <a:r>
              <a:rPr lang="en-US" b="1" dirty="0" smtClean="0"/>
              <a:t>max 1 hour</a:t>
            </a:r>
            <a:r>
              <a:rPr lang="en-US" dirty="0" smtClean="0"/>
              <a:t>… and then plan again. There are no sprints and no fixed milestones.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Positive side effects: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ask yourself “am I doing what’s best for the project?” several times per day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You learn to plan in as much detail as the situation requires – no more, no less</a:t>
            </a:r>
          </a:p>
          <a:p>
            <a:pPr marL="0" indent="0">
              <a:buNone/>
            </a:pPr>
            <a:r>
              <a:rPr lang="en-US" dirty="0" smtClean="0"/>
              <a:t>You learn to break down tasks into small yet complete chunks</a:t>
            </a:r>
          </a:p>
        </p:txBody>
      </p:sp>
    </p:spTree>
    <p:extLst>
      <p:ext uri="{BB962C8B-B14F-4D97-AF65-F5344CB8AC3E}">
        <p14:creationId xmlns:p14="http://schemas.microsoft.com/office/powerpoint/2010/main" val="37202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 ‘value add’ then?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Value comes in many forms.</a:t>
            </a:r>
          </a:p>
          <a:p>
            <a:pPr>
              <a:buFontTx/>
              <a:buChar char="-"/>
            </a:pPr>
            <a:r>
              <a:rPr lang="en-US" dirty="0" smtClean="0"/>
              <a:t>More features</a:t>
            </a:r>
          </a:p>
          <a:p>
            <a:pPr>
              <a:buFontTx/>
              <a:buChar char="-"/>
            </a:pPr>
            <a:r>
              <a:rPr lang="en-US" dirty="0" smtClean="0"/>
              <a:t>Higher quality</a:t>
            </a:r>
          </a:p>
          <a:p>
            <a:pPr>
              <a:buFontTx/>
              <a:buChar char="-"/>
            </a:pPr>
            <a:r>
              <a:rPr lang="en-US" dirty="0" smtClean="0"/>
              <a:t>Improved development situation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short, it makes the product better either directly or indirectly.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the current task does not add value, why are you doing it?</a:t>
            </a:r>
          </a:p>
        </p:txBody>
      </p:sp>
    </p:spTree>
    <p:extLst>
      <p:ext uri="{BB962C8B-B14F-4D97-AF65-F5344CB8AC3E}">
        <p14:creationId xmlns:p14="http://schemas.microsoft.com/office/powerpoint/2010/main" val="17944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development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Don’t get stuck, and don’t go a lot slower as the project grows in size. Which tools do you have in your toolbox?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Write simple code</a:t>
            </a:r>
          </a:p>
          <a:p>
            <a:pPr>
              <a:buFontTx/>
              <a:buChar char="-"/>
            </a:pPr>
            <a:r>
              <a:rPr lang="en-US" dirty="0" smtClean="0"/>
              <a:t>Employ defensive programming practices</a:t>
            </a:r>
          </a:p>
          <a:p>
            <a:pPr>
              <a:buFontTx/>
              <a:buChar char="-"/>
            </a:pPr>
            <a:r>
              <a:rPr lang="en-US" dirty="0" smtClean="0"/>
              <a:t>Manage technical debt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Use automated testing</a:t>
            </a:r>
          </a:p>
          <a:p>
            <a:pPr>
              <a:buFontTx/>
              <a:buChar char="-"/>
            </a:pPr>
            <a:r>
              <a:rPr lang="en-US" dirty="0" smtClean="0"/>
              <a:t>Use version control</a:t>
            </a:r>
          </a:p>
          <a:p>
            <a:pPr>
              <a:buFontTx/>
              <a:buChar char="-"/>
            </a:pPr>
            <a:r>
              <a:rPr lang="en-US" dirty="0" smtClean="0"/>
              <a:t>Use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628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using the program in production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89943"/>
            <a:ext cx="10515600" cy="9289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“No plan survives contact with the enemy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i="1" dirty="0" smtClean="0"/>
              <a:t>— </a:t>
            </a:r>
            <a:r>
              <a:rPr lang="en-US" i="1" dirty="0"/>
              <a:t>Field Marshal </a:t>
            </a:r>
            <a:r>
              <a:rPr lang="en-US" i="1" dirty="0" err="1"/>
              <a:t>Helmuth</a:t>
            </a:r>
            <a:r>
              <a:rPr lang="en-US" i="1" dirty="0"/>
              <a:t> von </a:t>
            </a:r>
            <a:r>
              <a:rPr lang="en-US" i="1" dirty="0" err="1"/>
              <a:t>Moltke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654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85" y="267289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Break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in large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Team size: 100 people… and then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advantage of large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build more, larger and better things!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#1 with large teams</a:t>
            </a:r>
            <a:endParaRPr 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0744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13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#2 with large teams</a:t>
            </a:r>
            <a:endParaRPr 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0199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48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Knock-on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We don’t know where we are</a:t>
            </a:r>
          </a:p>
          <a:p>
            <a:pPr>
              <a:buFontTx/>
              <a:buChar char="-"/>
            </a:pPr>
            <a:r>
              <a:rPr lang="en-US" dirty="0" smtClean="0"/>
              <a:t>We don’t know where we are going</a:t>
            </a:r>
          </a:p>
          <a:p>
            <a:pPr>
              <a:buFontTx/>
              <a:buChar char="-"/>
            </a:pPr>
            <a:r>
              <a:rPr lang="en-US" dirty="0" smtClean="0"/>
              <a:t>Course corrections are difficult and take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en-US"/>
              <a:t>My formative years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3258669" y="1493149"/>
            <a:ext cx="6228311" cy="4235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75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" y="365125"/>
            <a:ext cx="11423904" cy="1325563"/>
          </a:xfrm>
        </p:spPr>
        <p:txBody>
          <a:bodyPr/>
          <a:lstStyle/>
          <a:p>
            <a:r>
              <a:rPr lang="en-US" dirty="0" smtClean="0"/>
              <a:t>How do we avoid those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clarity</a:t>
            </a:r>
          </a:p>
          <a:p>
            <a:pPr marL="0" indent="0">
              <a:buNone/>
            </a:pPr>
            <a:r>
              <a:rPr lang="en-US" dirty="0" smtClean="0"/>
              <a:t>Create structure</a:t>
            </a:r>
          </a:p>
          <a:p>
            <a:pPr marL="0" indent="0">
              <a:buNone/>
            </a:pPr>
            <a:r>
              <a:rPr lang="en-US" dirty="0" smtClean="0"/>
              <a:t>Create processes</a:t>
            </a:r>
          </a:p>
          <a:p>
            <a:pPr marL="0" indent="0">
              <a:buNone/>
            </a:pPr>
            <a:r>
              <a:rPr lang="en-US" dirty="0" smtClean="0"/>
              <a:t>Use technology to your advantage</a:t>
            </a:r>
          </a:p>
          <a:p>
            <a:pPr marL="0" indent="0">
              <a:buNone/>
            </a:pPr>
            <a:r>
              <a:rPr lang="en-US" dirty="0" smtClean="0"/>
              <a:t>… but not too much of any of the above.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b="1" dirty="0" smtClean="0"/>
              <a:t>Keep on improving.</a:t>
            </a:r>
          </a:p>
        </p:txBody>
      </p:sp>
    </p:spTree>
    <p:extLst>
      <p:ext uri="{BB962C8B-B14F-4D97-AF65-F5344CB8AC3E}">
        <p14:creationId xmlns:p14="http://schemas.microsoft.com/office/powerpoint/2010/main" val="42786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your role in the team?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89884221"/>
              </p:ext>
            </p:extLst>
          </p:nvPr>
        </p:nvGraphicFramePr>
        <p:xfrm>
          <a:off x="6313712" y="1799770"/>
          <a:ext cx="4368801" cy="272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62334897"/>
              </p:ext>
            </p:extLst>
          </p:nvPr>
        </p:nvGraphicFramePr>
        <p:xfrm>
          <a:off x="1669143" y="2220686"/>
          <a:ext cx="2235200" cy="175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64264545"/>
              </p:ext>
            </p:extLst>
          </p:nvPr>
        </p:nvGraphicFramePr>
        <p:xfrm>
          <a:off x="4020458" y="3730172"/>
          <a:ext cx="4078514" cy="264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735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strive for clarity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entire team aiming for?</a:t>
            </a:r>
          </a:p>
          <a:p>
            <a:pPr marL="0" indent="0">
              <a:buNone/>
            </a:pPr>
            <a:r>
              <a:rPr lang="en-US" dirty="0" smtClean="0"/>
              <a:t>What is my local group aiming for?</a:t>
            </a:r>
          </a:p>
          <a:p>
            <a:pPr marL="0" indent="0">
              <a:buNone/>
            </a:pPr>
            <a:r>
              <a:rPr lang="en-US" dirty="0" smtClean="0"/>
              <a:t>What am I aiming for?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there a conflict hidden here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90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not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Relevant</a:t>
            </a:r>
            <a:r>
              <a:rPr lang="en-US" dirty="0" smtClean="0"/>
              <a:t> communication is, however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Clarity, structure and process all make it easier to avoid irrelevant communication.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32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cannot avoid politics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51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Embrace it, minimize its impact on your area, or ignore it </a:t>
            </a:r>
            <a:r>
              <a:rPr lang="en-US" dirty="0" smtClean="0"/>
              <a:t>at your peril.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Fight the good fight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make your corner of the organization work better.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Please do. The world needs more heroes.</a:t>
            </a:r>
          </a:p>
        </p:txBody>
      </p:sp>
    </p:spTree>
    <p:extLst>
      <p:ext uri="{BB962C8B-B14F-4D97-AF65-F5344CB8AC3E}">
        <p14:creationId xmlns:p14="http://schemas.microsoft.com/office/powerpoint/2010/main" val="1326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three </a:t>
            </a:r>
            <a:r>
              <a:rPr lang="en-US" dirty="0"/>
              <a:t>top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Solve your stuff, help your colleagues with theirs.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Make yourself replaceable.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Never stop improving.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54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71871"/>
            <a:ext cx="10515600" cy="11050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Mikael Kalms</a:t>
            </a:r>
          </a:p>
          <a:p>
            <a:pPr marL="0" indent="0">
              <a:buNone/>
            </a:pPr>
            <a:r>
              <a:rPr lang="en-US" dirty="0" smtClean="0"/>
              <a:t>mikael@kalms.org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I've worked on games.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850763" y="2315165"/>
            <a:ext cx="2691717" cy="261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5864167" y="2052590"/>
            <a:ext cx="4120529" cy="3090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62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I've worked on games.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447104" y="2379503"/>
            <a:ext cx="2975194" cy="234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5754109" y="2073818"/>
            <a:ext cx="4266186" cy="2986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7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I've worked on games.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767810" y="2113009"/>
            <a:ext cx="2211637" cy="266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5339345" y="1990865"/>
            <a:ext cx="4942544" cy="2779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859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I've worked on games.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960823" y="1742007"/>
            <a:ext cx="6194347" cy="3484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477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38284" y="2903345"/>
            <a:ext cx="8229627" cy="1145009"/>
          </a:xfrm>
        </p:spPr>
        <p:txBody>
          <a:bodyPr/>
          <a:lstStyle/>
          <a:p>
            <a:pPr lvl="0"/>
            <a:r>
              <a:rPr lang="en-US" sz="6350" dirty="0" smtClean="0"/>
              <a:t>But, on to the real topic.</a:t>
            </a:r>
            <a:endParaRPr lang="en-US" sz="6350" dirty="0"/>
          </a:p>
        </p:txBody>
      </p:sp>
    </p:spTree>
    <p:extLst>
      <p:ext uri="{BB962C8B-B14F-4D97-AF65-F5344CB8AC3E}">
        <p14:creationId xmlns:p14="http://schemas.microsoft.com/office/powerpoint/2010/main" val="247829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in small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Team size: one person…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853</Words>
  <Application>Microsoft Office PowerPoint</Application>
  <PresentationFormat>Widescreen</PresentationFormat>
  <Paragraphs>177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Working in small and large teams</vt:lpstr>
      <vt:lpstr>Me.</vt:lpstr>
      <vt:lpstr>My formative years</vt:lpstr>
      <vt:lpstr>I've worked on games.</vt:lpstr>
      <vt:lpstr>I've worked on games.</vt:lpstr>
      <vt:lpstr>I've worked on games.</vt:lpstr>
      <vt:lpstr>I've worked on games.</vt:lpstr>
      <vt:lpstr>But, on to the real topic.</vt:lpstr>
      <vt:lpstr>Working in small teams</vt:lpstr>
      <vt:lpstr>Is this you?</vt:lpstr>
      <vt:lpstr>You could analyze things a bit…</vt:lpstr>
      <vt:lpstr>Typical rationales</vt:lpstr>
      <vt:lpstr>Having a silly rationale is fine</vt:lpstr>
      <vt:lpstr>Let’s get real</vt:lpstr>
      <vt:lpstr>Real world scenario</vt:lpstr>
      <vt:lpstr>Real world example</vt:lpstr>
      <vt:lpstr>What’s the rationale?</vt:lpstr>
      <vt:lpstr>Who is the customer?</vt:lpstr>
      <vt:lpstr>What is the approach?</vt:lpstr>
      <vt:lpstr>Short iteration times</vt:lpstr>
      <vt:lpstr>What’s this ‘value add’ then?</vt:lpstr>
      <vt:lpstr>Maintaining development speed</vt:lpstr>
      <vt:lpstr>Start using the program in production early</vt:lpstr>
      <vt:lpstr>Break time!</vt:lpstr>
      <vt:lpstr>Working in large teams</vt:lpstr>
      <vt:lpstr>The advantage of large teams</vt:lpstr>
      <vt:lpstr>Problem #1 with large teams</vt:lpstr>
      <vt:lpstr>Problem #2 with large teams</vt:lpstr>
      <vt:lpstr>Knock-on effects</vt:lpstr>
      <vt:lpstr>How do we avoid those problems?</vt:lpstr>
      <vt:lpstr>What’s your role in the team?</vt:lpstr>
      <vt:lpstr>Always strive for clarity</vt:lpstr>
      <vt:lpstr>Communication is not important</vt:lpstr>
      <vt:lpstr>You cannot avoid politics</vt:lpstr>
      <vt:lpstr>Fight the good fight</vt:lpstr>
      <vt:lpstr>My three top tips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Kalms</dc:creator>
  <cp:lastModifiedBy>Kalms</cp:lastModifiedBy>
  <cp:revision>32</cp:revision>
  <dcterms:created xsi:type="dcterms:W3CDTF">2014-02-23T15:31:04Z</dcterms:created>
  <dcterms:modified xsi:type="dcterms:W3CDTF">2014-02-24T14:12:43Z</dcterms:modified>
</cp:coreProperties>
</file>