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jpeg" ContentType="image/jpeg"/>
  <Override PartName="/ppt/media/image1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sv-SE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sv-SE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sv-SE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sv-SE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sv-SE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sv-SE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sv-SE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sv-SE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sv-SE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sv-SE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A1F141A1-D111-4171-9171-61D1216191C1}" type="slidenum">
              <a:rPr lang="sv-SE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sv-SE"/>
              <a:t>Sustainable software development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576000" y="2489040"/>
            <a:ext cx="4248000" cy="1614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sv-SE"/>
              <a:t>From a hacker...</a:t>
            </a:r>
            <a:endParaRPr/>
          </a:p>
        </p:txBody>
      </p:sp>
      <p:sp>
        <p:nvSpPr>
          <p:cNvPr id="39" name="TextShape 3"/>
          <p:cNvSpPr txBox="1"/>
          <p:nvPr/>
        </p:nvSpPr>
        <p:spPr>
          <a:xfrm>
            <a:off x="576000" y="5225040"/>
            <a:ext cx="4032000" cy="1542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sv-SE"/>
              <a:t>… </a:t>
            </a:r>
            <a:r>
              <a:rPr lang="sv-SE"/>
              <a:t>to a craftsman!</a:t>
            </a:r>
            <a:endParaRPr/>
          </a:p>
        </p:txBody>
      </p:sp>
      <p:pic>
        <p:nvPicPr>
          <p:cNvPr descr="" id="4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72000" y="1872000"/>
            <a:ext cx="2376000" cy="2880000"/>
          </a:xfrm>
          <a:prstGeom prst="rect">
            <a:avLst/>
          </a:prstGeom>
        </p:spPr>
      </p:pic>
      <p:pic>
        <p:nvPicPr>
          <p:cNvPr descr="" id="4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84000" y="4968000"/>
            <a:ext cx="2920680" cy="2144880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sv-SE"/>
              <a:t>Sustainable software development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sv-SE"/>
              <a:t>Workshop with Mikael Kalms, Technical Director at DICE</a:t>
            </a:r>
            <a:endParaRPr/>
          </a:p>
          <a:p>
            <a:endParaRPr/>
          </a:p>
          <a:p>
            <a:r>
              <a:rPr lang="sv-SE"/>
              <a:t>We're going to talk tools, mindset and tactics.</a:t>
            </a:r>
            <a:endParaRPr/>
          </a:p>
          <a:p>
            <a:endParaRPr/>
          </a:p>
          <a:p>
            <a:r>
              <a:rPr lang="sv-SE"/>
              <a:t>You are going to criticize my code.</a:t>
            </a:r>
            <a:endParaRPr/>
          </a:p>
          <a:p>
            <a:endParaRPr/>
          </a:p>
          <a:p>
            <a:r>
              <a:rPr lang="sv-SE"/>
              <a:t>I am going to criticize yours. (Any volunteers?)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