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321" r:id="rId3"/>
    <p:sldId id="257" r:id="rId4"/>
    <p:sldId id="262" r:id="rId5"/>
    <p:sldId id="320" r:id="rId6"/>
    <p:sldId id="313" r:id="rId7"/>
    <p:sldId id="270" r:id="rId8"/>
    <p:sldId id="282" r:id="rId9"/>
    <p:sldId id="292" r:id="rId10"/>
    <p:sldId id="274" r:id="rId11"/>
    <p:sldId id="258" r:id="rId12"/>
  </p:sldIdLst>
  <p:sldSz cx="9144000" cy="5143500" type="screen16x9"/>
  <p:notesSz cx="6858000" cy="9144000"/>
  <p:embeddedFontLst>
    <p:embeddedFont>
      <p:font typeface="BenchNine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hau Philomene One" panose="020B0604020202020204" charset="0"/>
      <p:regular r:id="rId20"/>
      <p:italic r:id="rId21"/>
    </p:embeddedFont>
    <p:embeddedFont>
      <p:font typeface="Rokkitt Regular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9BE8FF-5A1C-43C6-B8CD-E092BF353AC3}">
  <a:tblStyle styleId="{CA9BE8FF-5A1C-43C6-B8CD-E092BF353AC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>
      <p:cViewPr>
        <p:scale>
          <a:sx n="106" d="100"/>
          <a:sy n="10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bg-BG"/>
          </a:p>
        </c:rich>
      </c:tx>
      <c:layout>
        <c:manualLayout>
          <c:xMode val="edge"/>
          <c:yMode val="edge"/>
          <c:x val="0.448348917322834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3219949987713118"/>
          <c:w val="1"/>
          <c:h val="0.74011774984253009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Продажби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E15B-4387-A27F-B431CAD47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15B-4387-A27F-B431CAD47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3"/>
                <c:pt idx="0">
                  <c:v>Обществени нужди</c:v>
                </c:pt>
                <c:pt idx="1">
                  <c:v>Индустриални нужди</c:v>
                </c:pt>
                <c:pt idx="2">
                  <c:v>Селско стопанство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</c:v>
                </c:pt>
                <c:pt idx="1">
                  <c:v>23</c:v>
                </c:pt>
                <c:pt idx="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B-4387-A27F-B431CAD47B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70996830838555736"/>
          <c:y val="0.3701801943745312"/>
          <c:w val="0.28866908103448363"/>
          <c:h val="0.34413615822290167"/>
        </c:manualLayout>
      </c:layout>
      <c:overlay val="0"/>
      <c:spPr>
        <a:solidFill>
          <a:schemeClr val="accent5">
            <a:alpha val="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alpha val="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0.07907</cdr:x>
      <cdr:y>0.29026</cdr:y>
    </cdr:from>
    <cdr:to>
      <cdr:x>0.1229</cdr:x>
      <cdr:y>0.99251</cdr:y>
    </cdr:to>
    <cdr:sp macro="" textlink="">
      <cdr:nvSpPr>
        <cdr:cNvPr id="2" name="Google Shape;185;p34">
          <a:extLst xmlns:a="http://schemas.openxmlformats.org/drawingml/2006/main">
            <a:ext uri="{FF2B5EF4-FFF2-40B4-BE49-F238E27FC236}">
              <a16:creationId xmlns:a16="http://schemas.microsoft.com/office/drawing/2014/main" id="{033696BB-A24F-41B3-9518-923BF140A5BF}"/>
            </a:ext>
          </a:extLst>
        </cdr:cNvPr>
        <cdr:cNvSpPr txBox="1">
          <a:spLocks xmlns:a="http://schemas.openxmlformats.org/drawingml/2006/main" noGrp="1"/>
        </cdr:cNvSpPr>
      </cdr:nvSpPr>
      <cdr:spPr>
        <a:xfrm xmlns:a="http://schemas.openxmlformats.org/drawingml/2006/main">
          <a:off x="764032" y="1335902"/>
          <a:ext cx="423590" cy="323208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91425" rIns="91425" bIns="91425" anchor="t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L="457200" marR="0" lvl="0" indent="-30480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1100"/>
            <a:buFont typeface="Rokkitt Regular"/>
            <a:buNone/>
            <a:defRPr sz="1200" b="0" i="0" u="none" strike="noStrike" cap="none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defRPr>
          </a:lvl1pPr>
          <a:lvl2pPr marL="914400" marR="0" lvl="1" indent="-30480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1200"/>
            <a:buFont typeface="Rokkitt Regular"/>
            <a:buNone/>
            <a:defRPr sz="1200" b="0" i="0" u="none" strike="noStrike" cap="none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defRPr>
          </a:lvl2pPr>
          <a:lvl3pPr marL="1371600" marR="0" lvl="2" indent="-304800" algn="l" rtl="0">
            <a:lnSpc>
              <a:spcPct val="100000"/>
            </a:lnSpc>
            <a:spcBef>
              <a:spcPts val="1600"/>
            </a:spcBef>
            <a:spcAft>
              <a:spcPts val="0"/>
            </a:spcAft>
            <a:buClr>
              <a:schemeClr val="dk1"/>
            </a:buClr>
            <a:buSzPts val="1200"/>
            <a:buFont typeface="Rokkitt Regular"/>
            <a:buNone/>
            <a:defRPr sz="1200" b="0" i="0" u="none" strike="noStrike" cap="none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defRPr>
          </a:lvl3pPr>
          <a:lvl4pPr marL="1828800" marR="0" lvl="3" indent="-304800" algn="l" rtl="0">
            <a:lnSpc>
              <a:spcPct val="100000"/>
            </a:lnSpc>
            <a:spcBef>
              <a:spcPts val="1600"/>
            </a:spcBef>
            <a:spcAft>
              <a:spcPts val="0"/>
            </a:spcAft>
            <a:buClr>
              <a:schemeClr val="dk1"/>
            </a:buClr>
            <a:buSzPts val="1200"/>
            <a:buFont typeface="Rokkitt Regular"/>
            <a:buNone/>
            <a:defRPr sz="1200" b="0" i="0" u="none" strike="noStrike" cap="none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defRPr>
          </a:lvl4pPr>
          <a:lvl5pPr marL="2286000" marR="0" lvl="4" indent="-304800" algn="l" rtl="0">
            <a:lnSpc>
              <a:spcPct val="100000"/>
            </a:lnSpc>
            <a:spcBef>
              <a:spcPts val="1600"/>
            </a:spcBef>
            <a:spcAft>
              <a:spcPts val="0"/>
            </a:spcAft>
            <a:buClr>
              <a:schemeClr val="dk1"/>
            </a:buClr>
            <a:buSzPts val="1200"/>
            <a:buFont typeface="Rokkitt Regular"/>
            <a:buNone/>
            <a:defRPr sz="1200" b="0" i="0" u="none" strike="noStrike" cap="none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defRPr>
          </a:lvl5pPr>
          <a:lvl6pPr marL="2743200" marR="0" lvl="5" indent="-304800" algn="l" rtl="0">
            <a:lnSpc>
              <a:spcPct val="100000"/>
            </a:lnSpc>
            <a:spcBef>
              <a:spcPts val="1600"/>
            </a:spcBef>
            <a:spcAft>
              <a:spcPts val="0"/>
            </a:spcAft>
            <a:buClr>
              <a:schemeClr val="dk1"/>
            </a:buClr>
            <a:buSzPts val="1200"/>
            <a:buFont typeface="Rokkitt Regular"/>
            <a:buNone/>
            <a:defRPr sz="1200" b="0" i="0" u="none" strike="noStrike" cap="none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defRPr>
          </a:lvl6pPr>
          <a:lvl7pPr marL="3200400" marR="0" lvl="6" indent="-304800" algn="l" rtl="0">
            <a:lnSpc>
              <a:spcPct val="100000"/>
            </a:lnSpc>
            <a:spcBef>
              <a:spcPts val="1600"/>
            </a:spcBef>
            <a:spcAft>
              <a:spcPts val="0"/>
            </a:spcAft>
            <a:buClr>
              <a:schemeClr val="dk1"/>
            </a:buClr>
            <a:buSzPts val="1200"/>
            <a:buFont typeface="Rokkitt Regular"/>
            <a:buNone/>
            <a:defRPr sz="1200" b="0" i="0" u="none" strike="noStrike" cap="none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defRPr>
          </a:lvl7pPr>
          <a:lvl8pPr marL="3657600" marR="0" lvl="7" indent="-304800" algn="l" rtl="0">
            <a:lnSpc>
              <a:spcPct val="100000"/>
            </a:lnSpc>
            <a:spcBef>
              <a:spcPts val="1600"/>
            </a:spcBef>
            <a:spcAft>
              <a:spcPts val="0"/>
            </a:spcAft>
            <a:buClr>
              <a:schemeClr val="dk1"/>
            </a:buClr>
            <a:buSzPts val="1200"/>
            <a:buFont typeface="Rokkitt Regular"/>
            <a:buNone/>
            <a:defRPr sz="1200" b="0" i="0" u="none" strike="noStrike" cap="none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defRPr>
          </a:lvl8pPr>
          <a:lvl9pPr marL="4114800" marR="0" lvl="8" indent="-304800" algn="l" rtl="0">
            <a:lnSpc>
              <a:spcPct val="100000"/>
            </a:lnSpc>
            <a:spcBef>
              <a:spcPts val="1600"/>
            </a:spcBef>
            <a:spcAft>
              <a:spcPts val="1600"/>
            </a:spcAft>
            <a:buClr>
              <a:schemeClr val="dk1"/>
            </a:buClr>
            <a:buSzPts val="1200"/>
            <a:buFont typeface="Rokkitt Regular"/>
            <a:buNone/>
            <a:defRPr sz="1200" b="0" i="0" u="none" strike="noStrike" cap="none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defRPr>
          </a:lvl9pPr>
        </a:lstStyle>
        <a:p xmlns:a="http://schemas.openxmlformats.org/drawingml/2006/main">
          <a:pPr marL="0" lvl="0" indent="0" algn="l" rtl="0">
            <a:lnSpc>
              <a:spcPct val="115000"/>
            </a:lnSpc>
            <a:spcBef>
              <a:spcPts val="0"/>
            </a:spcBef>
            <a:spcAft>
              <a:spcPts val="0"/>
            </a:spcAft>
            <a:buNone/>
          </a:pPr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3a809070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3a8090701_0_219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a8090701_0_18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3a8090701_0_18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3a8090701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3a8090701_0_481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3a8090701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3a8090701_0_355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77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a3a8090701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a3a8090701_0_1630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3a8090701_0_18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3a8090701_0_18463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3a8090701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3a8090701_0_1095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a3a8090701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a3a8090701_0_1464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3a8090701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3a8090701_0_1068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27250" y="1819656"/>
            <a:ext cx="32895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09544" y="2907792"/>
            <a:ext cx="27342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540950" y="539500"/>
            <a:ext cx="4064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2"/>
          </p:nvPr>
        </p:nvSpPr>
        <p:spPr>
          <a:xfrm>
            <a:off x="2428775" y="3558475"/>
            <a:ext cx="14121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8FFF5"/>
              </a:buClr>
              <a:buSzPts val="1400"/>
              <a:buNone/>
              <a:defRPr sz="1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2428725" y="3827590"/>
            <a:ext cx="14121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3"/>
          </p:nvPr>
        </p:nvSpPr>
        <p:spPr>
          <a:xfrm>
            <a:off x="3865975" y="3558475"/>
            <a:ext cx="14121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8FFF5"/>
              </a:buClr>
              <a:buSzPts val="1400"/>
              <a:buNone/>
              <a:defRPr sz="1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3865925" y="3827590"/>
            <a:ext cx="14121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5"/>
          </p:nvPr>
        </p:nvSpPr>
        <p:spPr>
          <a:xfrm>
            <a:off x="5303175" y="3558475"/>
            <a:ext cx="14121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8FFF5"/>
              </a:buClr>
              <a:buSzPts val="1400"/>
              <a:buNone/>
              <a:defRPr sz="1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6"/>
          </p:nvPr>
        </p:nvSpPr>
        <p:spPr>
          <a:xfrm>
            <a:off x="5303125" y="3827590"/>
            <a:ext cx="14121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9">
          <p15:clr>
            <a:srgbClr val="F9AD4C"/>
          </p15:clr>
        </p15:guide>
        <p15:guide id="2" pos="5491">
          <p15:clr>
            <a:srgbClr val="F9AD4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2590050" y="539499"/>
            <a:ext cx="3963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708600" y="539500"/>
            <a:ext cx="77268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268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713232" y="1014984"/>
            <a:ext cx="7726800" cy="3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08588" y="447027"/>
            <a:ext cx="7726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04672" y="539496"/>
            <a:ext cx="31914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3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04672" y="1719072"/>
            <a:ext cx="3968400" cy="2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1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1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1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1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1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1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1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600200" y="3036933"/>
            <a:ext cx="40050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1600200" y="3605878"/>
            <a:ext cx="33375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/>
          <p:nvPr/>
        </p:nvSpPr>
        <p:spPr>
          <a:xfrm flipH="1">
            <a:off x="6505500" y="0"/>
            <a:ext cx="2638500" cy="516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/>
          <p:nvPr/>
        </p:nvSpPr>
        <p:spPr>
          <a:xfrm flipH="1">
            <a:off x="75" y="1026150"/>
            <a:ext cx="1152300" cy="31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BJECT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804925" y="743417"/>
            <a:ext cx="15342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637975" y="1776451"/>
            <a:ext cx="186810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1803150" y="4321300"/>
            <a:ext cx="5537700" cy="82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  <p15:guide id="2" orient="horz" pos="1715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1803150" y="0"/>
            <a:ext cx="5537700" cy="300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2629800" y="1993400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i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629800" y="1176100"/>
            <a:ext cx="38844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6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6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6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6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6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6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6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6776" y="32157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1001625" y="3637272"/>
            <a:ext cx="19119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2"/>
          </p:nvPr>
        </p:nvSpPr>
        <p:spPr>
          <a:xfrm>
            <a:off x="3457626" y="321576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3"/>
          </p:nvPr>
        </p:nvSpPr>
        <p:spPr>
          <a:xfrm>
            <a:off x="3622475" y="3637272"/>
            <a:ext cx="19119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049979" y="3215775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5"/>
          </p:nvPr>
        </p:nvSpPr>
        <p:spPr>
          <a:xfrm>
            <a:off x="6243325" y="3637272"/>
            <a:ext cx="19119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 hasCustomPrompt="1"/>
          </p:nvPr>
        </p:nvSpPr>
        <p:spPr>
          <a:xfrm>
            <a:off x="836775" y="2594197"/>
            <a:ext cx="2241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7" hasCustomPrompt="1"/>
          </p:nvPr>
        </p:nvSpPr>
        <p:spPr>
          <a:xfrm>
            <a:off x="3436253" y="2594197"/>
            <a:ext cx="2241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8" hasCustomPrompt="1"/>
          </p:nvPr>
        </p:nvSpPr>
        <p:spPr>
          <a:xfrm>
            <a:off x="6057103" y="2594197"/>
            <a:ext cx="2241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9"/>
          </p:nvPr>
        </p:nvSpPr>
        <p:spPr>
          <a:xfrm>
            <a:off x="705000" y="539496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5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  <p15:guide id="2" pos="617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426475" y="1447287"/>
            <a:ext cx="2512889" cy="2248916"/>
          </a:xfrm>
          <a:custGeom>
            <a:avLst/>
            <a:gdLst/>
            <a:ahLst/>
            <a:cxnLst/>
            <a:rect l="l" t="t" r="r" b="b"/>
            <a:pathLst>
              <a:path w="4763770" h="5918200" extrusionOk="0">
                <a:moveTo>
                  <a:pt x="4763236" y="5918200"/>
                </a:moveTo>
                <a:lnTo>
                  <a:pt x="0" y="5918200"/>
                </a:lnTo>
                <a:lnTo>
                  <a:pt x="0" y="0"/>
                </a:lnTo>
                <a:lnTo>
                  <a:pt x="4763236" y="0"/>
                </a:lnTo>
                <a:lnTo>
                  <a:pt x="4763236" y="59182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6206613" y="1447287"/>
            <a:ext cx="2512889" cy="2248916"/>
          </a:xfrm>
          <a:custGeom>
            <a:avLst/>
            <a:gdLst/>
            <a:ahLst/>
            <a:cxnLst/>
            <a:rect l="l" t="t" r="r" b="b"/>
            <a:pathLst>
              <a:path w="4763770" h="5918200" extrusionOk="0">
                <a:moveTo>
                  <a:pt x="4763236" y="5918200"/>
                </a:moveTo>
                <a:lnTo>
                  <a:pt x="0" y="5918200"/>
                </a:lnTo>
                <a:lnTo>
                  <a:pt x="0" y="0"/>
                </a:lnTo>
                <a:lnTo>
                  <a:pt x="4763236" y="0"/>
                </a:lnTo>
                <a:lnTo>
                  <a:pt x="4763236" y="59182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3316544" y="1447287"/>
            <a:ext cx="2512889" cy="2248916"/>
          </a:xfrm>
          <a:custGeom>
            <a:avLst/>
            <a:gdLst/>
            <a:ahLst/>
            <a:cxnLst/>
            <a:rect l="l" t="t" r="r" b="b"/>
            <a:pathLst>
              <a:path w="4763770" h="5918200" extrusionOk="0">
                <a:moveTo>
                  <a:pt x="4763236" y="5918200"/>
                </a:moveTo>
                <a:lnTo>
                  <a:pt x="0" y="5918200"/>
                </a:lnTo>
                <a:lnTo>
                  <a:pt x="0" y="0"/>
                </a:lnTo>
                <a:lnTo>
                  <a:pt x="4763236" y="0"/>
                </a:lnTo>
                <a:lnTo>
                  <a:pt x="4763236" y="59182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540950" y="539500"/>
            <a:ext cx="4064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B3862"/>
              </a:buClr>
              <a:buSzPts val="3300"/>
              <a:buNone/>
              <a:defRPr sz="3300">
                <a:solidFill>
                  <a:srgbClr val="DB386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761301" y="212862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61300" y="2585027"/>
            <a:ext cx="18414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651315" y="212862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3652223" y="2585027"/>
            <a:ext cx="18414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6541402" y="212862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6542299" y="2585027"/>
            <a:ext cx="18414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9">
          <p15:clr>
            <a:srgbClr val="F9AD4C"/>
          </p15:clr>
        </p15:guide>
        <p15:guide id="2" pos="5491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7650" y="731520"/>
            <a:ext cx="58887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u Philomene One"/>
              <a:buNone/>
              <a:defRPr sz="28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89888" y="2377440"/>
            <a:ext cx="4361700" cy="14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Char char="●"/>
              <a:defRPr sz="12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Char char="○"/>
              <a:defRPr sz="12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Char char="■"/>
              <a:defRPr sz="12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Char char="●"/>
              <a:defRPr sz="12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Char char="○"/>
              <a:defRPr sz="12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Char char="■"/>
              <a:defRPr sz="12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Char char="●"/>
              <a:defRPr sz="12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Char char="○"/>
              <a:defRPr sz="12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kkitt Regular"/>
              <a:buChar char="■"/>
              <a:defRPr sz="12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2927250" y="1831593"/>
            <a:ext cx="3289500" cy="1469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Sprinkly</a:t>
            </a:r>
            <a:br>
              <a:rPr lang="en" sz="4000" dirty="0"/>
            </a:br>
            <a:endParaRPr sz="4000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3209544" y="2907792"/>
            <a:ext cx="27342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By SKAM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1"/>
          <p:cNvPicPr preferRelativeResize="0"/>
          <p:nvPr/>
        </p:nvPicPr>
        <p:blipFill rotWithShape="1">
          <a:blip r:embed="rId3">
            <a:alphaModFix/>
          </a:blip>
          <a:srcRect t="34912" b="29462"/>
          <a:stretch/>
        </p:blipFill>
        <p:spPr>
          <a:xfrm flipH="1">
            <a:off x="0" y="739350"/>
            <a:ext cx="9144000" cy="18324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1"/>
          <p:cNvSpPr/>
          <p:nvPr/>
        </p:nvSpPr>
        <p:spPr>
          <a:xfrm>
            <a:off x="0" y="739350"/>
            <a:ext cx="9144000" cy="1832400"/>
          </a:xfrm>
          <a:prstGeom prst="rect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1"/>
          <p:cNvSpPr txBox="1">
            <a:spLocks noGrp="1"/>
          </p:cNvSpPr>
          <p:nvPr>
            <p:ph type="title"/>
          </p:nvPr>
        </p:nvSpPr>
        <p:spPr>
          <a:xfrm>
            <a:off x="1600200" y="2719906"/>
            <a:ext cx="40050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Какво научихме?</a:t>
            </a:r>
            <a:endParaRPr sz="3600" dirty="0"/>
          </a:p>
        </p:txBody>
      </p:sp>
      <p:sp>
        <p:nvSpPr>
          <p:cNvPr id="368" name="Google Shape;368;p51"/>
          <p:cNvSpPr txBox="1">
            <a:spLocks noGrp="1"/>
          </p:cNvSpPr>
          <p:nvPr>
            <p:ph type="subTitle" idx="1"/>
          </p:nvPr>
        </p:nvSpPr>
        <p:spPr>
          <a:xfrm>
            <a:off x="1600200" y="3026206"/>
            <a:ext cx="3337500" cy="1970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sz="1800" dirty="0"/>
              <a:t>Подобрихме уменията си за работа в екип</a:t>
            </a:r>
            <a:r>
              <a:rPr lang="en-US" sz="1800" dirty="0">
                <a:latin typeface="Rokkitt Regular" panose="020B0604020202020204" charset="0"/>
              </a:rPr>
              <a:t> </a:t>
            </a:r>
            <a:endParaRPr lang="bg-BG" sz="1800" dirty="0">
              <a:latin typeface="Rokkitt Regular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bg-BG" sz="1800" dirty="0">
                <a:latin typeface="Rokkitt Regular" panose="020B0604020202020204" charset="0"/>
              </a:rPr>
              <a:t>Обогатихме знанията си за </a:t>
            </a:r>
            <a:r>
              <a:rPr lang="en-US" sz="1800" dirty="0">
                <a:latin typeface="Rokkitt Regular" panose="020B0604020202020204" charset="0"/>
              </a:rPr>
              <a:t>NODE.js, Linux, SQL, jQuery</a:t>
            </a:r>
            <a:endParaRPr sz="1800" dirty="0">
              <a:latin typeface="Rokkitt Regular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/>
          <p:nvPr/>
        </p:nvSpPr>
        <p:spPr>
          <a:xfrm>
            <a:off x="1664707" y="144399"/>
            <a:ext cx="5624700" cy="4412700"/>
          </a:xfrm>
          <a:prstGeom prst="rect">
            <a:avLst/>
          </a:prstGeom>
          <a:gradFill>
            <a:gsLst>
              <a:gs pos="0">
                <a:srgbClr val="4D4F40">
                  <a:alpha val="6000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ctrTitle"/>
          </p:nvPr>
        </p:nvSpPr>
        <p:spPr>
          <a:xfrm>
            <a:off x="2884210" y="1441377"/>
            <a:ext cx="3375579" cy="1130373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Благодарим Ви за вниманието</a:t>
            </a:r>
            <a:r>
              <a:rPr lang="en" sz="3600" dirty="0"/>
              <a:t>!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ACBF3E-2EE8-4D80-8419-7425245B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778394"/>
            <a:ext cx="4319263" cy="1173974"/>
          </a:xfrm>
        </p:spPr>
        <p:txBody>
          <a:bodyPr/>
          <a:lstStyle/>
          <a:p>
            <a:r>
              <a:rPr lang="bg-BG" sz="4000" b="1" dirty="0">
                <a:solidFill>
                  <a:schemeClr val="accent2"/>
                </a:solidFill>
              </a:rPr>
              <a:t>Идеята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480EABC-C394-4B60-A218-84EDAFB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0085" y="2253900"/>
            <a:ext cx="7619999" cy="2889600"/>
          </a:xfrm>
        </p:spPr>
        <p:txBody>
          <a:bodyPr/>
          <a:lstStyle/>
          <a:p>
            <a:pPr marL="152400" indent="0">
              <a:buNone/>
            </a:pPr>
            <a:r>
              <a:rPr lang="ru-RU" sz="2800" dirty="0">
                <a:solidFill>
                  <a:schemeClr val="accent6"/>
                </a:solidFill>
              </a:rPr>
              <a:t>Намаляване на загубата на вода от селското стопанство. Подобряване на качеството на хранителните продукти. </a:t>
            </a:r>
          </a:p>
          <a:p>
            <a:endParaRPr lang="en-US" sz="3600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ADC05245-092A-48E2-8864-48936D28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32" y="454375"/>
            <a:ext cx="3484025" cy="34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8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8000"/>
          </a:schemeClr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1005016" y="477128"/>
            <a:ext cx="7726800" cy="756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sz="3200" dirty="0"/>
              <a:t>Как се разпределят сладките водни ресурси в света?</a:t>
            </a:r>
            <a:endParaRPr sz="3200" dirty="0"/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BEAD2FA7-4F4A-4E07-AA27-79E945CBC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761039"/>
              </p:ext>
            </p:extLst>
          </p:nvPr>
        </p:nvGraphicFramePr>
        <p:xfrm>
          <a:off x="-2025850" y="343989"/>
          <a:ext cx="10164834" cy="445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9"/>
          <p:cNvPicPr preferRelativeResize="0"/>
          <p:nvPr/>
        </p:nvPicPr>
        <p:blipFill rotWithShape="1">
          <a:blip r:embed="rId3">
            <a:alphaModFix/>
          </a:blip>
          <a:srcRect l="8996" r="8988" b="51267"/>
          <a:stretch/>
        </p:blipFill>
        <p:spPr>
          <a:xfrm flipH="1">
            <a:off x="6425" y="3700"/>
            <a:ext cx="9144000" cy="305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/>
          <p:nvPr/>
        </p:nvSpPr>
        <p:spPr>
          <a:xfrm>
            <a:off x="-6375" y="3638"/>
            <a:ext cx="9144000" cy="3056400"/>
          </a:xfrm>
          <a:prstGeom prst="rect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D4F40"/>
              </a:solidFill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3868925" y="0"/>
            <a:ext cx="1393403" cy="3595306"/>
          </a:xfrm>
          <a:custGeom>
            <a:avLst/>
            <a:gdLst/>
            <a:ahLst/>
            <a:cxnLst/>
            <a:rect l="l" t="t" r="r" b="b"/>
            <a:pathLst>
              <a:path w="4763770" h="5918200" extrusionOk="0">
                <a:moveTo>
                  <a:pt x="4763236" y="5918200"/>
                </a:moveTo>
                <a:lnTo>
                  <a:pt x="0" y="5918200"/>
                </a:lnTo>
                <a:lnTo>
                  <a:pt x="0" y="0"/>
                </a:lnTo>
                <a:lnTo>
                  <a:pt x="4763236" y="0"/>
                </a:lnTo>
                <a:lnTo>
                  <a:pt x="4763236" y="59182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9"/>
          <p:cNvSpPr/>
          <p:nvPr/>
        </p:nvSpPr>
        <p:spPr>
          <a:xfrm>
            <a:off x="1263675" y="0"/>
            <a:ext cx="1393403" cy="3595306"/>
          </a:xfrm>
          <a:custGeom>
            <a:avLst/>
            <a:gdLst/>
            <a:ahLst/>
            <a:cxnLst/>
            <a:rect l="l" t="t" r="r" b="b"/>
            <a:pathLst>
              <a:path w="4763770" h="5918200" extrusionOk="0">
                <a:moveTo>
                  <a:pt x="4763236" y="5918200"/>
                </a:moveTo>
                <a:lnTo>
                  <a:pt x="0" y="5918200"/>
                </a:lnTo>
                <a:lnTo>
                  <a:pt x="0" y="0"/>
                </a:lnTo>
                <a:lnTo>
                  <a:pt x="4763236" y="0"/>
                </a:lnTo>
                <a:lnTo>
                  <a:pt x="4763236" y="59182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7"/>
          </p:nvPr>
        </p:nvSpPr>
        <p:spPr>
          <a:xfrm>
            <a:off x="3436253" y="2210198"/>
            <a:ext cx="2241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1156438" y="2863513"/>
            <a:ext cx="1602274" cy="4405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Течащи напоителни системи </a:t>
            </a:r>
            <a:endParaRPr dirty="0"/>
          </a:p>
        </p:txBody>
      </p:sp>
      <p:sp>
        <p:nvSpPr>
          <p:cNvPr id="228" name="Google Shape;228;p39"/>
          <p:cNvSpPr/>
          <p:nvPr/>
        </p:nvSpPr>
        <p:spPr>
          <a:xfrm>
            <a:off x="6474175" y="0"/>
            <a:ext cx="1393403" cy="3595306"/>
          </a:xfrm>
          <a:custGeom>
            <a:avLst/>
            <a:gdLst/>
            <a:ahLst/>
            <a:cxnLst/>
            <a:rect l="l" t="t" r="r" b="b"/>
            <a:pathLst>
              <a:path w="4763770" h="5918200" extrusionOk="0">
                <a:moveTo>
                  <a:pt x="4763236" y="5918200"/>
                </a:moveTo>
                <a:lnTo>
                  <a:pt x="0" y="5918200"/>
                </a:lnTo>
                <a:lnTo>
                  <a:pt x="0" y="0"/>
                </a:lnTo>
                <a:lnTo>
                  <a:pt x="4763236" y="0"/>
                </a:lnTo>
                <a:lnTo>
                  <a:pt x="4763236" y="59182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8FF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4"/>
          </p:nvPr>
        </p:nvSpPr>
        <p:spPr>
          <a:xfrm>
            <a:off x="6461375" y="3011373"/>
            <a:ext cx="1393403" cy="170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Отглеждане на култури в неподходяща среда</a:t>
            </a:r>
            <a:endParaRPr dirty="0"/>
          </a:p>
        </p:txBody>
      </p:sp>
      <p:sp>
        <p:nvSpPr>
          <p:cNvPr id="230" name="Google Shape;230;p39"/>
          <p:cNvSpPr txBox="1">
            <a:spLocks noGrp="1"/>
          </p:cNvSpPr>
          <p:nvPr>
            <p:ph type="title" idx="6"/>
          </p:nvPr>
        </p:nvSpPr>
        <p:spPr>
          <a:xfrm>
            <a:off x="772892" y="2205758"/>
            <a:ext cx="2241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 idx="8"/>
          </p:nvPr>
        </p:nvSpPr>
        <p:spPr>
          <a:xfrm>
            <a:off x="5989886" y="2204137"/>
            <a:ext cx="2241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9"/>
          </p:nvPr>
        </p:nvSpPr>
        <p:spPr>
          <a:xfrm>
            <a:off x="690053" y="201744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dirty="0"/>
              <a:t>Проблемите</a:t>
            </a:r>
            <a:br>
              <a:rPr lang="bg-BG" sz="2800" b="1" dirty="0"/>
            </a:br>
            <a:endParaRPr sz="2800" b="1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CC7EF09-7405-4EA0-83E9-EAAE48373CA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70559" y="2711073"/>
            <a:ext cx="1229705" cy="697800"/>
          </a:xfrm>
        </p:spPr>
        <p:txBody>
          <a:bodyPr/>
          <a:lstStyle/>
          <a:p>
            <a:r>
              <a:rPr lang="bg-BG" dirty="0"/>
              <a:t>Неефективни методи за прилагане</a:t>
            </a:r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763E12C0-9C31-45BD-B3C9-805605BC8626}"/>
              </a:ext>
            </a:extLst>
          </p:cNvPr>
          <p:cNvSpPr txBox="1"/>
          <p:nvPr/>
        </p:nvSpPr>
        <p:spPr>
          <a:xfrm>
            <a:off x="911661" y="3809257"/>
            <a:ext cx="7512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accent2"/>
                </a:solidFill>
                <a:latin typeface="Comfortaa"/>
              </a:rPr>
              <a:t>От тези 70% сладка вода, 60% биват изгубени в следствие на тези проблеми.</a:t>
            </a:r>
            <a:endParaRPr lang="en-US" sz="2400" dirty="0">
              <a:solidFill>
                <a:schemeClr val="accent2"/>
              </a:solidFill>
              <a:latin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subTitle" idx="1"/>
          </p:nvPr>
        </p:nvSpPr>
        <p:spPr>
          <a:xfrm>
            <a:off x="569499" y="1100087"/>
            <a:ext cx="6225748" cy="1573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Sprinkly</a:t>
            </a:r>
            <a:r>
              <a:rPr lang="en-US" sz="2000" dirty="0"/>
              <a:t> -</a:t>
            </a:r>
            <a:r>
              <a:rPr lang="ru-RU" sz="2000" dirty="0"/>
              <a:t>напълно автоматизираната система </a:t>
            </a:r>
            <a:r>
              <a:rPr lang="bg-BG" sz="2000" dirty="0"/>
              <a:t>на</a:t>
            </a:r>
            <a:r>
              <a:rPr lang="ru-RU" sz="2000" dirty="0"/>
              <a:t> пръскачки, контролирани от </a:t>
            </a:r>
            <a:r>
              <a:rPr lang="bg-BG" sz="2000" dirty="0"/>
              <a:t>уеб апкликация</a:t>
            </a:r>
            <a:r>
              <a:rPr lang="ru-RU" sz="2000" dirty="0"/>
              <a:t>.</a:t>
            </a:r>
            <a:endParaRPr sz="2000" dirty="0"/>
          </a:p>
        </p:txBody>
      </p:sp>
      <p:pic>
        <p:nvPicPr>
          <p:cNvPr id="211" name="Google Shape;211;p38"/>
          <p:cNvPicPr preferRelativeResize="0"/>
          <p:nvPr/>
        </p:nvPicPr>
        <p:blipFill rotWithShape="1">
          <a:blip r:embed="rId3">
            <a:alphaModFix/>
          </a:blip>
          <a:srcRect t="15088" b="15088"/>
          <a:stretch/>
        </p:blipFill>
        <p:spPr>
          <a:xfrm flipH="1">
            <a:off x="0" y="3347149"/>
            <a:ext cx="9144000" cy="1795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 rotWithShape="1">
          <a:blip r:embed="rId4">
            <a:alphaModFix/>
          </a:blip>
          <a:srcRect l="-40" t="45811" r="-150" b="19270"/>
          <a:stretch/>
        </p:blipFill>
        <p:spPr>
          <a:xfrm flipH="1">
            <a:off x="-17376" y="3347150"/>
            <a:ext cx="9161376" cy="179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/>
          <p:nvPr/>
        </p:nvSpPr>
        <p:spPr>
          <a:xfrm>
            <a:off x="-50" y="3347213"/>
            <a:ext cx="9144000" cy="1795800"/>
          </a:xfrm>
          <a:prstGeom prst="rect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D4F40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D95AF81-7220-4E4D-96EB-CEFE74D86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351" y="1100087"/>
            <a:ext cx="2285132" cy="2285132"/>
          </a:xfrm>
          <a:prstGeom prst="rect">
            <a:avLst/>
          </a:prstGeom>
        </p:spPr>
      </p:pic>
      <p:sp>
        <p:nvSpPr>
          <p:cNvPr id="15" name="Google Shape;210;p38">
            <a:extLst>
              <a:ext uri="{FF2B5EF4-FFF2-40B4-BE49-F238E27FC236}">
                <a16:creationId xmlns:a16="http://schemas.microsoft.com/office/drawing/2014/main" id="{D1E14050-195E-4AD3-B01A-4D7D0111D686}"/>
              </a:ext>
            </a:extLst>
          </p:cNvPr>
          <p:cNvSpPr txBox="1">
            <a:spLocks/>
          </p:cNvSpPr>
          <p:nvPr/>
        </p:nvSpPr>
        <p:spPr>
          <a:xfrm>
            <a:off x="569499" y="-7084"/>
            <a:ext cx="8448995" cy="157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None/>
              <a:defRPr sz="1200" b="0" i="0" u="none" strike="noStrike" cap="none">
                <a:solidFill>
                  <a:schemeClr val="lt2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None/>
              <a:defRPr sz="600" b="0" i="0" u="none" strike="noStrike" cap="none">
                <a:solidFill>
                  <a:schemeClr val="lt2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None/>
              <a:defRPr sz="600" b="0" i="0" u="none" strike="noStrike" cap="none">
                <a:solidFill>
                  <a:schemeClr val="lt2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None/>
              <a:defRPr sz="600" b="0" i="0" u="none" strike="noStrike" cap="none">
                <a:solidFill>
                  <a:schemeClr val="lt2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None/>
              <a:defRPr sz="600" b="0" i="0" u="none" strike="noStrike" cap="none">
                <a:solidFill>
                  <a:schemeClr val="lt2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None/>
              <a:defRPr sz="600" b="0" i="0" u="none" strike="noStrike" cap="none">
                <a:solidFill>
                  <a:schemeClr val="lt2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None/>
              <a:defRPr sz="600" b="0" i="0" u="none" strike="noStrike" cap="none">
                <a:solidFill>
                  <a:schemeClr val="lt2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kkitt Regular"/>
              <a:buNone/>
              <a:defRPr sz="600" b="0" i="0" u="none" strike="noStrike" cap="none">
                <a:solidFill>
                  <a:schemeClr val="lt2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kkitt Regular"/>
              <a:buNone/>
              <a:defRPr sz="600" b="0" i="0" u="none" strike="noStrike" cap="none">
                <a:solidFill>
                  <a:schemeClr val="lt2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2800" dirty="0">
                <a:solidFill>
                  <a:schemeClr val="tx1"/>
                </a:solidFill>
              </a:rPr>
              <a:t>Нашето решение за намаляване на потреблението на вода в селското стопанство</a:t>
            </a:r>
          </a:p>
        </p:txBody>
      </p:sp>
    </p:spTree>
    <p:extLst>
      <p:ext uri="{BB962C8B-B14F-4D97-AF65-F5344CB8AC3E}">
        <p14:creationId xmlns:p14="http://schemas.microsoft.com/office/powerpoint/2010/main" val="173802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0"/>
          <p:cNvSpPr/>
          <p:nvPr/>
        </p:nvSpPr>
        <p:spPr>
          <a:xfrm>
            <a:off x="1121664" y="3413760"/>
            <a:ext cx="6906458" cy="14379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90"/>
          <p:cNvSpPr txBox="1">
            <a:spLocks noGrp="1"/>
          </p:cNvSpPr>
          <p:nvPr>
            <p:ph type="title"/>
          </p:nvPr>
        </p:nvSpPr>
        <p:spPr>
          <a:xfrm>
            <a:off x="2540950" y="539500"/>
            <a:ext cx="4064100" cy="40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Нашият отбор</a:t>
            </a:r>
            <a:endParaRPr dirty="0"/>
          </a:p>
        </p:txBody>
      </p:sp>
      <p:sp>
        <p:nvSpPr>
          <p:cNvPr id="1074" name="Google Shape;1074;p90"/>
          <p:cNvSpPr txBox="1">
            <a:spLocks noGrp="1"/>
          </p:cNvSpPr>
          <p:nvPr>
            <p:ph type="title" idx="2"/>
          </p:nvPr>
        </p:nvSpPr>
        <p:spPr>
          <a:xfrm>
            <a:off x="2391699" y="3556070"/>
            <a:ext cx="1412100" cy="24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Моника</a:t>
            </a:r>
            <a:endParaRPr sz="2000" dirty="0"/>
          </a:p>
        </p:txBody>
      </p:sp>
      <p:sp>
        <p:nvSpPr>
          <p:cNvPr id="1075" name="Google Shape;1075;p90"/>
          <p:cNvSpPr txBox="1">
            <a:spLocks noGrp="1"/>
          </p:cNvSpPr>
          <p:nvPr>
            <p:ph type="subTitle" idx="1"/>
          </p:nvPr>
        </p:nvSpPr>
        <p:spPr>
          <a:xfrm>
            <a:off x="2428725" y="3937100"/>
            <a:ext cx="14121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Replace the  image on the screen with your own</a:t>
            </a:r>
            <a:endParaRPr dirty="0"/>
          </a:p>
        </p:txBody>
      </p:sp>
      <p:sp>
        <p:nvSpPr>
          <p:cNvPr id="1076" name="Google Shape;1076;p90"/>
          <p:cNvSpPr txBox="1">
            <a:spLocks noGrp="1"/>
          </p:cNvSpPr>
          <p:nvPr>
            <p:ph type="title" idx="3"/>
          </p:nvPr>
        </p:nvSpPr>
        <p:spPr>
          <a:xfrm>
            <a:off x="3865975" y="3558475"/>
            <a:ext cx="1412100" cy="24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Александър</a:t>
            </a:r>
            <a:endParaRPr sz="2000" dirty="0"/>
          </a:p>
        </p:txBody>
      </p:sp>
      <p:sp>
        <p:nvSpPr>
          <p:cNvPr id="1077" name="Google Shape;1077;p90"/>
          <p:cNvSpPr txBox="1">
            <a:spLocks noGrp="1"/>
          </p:cNvSpPr>
          <p:nvPr>
            <p:ph type="subTitle" idx="4"/>
          </p:nvPr>
        </p:nvSpPr>
        <p:spPr>
          <a:xfrm>
            <a:off x="3865925" y="3937100"/>
            <a:ext cx="14121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Replace the  image on the screen with your own</a:t>
            </a:r>
            <a:endParaRPr dirty="0"/>
          </a:p>
        </p:txBody>
      </p:sp>
      <p:sp>
        <p:nvSpPr>
          <p:cNvPr id="1078" name="Google Shape;1078;p90"/>
          <p:cNvSpPr txBox="1">
            <a:spLocks noGrp="1"/>
          </p:cNvSpPr>
          <p:nvPr>
            <p:ph type="title" idx="5"/>
          </p:nvPr>
        </p:nvSpPr>
        <p:spPr>
          <a:xfrm>
            <a:off x="5303175" y="3558475"/>
            <a:ext cx="1412100" cy="24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Теодор</a:t>
            </a:r>
            <a:endParaRPr sz="2000" dirty="0"/>
          </a:p>
        </p:txBody>
      </p:sp>
      <p:sp>
        <p:nvSpPr>
          <p:cNvPr id="1079" name="Google Shape;1079;p90"/>
          <p:cNvSpPr txBox="1">
            <a:spLocks noGrp="1"/>
          </p:cNvSpPr>
          <p:nvPr>
            <p:ph type="subTitle" idx="6"/>
          </p:nvPr>
        </p:nvSpPr>
        <p:spPr>
          <a:xfrm>
            <a:off x="5303125" y="3937100"/>
            <a:ext cx="14121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Replace the image on the screen with your own</a:t>
            </a:r>
            <a:endParaRPr dirty="0"/>
          </a:p>
        </p:txBody>
      </p:sp>
      <p:sp>
        <p:nvSpPr>
          <p:cNvPr id="12" name="Google Shape;1074;p90">
            <a:extLst>
              <a:ext uri="{FF2B5EF4-FFF2-40B4-BE49-F238E27FC236}">
                <a16:creationId xmlns:a16="http://schemas.microsoft.com/office/drawing/2014/main" id="{90317E8D-C46E-42DB-B940-131714AAC9D8}"/>
              </a:ext>
            </a:extLst>
          </p:cNvPr>
          <p:cNvSpPr txBox="1">
            <a:spLocks/>
          </p:cNvSpPr>
          <p:nvPr/>
        </p:nvSpPr>
        <p:spPr>
          <a:xfrm>
            <a:off x="1069120" y="3568960"/>
            <a:ext cx="14121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FF5"/>
              </a:buClr>
              <a:buSzPts val="1400"/>
              <a:buFont typeface="Chau Philomene One"/>
              <a:buNone/>
              <a:defRPr sz="1400" b="0" i="0" u="none" strike="noStrike" cap="none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2000" dirty="0"/>
              <a:t>Калоян</a:t>
            </a:r>
            <a:endParaRPr lang="en-US" sz="2000" dirty="0"/>
          </a:p>
        </p:txBody>
      </p:sp>
      <p:sp>
        <p:nvSpPr>
          <p:cNvPr id="13" name="Google Shape;1074;p90">
            <a:extLst>
              <a:ext uri="{FF2B5EF4-FFF2-40B4-BE49-F238E27FC236}">
                <a16:creationId xmlns:a16="http://schemas.microsoft.com/office/drawing/2014/main" id="{21C01BA8-26E8-41C8-B8A3-04E8D1F5310F}"/>
              </a:ext>
            </a:extLst>
          </p:cNvPr>
          <p:cNvSpPr txBox="1">
            <a:spLocks/>
          </p:cNvSpPr>
          <p:nvPr/>
        </p:nvSpPr>
        <p:spPr>
          <a:xfrm>
            <a:off x="6566396" y="3553630"/>
            <a:ext cx="14121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FF5"/>
              </a:buClr>
              <a:buSzPts val="1400"/>
              <a:buFont typeface="Chau Philomene One"/>
              <a:buNone/>
              <a:defRPr sz="1400" b="0" i="0" u="none" strike="noStrike" cap="none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2000" dirty="0"/>
              <a:t>Сара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7"/>
          <p:cNvPicPr preferRelativeResize="0"/>
          <p:nvPr/>
        </p:nvPicPr>
        <p:blipFill rotWithShape="1">
          <a:blip r:embed="rId3">
            <a:alphaModFix/>
          </a:blip>
          <a:srcRect t="33435" r="74399"/>
          <a:stretch/>
        </p:blipFill>
        <p:spPr>
          <a:xfrm flipH="1">
            <a:off x="6605271" y="0"/>
            <a:ext cx="2540704" cy="4404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7"/>
          <p:cNvSpPr/>
          <p:nvPr/>
        </p:nvSpPr>
        <p:spPr>
          <a:xfrm>
            <a:off x="6605025" y="14500"/>
            <a:ext cx="2540700" cy="4375200"/>
          </a:xfrm>
          <a:prstGeom prst="rect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l="52162" t="33435" r="22237"/>
          <a:stretch/>
        </p:blipFill>
        <p:spPr>
          <a:xfrm flipH="1">
            <a:off x="246" y="0"/>
            <a:ext cx="2540704" cy="4404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7"/>
          <p:cNvSpPr/>
          <p:nvPr/>
        </p:nvSpPr>
        <p:spPr>
          <a:xfrm>
            <a:off x="0" y="0"/>
            <a:ext cx="2540700" cy="4375200"/>
          </a:xfrm>
          <a:prstGeom prst="rect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7"/>
          <p:cNvSpPr/>
          <p:nvPr/>
        </p:nvSpPr>
        <p:spPr>
          <a:xfrm>
            <a:off x="426475" y="1447275"/>
            <a:ext cx="2512889" cy="2485644"/>
          </a:xfrm>
          <a:custGeom>
            <a:avLst/>
            <a:gdLst/>
            <a:ahLst/>
            <a:cxnLst/>
            <a:rect l="l" t="t" r="r" b="b"/>
            <a:pathLst>
              <a:path w="4763770" h="5918200" extrusionOk="0">
                <a:moveTo>
                  <a:pt x="4763236" y="5918200"/>
                </a:moveTo>
                <a:lnTo>
                  <a:pt x="0" y="5918200"/>
                </a:lnTo>
                <a:lnTo>
                  <a:pt x="0" y="0"/>
                </a:lnTo>
                <a:lnTo>
                  <a:pt x="4763236" y="0"/>
                </a:lnTo>
                <a:lnTo>
                  <a:pt x="4763236" y="59182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7"/>
          <p:cNvSpPr/>
          <p:nvPr/>
        </p:nvSpPr>
        <p:spPr>
          <a:xfrm>
            <a:off x="6206611" y="1447275"/>
            <a:ext cx="2512889" cy="2485644"/>
          </a:xfrm>
          <a:custGeom>
            <a:avLst/>
            <a:gdLst/>
            <a:ahLst/>
            <a:cxnLst/>
            <a:rect l="l" t="t" r="r" b="b"/>
            <a:pathLst>
              <a:path w="4763770" h="5918200" extrusionOk="0">
                <a:moveTo>
                  <a:pt x="4763236" y="5918200"/>
                </a:moveTo>
                <a:lnTo>
                  <a:pt x="0" y="5918200"/>
                </a:lnTo>
                <a:lnTo>
                  <a:pt x="0" y="0"/>
                </a:lnTo>
                <a:lnTo>
                  <a:pt x="4763236" y="0"/>
                </a:lnTo>
                <a:lnTo>
                  <a:pt x="4763236" y="59182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7"/>
          <p:cNvSpPr txBox="1">
            <a:spLocks noGrp="1"/>
          </p:cNvSpPr>
          <p:nvPr>
            <p:ph type="title" idx="2"/>
          </p:nvPr>
        </p:nvSpPr>
        <p:spPr>
          <a:xfrm>
            <a:off x="761301" y="212862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</a:t>
            </a:r>
            <a:endParaRPr dirty="0"/>
          </a:p>
        </p:txBody>
      </p:sp>
      <p:sp>
        <p:nvSpPr>
          <p:cNvPr id="312" name="Google Shape;312;p47"/>
          <p:cNvSpPr txBox="1">
            <a:spLocks noGrp="1"/>
          </p:cNvSpPr>
          <p:nvPr>
            <p:ph type="subTitle" idx="1"/>
          </p:nvPr>
        </p:nvSpPr>
        <p:spPr>
          <a:xfrm>
            <a:off x="416937" y="2541508"/>
            <a:ext cx="18414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Node.Js</a:t>
            </a: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13" name="Google Shape;313;p47"/>
          <p:cNvSpPr txBox="1">
            <a:spLocks noGrp="1"/>
          </p:cNvSpPr>
          <p:nvPr>
            <p:ph type="title" idx="3"/>
          </p:nvPr>
        </p:nvSpPr>
        <p:spPr>
          <a:xfrm>
            <a:off x="3651315" y="212862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sp>
        <p:nvSpPr>
          <p:cNvPr id="314" name="Google Shape;314;p47"/>
          <p:cNvSpPr txBox="1">
            <a:spLocks noGrp="1"/>
          </p:cNvSpPr>
          <p:nvPr>
            <p:ph type="subTitle" idx="4"/>
          </p:nvPr>
        </p:nvSpPr>
        <p:spPr>
          <a:xfrm>
            <a:off x="3652223" y="2585027"/>
            <a:ext cx="18414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HTML + CSS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  <a:endParaRPr dirty="0"/>
          </a:p>
        </p:txBody>
      </p:sp>
      <p:sp>
        <p:nvSpPr>
          <p:cNvPr id="315" name="Google Shape;315;p47"/>
          <p:cNvSpPr txBox="1">
            <a:spLocks noGrp="1"/>
          </p:cNvSpPr>
          <p:nvPr>
            <p:ph type="title" idx="5"/>
          </p:nvPr>
        </p:nvSpPr>
        <p:spPr>
          <a:xfrm>
            <a:off x="6541402" y="212862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</a:t>
            </a:r>
            <a:endParaRPr dirty="0"/>
          </a:p>
        </p:txBody>
      </p:sp>
      <p:sp>
        <p:nvSpPr>
          <p:cNvPr id="316" name="Google Shape;316;p47"/>
          <p:cNvSpPr txBox="1">
            <a:spLocks noGrp="1"/>
          </p:cNvSpPr>
          <p:nvPr>
            <p:ph type="subTitle" idx="6"/>
          </p:nvPr>
        </p:nvSpPr>
        <p:spPr>
          <a:xfrm>
            <a:off x="6255548" y="2490277"/>
            <a:ext cx="18414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Orange Pi Zero 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Servo motor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endParaRPr lang="en-US" dirty="0"/>
          </a:p>
        </p:txBody>
      </p:sp>
      <p:grpSp>
        <p:nvGrpSpPr>
          <p:cNvPr id="317" name="Google Shape;317;p47"/>
          <p:cNvGrpSpPr/>
          <p:nvPr/>
        </p:nvGrpSpPr>
        <p:grpSpPr>
          <a:xfrm>
            <a:off x="1518253" y="1750084"/>
            <a:ext cx="327329" cy="397877"/>
            <a:chOff x="1660575" y="238125"/>
            <a:chExt cx="4301300" cy="5228350"/>
          </a:xfrm>
        </p:grpSpPr>
        <p:sp>
          <p:nvSpPr>
            <p:cNvPr id="318" name="Google Shape;318;p47"/>
            <p:cNvSpPr/>
            <p:nvPr/>
          </p:nvSpPr>
          <p:spPr>
            <a:xfrm>
              <a:off x="1660575" y="238125"/>
              <a:ext cx="4286600" cy="5228350"/>
            </a:xfrm>
            <a:custGeom>
              <a:avLst/>
              <a:gdLst/>
              <a:ahLst/>
              <a:cxnLst/>
              <a:rect l="l" t="t" r="r" b="b"/>
              <a:pathLst>
                <a:path w="171464" h="209134" extrusionOk="0">
                  <a:moveTo>
                    <a:pt x="116368" y="9240"/>
                  </a:moveTo>
                  <a:cubicBezTo>
                    <a:pt x="117667" y="9951"/>
                    <a:pt x="118770" y="11004"/>
                    <a:pt x="119554" y="12303"/>
                  </a:cubicBezTo>
                  <a:cubicBezTo>
                    <a:pt x="119652" y="12475"/>
                    <a:pt x="119775" y="12647"/>
                    <a:pt x="119922" y="12818"/>
                  </a:cubicBezTo>
                  <a:lnTo>
                    <a:pt x="160753" y="61468"/>
                  </a:lnTo>
                  <a:lnTo>
                    <a:pt x="128524" y="61468"/>
                  </a:lnTo>
                  <a:cubicBezTo>
                    <a:pt x="121833" y="61468"/>
                    <a:pt x="116368" y="56003"/>
                    <a:pt x="116368" y="49312"/>
                  </a:cubicBezTo>
                  <a:lnTo>
                    <a:pt x="116368" y="9240"/>
                  </a:lnTo>
                  <a:close/>
                  <a:moveTo>
                    <a:pt x="128598" y="111074"/>
                  </a:moveTo>
                  <a:lnTo>
                    <a:pt x="128598" y="111074"/>
                  </a:lnTo>
                  <a:cubicBezTo>
                    <a:pt x="127397" y="117422"/>
                    <a:pt x="124113" y="128499"/>
                    <a:pt x="115314" y="136391"/>
                  </a:cubicBezTo>
                  <a:cubicBezTo>
                    <a:pt x="108378" y="142592"/>
                    <a:pt x="99163" y="145729"/>
                    <a:pt x="87913" y="145729"/>
                  </a:cubicBezTo>
                  <a:lnTo>
                    <a:pt x="87791" y="145729"/>
                  </a:lnTo>
                  <a:cubicBezTo>
                    <a:pt x="88845" y="137225"/>
                    <a:pt x="94898" y="116882"/>
                    <a:pt x="128598" y="111074"/>
                  </a:cubicBezTo>
                  <a:close/>
                  <a:moveTo>
                    <a:pt x="47082" y="136661"/>
                  </a:moveTo>
                  <a:lnTo>
                    <a:pt x="47082" y="136661"/>
                  </a:lnTo>
                  <a:cubicBezTo>
                    <a:pt x="72595" y="141440"/>
                    <a:pt x="78012" y="156611"/>
                    <a:pt x="79115" y="163768"/>
                  </a:cubicBezTo>
                  <a:cubicBezTo>
                    <a:pt x="70340" y="163621"/>
                    <a:pt x="63135" y="161121"/>
                    <a:pt x="57694" y="156243"/>
                  </a:cubicBezTo>
                  <a:cubicBezTo>
                    <a:pt x="51003" y="150288"/>
                    <a:pt x="48233" y="141955"/>
                    <a:pt x="47082" y="136661"/>
                  </a:cubicBezTo>
                  <a:close/>
                  <a:moveTo>
                    <a:pt x="16642" y="0"/>
                  </a:moveTo>
                  <a:cubicBezTo>
                    <a:pt x="7451" y="0"/>
                    <a:pt x="0" y="7475"/>
                    <a:pt x="0" y="16641"/>
                  </a:cubicBezTo>
                  <a:lnTo>
                    <a:pt x="0" y="192492"/>
                  </a:lnTo>
                  <a:cubicBezTo>
                    <a:pt x="0" y="201683"/>
                    <a:pt x="7451" y="209133"/>
                    <a:pt x="16642" y="209133"/>
                  </a:cubicBezTo>
                  <a:lnTo>
                    <a:pt x="154798" y="209133"/>
                  </a:lnTo>
                  <a:cubicBezTo>
                    <a:pt x="163988" y="209133"/>
                    <a:pt x="171464" y="201683"/>
                    <a:pt x="171464" y="192492"/>
                  </a:cubicBezTo>
                  <a:lnTo>
                    <a:pt x="171464" y="149430"/>
                  </a:lnTo>
                  <a:cubicBezTo>
                    <a:pt x="171464" y="147151"/>
                    <a:pt x="169625" y="145337"/>
                    <a:pt x="167371" y="145337"/>
                  </a:cubicBezTo>
                  <a:cubicBezTo>
                    <a:pt x="165116" y="145337"/>
                    <a:pt x="163278" y="147151"/>
                    <a:pt x="163278" y="149430"/>
                  </a:cubicBezTo>
                  <a:lnTo>
                    <a:pt x="163278" y="192492"/>
                  </a:lnTo>
                  <a:cubicBezTo>
                    <a:pt x="163278" y="197173"/>
                    <a:pt x="159479" y="200972"/>
                    <a:pt x="154798" y="200972"/>
                  </a:cubicBezTo>
                  <a:lnTo>
                    <a:pt x="87570" y="200972"/>
                  </a:lnTo>
                  <a:lnTo>
                    <a:pt x="87570" y="184600"/>
                  </a:lnTo>
                  <a:lnTo>
                    <a:pt x="92423" y="181316"/>
                  </a:lnTo>
                  <a:cubicBezTo>
                    <a:pt x="94285" y="180066"/>
                    <a:pt x="94800" y="177517"/>
                    <a:pt x="93526" y="175654"/>
                  </a:cubicBezTo>
                  <a:cubicBezTo>
                    <a:pt x="92730" y="174476"/>
                    <a:pt x="91448" y="173843"/>
                    <a:pt x="90137" y="173843"/>
                  </a:cubicBezTo>
                  <a:cubicBezTo>
                    <a:pt x="89348" y="173843"/>
                    <a:pt x="88549" y="174073"/>
                    <a:pt x="87840" y="174551"/>
                  </a:cubicBezTo>
                  <a:lnTo>
                    <a:pt x="87570" y="174723"/>
                  </a:lnTo>
                  <a:lnTo>
                    <a:pt x="87570" y="167812"/>
                  </a:lnTo>
                  <a:cubicBezTo>
                    <a:pt x="87570" y="167615"/>
                    <a:pt x="87595" y="167199"/>
                    <a:pt x="87570" y="166635"/>
                  </a:cubicBezTo>
                  <a:lnTo>
                    <a:pt x="87570" y="153915"/>
                  </a:lnTo>
                  <a:lnTo>
                    <a:pt x="87938" y="153915"/>
                  </a:lnTo>
                  <a:cubicBezTo>
                    <a:pt x="101246" y="153915"/>
                    <a:pt x="112275" y="150092"/>
                    <a:pt x="120755" y="142469"/>
                  </a:cubicBezTo>
                  <a:cubicBezTo>
                    <a:pt x="136269" y="128598"/>
                    <a:pt x="137396" y="107324"/>
                    <a:pt x="137445" y="106442"/>
                  </a:cubicBezTo>
                  <a:cubicBezTo>
                    <a:pt x="137494" y="105241"/>
                    <a:pt x="137029" y="104064"/>
                    <a:pt x="136146" y="103255"/>
                  </a:cubicBezTo>
                  <a:cubicBezTo>
                    <a:pt x="135370" y="102544"/>
                    <a:pt x="134367" y="102155"/>
                    <a:pt x="133319" y="102155"/>
                  </a:cubicBezTo>
                  <a:cubicBezTo>
                    <a:pt x="133176" y="102155"/>
                    <a:pt x="133031" y="102162"/>
                    <a:pt x="132887" y="102177"/>
                  </a:cubicBezTo>
                  <a:cubicBezTo>
                    <a:pt x="104359" y="105535"/>
                    <a:pt x="91320" y="118181"/>
                    <a:pt x="85413" y="128181"/>
                  </a:cubicBezTo>
                  <a:cubicBezTo>
                    <a:pt x="81443" y="134896"/>
                    <a:pt x="80070" y="141293"/>
                    <a:pt x="79629" y="145411"/>
                  </a:cubicBezTo>
                  <a:cubicBezTo>
                    <a:pt x="73698" y="137960"/>
                    <a:pt x="62767" y="130093"/>
                    <a:pt x="42719" y="127740"/>
                  </a:cubicBezTo>
                  <a:cubicBezTo>
                    <a:pt x="42553" y="127719"/>
                    <a:pt x="42387" y="127709"/>
                    <a:pt x="42222" y="127709"/>
                  </a:cubicBezTo>
                  <a:cubicBezTo>
                    <a:pt x="41192" y="127709"/>
                    <a:pt x="40195" y="128100"/>
                    <a:pt x="39435" y="128818"/>
                  </a:cubicBezTo>
                  <a:cubicBezTo>
                    <a:pt x="38577" y="129627"/>
                    <a:pt x="38087" y="130803"/>
                    <a:pt x="38160" y="131980"/>
                  </a:cubicBezTo>
                  <a:cubicBezTo>
                    <a:pt x="38185" y="132740"/>
                    <a:pt x="39141" y="150631"/>
                    <a:pt x="52179" y="162297"/>
                  </a:cubicBezTo>
                  <a:cubicBezTo>
                    <a:pt x="59262" y="168620"/>
                    <a:pt x="68380" y="171856"/>
                    <a:pt x="79384" y="171929"/>
                  </a:cubicBezTo>
                  <a:lnTo>
                    <a:pt x="79384" y="182419"/>
                  </a:lnTo>
                  <a:lnTo>
                    <a:pt x="79384" y="182443"/>
                  </a:lnTo>
                  <a:lnTo>
                    <a:pt x="79384" y="186365"/>
                  </a:lnTo>
                  <a:lnTo>
                    <a:pt x="77840" y="185311"/>
                  </a:lnTo>
                  <a:cubicBezTo>
                    <a:pt x="77131" y="184832"/>
                    <a:pt x="76332" y="184602"/>
                    <a:pt x="75543" y="184602"/>
                  </a:cubicBezTo>
                  <a:cubicBezTo>
                    <a:pt x="74232" y="184602"/>
                    <a:pt x="72950" y="185236"/>
                    <a:pt x="72154" y="186414"/>
                  </a:cubicBezTo>
                  <a:cubicBezTo>
                    <a:pt x="70880" y="188276"/>
                    <a:pt x="71370" y="190825"/>
                    <a:pt x="73257" y="192075"/>
                  </a:cubicBezTo>
                  <a:lnTo>
                    <a:pt x="79384" y="196242"/>
                  </a:lnTo>
                  <a:lnTo>
                    <a:pt x="79384" y="200972"/>
                  </a:lnTo>
                  <a:lnTo>
                    <a:pt x="16642" y="200972"/>
                  </a:lnTo>
                  <a:cubicBezTo>
                    <a:pt x="11961" y="200972"/>
                    <a:pt x="8162" y="197173"/>
                    <a:pt x="8162" y="192492"/>
                  </a:cubicBezTo>
                  <a:lnTo>
                    <a:pt x="8162" y="16641"/>
                  </a:lnTo>
                  <a:cubicBezTo>
                    <a:pt x="8162" y="11985"/>
                    <a:pt x="11961" y="8186"/>
                    <a:pt x="16642" y="8186"/>
                  </a:cubicBezTo>
                  <a:lnTo>
                    <a:pt x="108206" y="8186"/>
                  </a:lnTo>
                  <a:lnTo>
                    <a:pt x="108206" y="49312"/>
                  </a:lnTo>
                  <a:cubicBezTo>
                    <a:pt x="108206" y="60537"/>
                    <a:pt x="117324" y="69629"/>
                    <a:pt x="128524" y="69629"/>
                  </a:cubicBezTo>
                  <a:lnTo>
                    <a:pt x="163278" y="69629"/>
                  </a:lnTo>
                  <a:lnTo>
                    <a:pt x="163278" y="116637"/>
                  </a:lnTo>
                  <a:cubicBezTo>
                    <a:pt x="163278" y="118892"/>
                    <a:pt x="165116" y="120730"/>
                    <a:pt x="167371" y="120730"/>
                  </a:cubicBezTo>
                  <a:cubicBezTo>
                    <a:pt x="169625" y="120730"/>
                    <a:pt x="171464" y="118892"/>
                    <a:pt x="171464" y="116637"/>
                  </a:cubicBezTo>
                  <a:lnTo>
                    <a:pt x="171464" y="66884"/>
                  </a:lnTo>
                  <a:cubicBezTo>
                    <a:pt x="171464" y="63870"/>
                    <a:pt x="170630" y="60904"/>
                    <a:pt x="169086" y="58331"/>
                  </a:cubicBezTo>
                  <a:cubicBezTo>
                    <a:pt x="168964" y="58135"/>
                    <a:pt x="168841" y="57963"/>
                    <a:pt x="168719" y="57792"/>
                  </a:cubicBezTo>
                  <a:lnTo>
                    <a:pt x="126735" y="7794"/>
                  </a:lnTo>
                  <a:cubicBezTo>
                    <a:pt x="123696" y="2966"/>
                    <a:pt x="118329" y="0"/>
                    <a:pt x="112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7"/>
            <p:cNvSpPr/>
            <p:nvPr/>
          </p:nvSpPr>
          <p:spPr>
            <a:xfrm>
              <a:off x="3544075" y="2046700"/>
              <a:ext cx="234075" cy="206675"/>
            </a:xfrm>
            <a:custGeom>
              <a:avLst/>
              <a:gdLst/>
              <a:ahLst/>
              <a:cxnLst/>
              <a:rect l="l" t="t" r="r" b="b"/>
              <a:pathLst>
                <a:path w="9363" h="8267" extrusionOk="0">
                  <a:moveTo>
                    <a:pt x="4617" y="0"/>
                  </a:moveTo>
                  <a:cubicBezTo>
                    <a:pt x="3381" y="0"/>
                    <a:pt x="2165" y="558"/>
                    <a:pt x="1373" y="1624"/>
                  </a:cubicBezTo>
                  <a:cubicBezTo>
                    <a:pt x="0" y="3414"/>
                    <a:pt x="343" y="5987"/>
                    <a:pt x="2157" y="7360"/>
                  </a:cubicBezTo>
                  <a:lnTo>
                    <a:pt x="2255" y="7433"/>
                  </a:lnTo>
                  <a:cubicBezTo>
                    <a:pt x="2990" y="7997"/>
                    <a:pt x="3873" y="8266"/>
                    <a:pt x="4730" y="8266"/>
                  </a:cubicBezTo>
                  <a:cubicBezTo>
                    <a:pt x="5956" y="8266"/>
                    <a:pt x="7181" y="7703"/>
                    <a:pt x="7990" y="6649"/>
                  </a:cubicBezTo>
                  <a:cubicBezTo>
                    <a:pt x="9363" y="4860"/>
                    <a:pt x="8995" y="2286"/>
                    <a:pt x="7206" y="914"/>
                  </a:cubicBezTo>
                  <a:lnTo>
                    <a:pt x="7108" y="840"/>
                  </a:lnTo>
                  <a:cubicBezTo>
                    <a:pt x="6360" y="275"/>
                    <a:pt x="5484" y="0"/>
                    <a:pt x="4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5727800" y="3459625"/>
              <a:ext cx="234075" cy="206675"/>
            </a:xfrm>
            <a:custGeom>
              <a:avLst/>
              <a:gdLst/>
              <a:ahLst/>
              <a:cxnLst/>
              <a:rect l="l" t="t" r="r" b="b"/>
              <a:pathLst>
                <a:path w="9363" h="8267" extrusionOk="0">
                  <a:moveTo>
                    <a:pt x="4625" y="1"/>
                  </a:moveTo>
                  <a:cubicBezTo>
                    <a:pt x="3393" y="1"/>
                    <a:pt x="2180" y="559"/>
                    <a:pt x="1373" y="1625"/>
                  </a:cubicBezTo>
                  <a:cubicBezTo>
                    <a:pt x="0" y="3414"/>
                    <a:pt x="344" y="5987"/>
                    <a:pt x="2133" y="7335"/>
                  </a:cubicBezTo>
                  <a:lnTo>
                    <a:pt x="2255" y="7433"/>
                  </a:lnTo>
                  <a:cubicBezTo>
                    <a:pt x="2991" y="7997"/>
                    <a:pt x="3848" y="8267"/>
                    <a:pt x="4731" y="8267"/>
                  </a:cubicBezTo>
                  <a:cubicBezTo>
                    <a:pt x="5956" y="8267"/>
                    <a:pt x="7182" y="7703"/>
                    <a:pt x="7990" y="6649"/>
                  </a:cubicBezTo>
                  <a:cubicBezTo>
                    <a:pt x="9363" y="4860"/>
                    <a:pt x="8995" y="2286"/>
                    <a:pt x="7206" y="914"/>
                  </a:cubicBezTo>
                  <a:lnTo>
                    <a:pt x="7108" y="840"/>
                  </a:lnTo>
                  <a:cubicBezTo>
                    <a:pt x="6361" y="275"/>
                    <a:pt x="5488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2276975" y="1470300"/>
              <a:ext cx="1482800" cy="204675"/>
            </a:xfrm>
            <a:custGeom>
              <a:avLst/>
              <a:gdLst/>
              <a:ahLst/>
              <a:cxnLst/>
              <a:rect l="l" t="t" r="r" b="b"/>
              <a:pathLst>
                <a:path w="59312" h="8187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86"/>
                    <a:pt x="4093" y="8186"/>
                  </a:cubicBezTo>
                  <a:lnTo>
                    <a:pt x="55218" y="8186"/>
                  </a:lnTo>
                  <a:cubicBezTo>
                    <a:pt x="57473" y="8186"/>
                    <a:pt x="59311" y="6348"/>
                    <a:pt x="59311" y="4093"/>
                  </a:cubicBezTo>
                  <a:cubicBezTo>
                    <a:pt x="59311" y="1838"/>
                    <a:pt x="57473" y="0"/>
                    <a:pt x="5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2276975" y="2048700"/>
              <a:ext cx="1083300" cy="204675"/>
            </a:xfrm>
            <a:custGeom>
              <a:avLst/>
              <a:gdLst/>
              <a:ahLst/>
              <a:cxnLst/>
              <a:rect l="l" t="t" r="r" b="b"/>
              <a:pathLst>
                <a:path w="43332" h="8187" extrusionOk="0">
                  <a:moveTo>
                    <a:pt x="4093" y="0"/>
                  </a:moveTo>
                  <a:cubicBezTo>
                    <a:pt x="1838" y="0"/>
                    <a:pt x="0" y="1839"/>
                    <a:pt x="0" y="4093"/>
                  </a:cubicBezTo>
                  <a:cubicBezTo>
                    <a:pt x="0" y="6348"/>
                    <a:pt x="1838" y="8186"/>
                    <a:pt x="4093" y="8186"/>
                  </a:cubicBezTo>
                  <a:lnTo>
                    <a:pt x="39239" y="8186"/>
                  </a:lnTo>
                  <a:cubicBezTo>
                    <a:pt x="41493" y="8186"/>
                    <a:pt x="43332" y="6348"/>
                    <a:pt x="43332" y="4093"/>
                  </a:cubicBezTo>
                  <a:cubicBezTo>
                    <a:pt x="43332" y="1839"/>
                    <a:pt x="41493" y="0"/>
                    <a:pt x="39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47"/>
          <p:cNvGrpSpPr/>
          <p:nvPr/>
        </p:nvGrpSpPr>
        <p:grpSpPr>
          <a:xfrm>
            <a:off x="4366969" y="1746291"/>
            <a:ext cx="412069" cy="401670"/>
            <a:chOff x="1139750" y="288975"/>
            <a:chExt cx="5269425" cy="5136450"/>
          </a:xfrm>
        </p:grpSpPr>
        <p:sp>
          <p:nvSpPr>
            <p:cNvPr id="324" name="Google Shape;324;p47"/>
            <p:cNvSpPr/>
            <p:nvPr/>
          </p:nvSpPr>
          <p:spPr>
            <a:xfrm>
              <a:off x="1139750" y="718800"/>
              <a:ext cx="1996275" cy="4706625"/>
            </a:xfrm>
            <a:custGeom>
              <a:avLst/>
              <a:gdLst/>
              <a:ahLst/>
              <a:cxnLst/>
              <a:rect l="l" t="t" r="r" b="b"/>
              <a:pathLst>
                <a:path w="79851" h="188265" extrusionOk="0">
                  <a:moveTo>
                    <a:pt x="35980" y="93734"/>
                  </a:moveTo>
                  <a:lnTo>
                    <a:pt x="35980" y="134247"/>
                  </a:lnTo>
                  <a:cubicBezTo>
                    <a:pt x="35980" y="136502"/>
                    <a:pt x="37818" y="138340"/>
                    <a:pt x="40073" y="138340"/>
                  </a:cubicBezTo>
                  <a:cubicBezTo>
                    <a:pt x="42327" y="138340"/>
                    <a:pt x="44166" y="136502"/>
                    <a:pt x="44166" y="134247"/>
                  </a:cubicBezTo>
                  <a:lnTo>
                    <a:pt x="44166" y="94102"/>
                  </a:lnTo>
                  <a:cubicBezTo>
                    <a:pt x="47205" y="94739"/>
                    <a:pt x="50170" y="95940"/>
                    <a:pt x="52915" y="97729"/>
                  </a:cubicBezTo>
                  <a:cubicBezTo>
                    <a:pt x="62008" y="103611"/>
                    <a:pt x="66959" y="111013"/>
                    <a:pt x="68062" y="120326"/>
                  </a:cubicBezTo>
                  <a:cubicBezTo>
                    <a:pt x="70709" y="142702"/>
                    <a:pt x="49999" y="169196"/>
                    <a:pt x="42303" y="178191"/>
                  </a:cubicBezTo>
                  <a:cubicBezTo>
                    <a:pt x="30220" y="165667"/>
                    <a:pt x="21421" y="154075"/>
                    <a:pt x="16152" y="143683"/>
                  </a:cubicBezTo>
                  <a:cubicBezTo>
                    <a:pt x="11471" y="134418"/>
                    <a:pt x="9559" y="126061"/>
                    <a:pt x="10442" y="118831"/>
                  </a:cubicBezTo>
                  <a:cubicBezTo>
                    <a:pt x="11495" y="110032"/>
                    <a:pt x="16740" y="102753"/>
                    <a:pt x="25956" y="97190"/>
                  </a:cubicBezTo>
                  <a:cubicBezTo>
                    <a:pt x="29093" y="95302"/>
                    <a:pt x="32499" y="94151"/>
                    <a:pt x="35980" y="93734"/>
                  </a:cubicBezTo>
                  <a:close/>
                  <a:moveTo>
                    <a:pt x="57810" y="1"/>
                  </a:moveTo>
                  <a:cubicBezTo>
                    <a:pt x="57182" y="1"/>
                    <a:pt x="56546" y="147"/>
                    <a:pt x="55954" y="454"/>
                  </a:cubicBezTo>
                  <a:cubicBezTo>
                    <a:pt x="49950" y="3566"/>
                    <a:pt x="44925" y="8247"/>
                    <a:pt x="41445" y="13933"/>
                  </a:cubicBezTo>
                  <a:cubicBezTo>
                    <a:pt x="37867" y="19766"/>
                    <a:pt x="35980" y="26580"/>
                    <a:pt x="35980" y="33638"/>
                  </a:cubicBezTo>
                  <a:lnTo>
                    <a:pt x="35980" y="85474"/>
                  </a:lnTo>
                  <a:cubicBezTo>
                    <a:pt x="31029" y="85916"/>
                    <a:pt x="26152" y="87484"/>
                    <a:pt x="21716" y="90180"/>
                  </a:cubicBezTo>
                  <a:cubicBezTo>
                    <a:pt x="10392" y="97018"/>
                    <a:pt x="3677" y="106577"/>
                    <a:pt x="2305" y="117826"/>
                  </a:cubicBezTo>
                  <a:cubicBezTo>
                    <a:pt x="1" y="136698"/>
                    <a:pt x="12525" y="159981"/>
                    <a:pt x="39533" y="187063"/>
                  </a:cubicBezTo>
                  <a:cubicBezTo>
                    <a:pt x="40318" y="187848"/>
                    <a:pt x="41347" y="188264"/>
                    <a:pt x="42450" y="188264"/>
                  </a:cubicBezTo>
                  <a:lnTo>
                    <a:pt x="42474" y="188264"/>
                  </a:lnTo>
                  <a:cubicBezTo>
                    <a:pt x="43577" y="188264"/>
                    <a:pt x="44631" y="187799"/>
                    <a:pt x="45391" y="187014"/>
                  </a:cubicBezTo>
                  <a:cubicBezTo>
                    <a:pt x="46813" y="185519"/>
                    <a:pt x="79850" y="150521"/>
                    <a:pt x="76199" y="119370"/>
                  </a:cubicBezTo>
                  <a:cubicBezTo>
                    <a:pt x="74802" y="107655"/>
                    <a:pt x="68478" y="98047"/>
                    <a:pt x="57351" y="90842"/>
                  </a:cubicBezTo>
                  <a:cubicBezTo>
                    <a:pt x="53258" y="88195"/>
                    <a:pt x="48749" y="86479"/>
                    <a:pt x="44166" y="85769"/>
                  </a:cubicBezTo>
                  <a:lnTo>
                    <a:pt x="44166" y="33638"/>
                  </a:lnTo>
                  <a:cubicBezTo>
                    <a:pt x="44166" y="22462"/>
                    <a:pt x="49974" y="12781"/>
                    <a:pt x="59729" y="7733"/>
                  </a:cubicBezTo>
                  <a:cubicBezTo>
                    <a:pt x="61714" y="6679"/>
                    <a:pt x="62498" y="4228"/>
                    <a:pt x="61469" y="2218"/>
                  </a:cubicBezTo>
                  <a:cubicBezTo>
                    <a:pt x="60729" y="808"/>
                    <a:pt x="59289" y="1"/>
                    <a:pt x="57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7"/>
            <p:cNvSpPr/>
            <p:nvPr/>
          </p:nvSpPr>
          <p:spPr>
            <a:xfrm>
              <a:off x="3235875" y="288975"/>
              <a:ext cx="3173300" cy="3107725"/>
            </a:xfrm>
            <a:custGeom>
              <a:avLst/>
              <a:gdLst/>
              <a:ahLst/>
              <a:cxnLst/>
              <a:rect l="l" t="t" r="r" b="b"/>
              <a:pathLst>
                <a:path w="126932" h="124309" extrusionOk="0">
                  <a:moveTo>
                    <a:pt x="76272" y="8186"/>
                  </a:moveTo>
                  <a:cubicBezTo>
                    <a:pt x="76590" y="8186"/>
                    <a:pt x="76884" y="8480"/>
                    <a:pt x="76884" y="8799"/>
                  </a:cubicBezTo>
                  <a:lnTo>
                    <a:pt x="76884" y="25857"/>
                  </a:lnTo>
                  <a:cubicBezTo>
                    <a:pt x="76884" y="26176"/>
                    <a:pt x="76590" y="26470"/>
                    <a:pt x="76272" y="26470"/>
                  </a:cubicBezTo>
                  <a:lnTo>
                    <a:pt x="70708" y="26470"/>
                  </a:lnTo>
                  <a:cubicBezTo>
                    <a:pt x="70389" y="26470"/>
                    <a:pt x="70095" y="26176"/>
                    <a:pt x="70095" y="25857"/>
                  </a:cubicBezTo>
                  <a:lnTo>
                    <a:pt x="70095" y="8799"/>
                  </a:lnTo>
                  <a:cubicBezTo>
                    <a:pt x="70095" y="8480"/>
                    <a:pt x="70389" y="8186"/>
                    <a:pt x="70708" y="8186"/>
                  </a:cubicBezTo>
                  <a:close/>
                  <a:moveTo>
                    <a:pt x="107496" y="8186"/>
                  </a:moveTo>
                  <a:cubicBezTo>
                    <a:pt x="107814" y="8186"/>
                    <a:pt x="108108" y="8480"/>
                    <a:pt x="108108" y="8799"/>
                  </a:cubicBezTo>
                  <a:lnTo>
                    <a:pt x="108108" y="25857"/>
                  </a:lnTo>
                  <a:cubicBezTo>
                    <a:pt x="108108" y="26176"/>
                    <a:pt x="107814" y="26470"/>
                    <a:pt x="107496" y="26470"/>
                  </a:cubicBezTo>
                  <a:lnTo>
                    <a:pt x="101957" y="26470"/>
                  </a:lnTo>
                  <a:cubicBezTo>
                    <a:pt x="101614" y="26470"/>
                    <a:pt x="101344" y="26176"/>
                    <a:pt x="101344" y="25857"/>
                  </a:cubicBezTo>
                  <a:lnTo>
                    <a:pt x="101344" y="8799"/>
                  </a:lnTo>
                  <a:cubicBezTo>
                    <a:pt x="101344" y="8480"/>
                    <a:pt x="101614" y="8186"/>
                    <a:pt x="101957" y="8186"/>
                  </a:cubicBezTo>
                  <a:close/>
                  <a:moveTo>
                    <a:pt x="118451" y="34656"/>
                  </a:moveTo>
                  <a:cubicBezTo>
                    <a:pt x="116441" y="49116"/>
                    <a:pt x="104016" y="60267"/>
                    <a:pt x="89041" y="60267"/>
                  </a:cubicBezTo>
                  <a:cubicBezTo>
                    <a:pt x="80634" y="60267"/>
                    <a:pt x="73036" y="56763"/>
                    <a:pt x="67644" y="51150"/>
                  </a:cubicBezTo>
                  <a:lnTo>
                    <a:pt x="84188" y="51150"/>
                  </a:lnTo>
                  <a:cubicBezTo>
                    <a:pt x="86443" y="51150"/>
                    <a:pt x="88281" y="49312"/>
                    <a:pt x="88281" y="47057"/>
                  </a:cubicBezTo>
                  <a:cubicBezTo>
                    <a:pt x="88281" y="44778"/>
                    <a:pt x="86443" y="42964"/>
                    <a:pt x="84188" y="42964"/>
                  </a:cubicBezTo>
                  <a:lnTo>
                    <a:pt x="62056" y="42964"/>
                  </a:lnTo>
                  <a:cubicBezTo>
                    <a:pt x="60856" y="40366"/>
                    <a:pt x="60022" y="37572"/>
                    <a:pt x="59606" y="34656"/>
                  </a:cubicBezTo>
                  <a:close/>
                  <a:moveTo>
                    <a:pt x="70708" y="0"/>
                  </a:moveTo>
                  <a:cubicBezTo>
                    <a:pt x="65855" y="0"/>
                    <a:pt x="61909" y="3946"/>
                    <a:pt x="61909" y="8799"/>
                  </a:cubicBezTo>
                  <a:lnTo>
                    <a:pt x="61909" y="25857"/>
                  </a:lnTo>
                  <a:cubicBezTo>
                    <a:pt x="61909" y="26053"/>
                    <a:pt x="61934" y="26274"/>
                    <a:pt x="61934" y="26470"/>
                  </a:cubicBezTo>
                  <a:lnTo>
                    <a:pt x="55243" y="26470"/>
                  </a:lnTo>
                  <a:cubicBezTo>
                    <a:pt x="52964" y="26470"/>
                    <a:pt x="51126" y="28308"/>
                    <a:pt x="51126" y="30563"/>
                  </a:cubicBezTo>
                  <a:cubicBezTo>
                    <a:pt x="51126" y="50243"/>
                    <a:pt x="66223" y="66468"/>
                    <a:pt x="85413" y="68282"/>
                  </a:cubicBezTo>
                  <a:lnTo>
                    <a:pt x="85413" y="87300"/>
                  </a:lnTo>
                  <a:cubicBezTo>
                    <a:pt x="85413" y="103182"/>
                    <a:pt x="72497" y="116123"/>
                    <a:pt x="56616" y="116123"/>
                  </a:cubicBezTo>
                  <a:cubicBezTo>
                    <a:pt x="40734" y="116123"/>
                    <a:pt x="27818" y="103182"/>
                    <a:pt x="27818" y="87300"/>
                  </a:cubicBezTo>
                  <a:lnTo>
                    <a:pt x="27818" y="50831"/>
                  </a:lnTo>
                  <a:cubicBezTo>
                    <a:pt x="27818" y="35146"/>
                    <a:pt x="19754" y="22401"/>
                    <a:pt x="6250" y="16740"/>
                  </a:cubicBezTo>
                  <a:cubicBezTo>
                    <a:pt x="5730" y="16520"/>
                    <a:pt x="5190" y="16415"/>
                    <a:pt x="4659" y="16415"/>
                  </a:cubicBezTo>
                  <a:cubicBezTo>
                    <a:pt x="3063" y="16415"/>
                    <a:pt x="1545" y="17358"/>
                    <a:pt x="883" y="18921"/>
                  </a:cubicBezTo>
                  <a:cubicBezTo>
                    <a:pt x="0" y="21004"/>
                    <a:pt x="1005" y="23406"/>
                    <a:pt x="3088" y="24288"/>
                  </a:cubicBezTo>
                  <a:cubicBezTo>
                    <a:pt x="13456" y="28626"/>
                    <a:pt x="19632" y="38553"/>
                    <a:pt x="19632" y="50831"/>
                  </a:cubicBezTo>
                  <a:lnTo>
                    <a:pt x="19632" y="87300"/>
                  </a:lnTo>
                  <a:cubicBezTo>
                    <a:pt x="19632" y="107716"/>
                    <a:pt x="36224" y="124309"/>
                    <a:pt x="56616" y="124309"/>
                  </a:cubicBezTo>
                  <a:cubicBezTo>
                    <a:pt x="77007" y="124309"/>
                    <a:pt x="93624" y="107716"/>
                    <a:pt x="93624" y="87300"/>
                  </a:cubicBezTo>
                  <a:lnTo>
                    <a:pt x="93624" y="68184"/>
                  </a:lnTo>
                  <a:cubicBezTo>
                    <a:pt x="112348" y="65904"/>
                    <a:pt x="126931" y="49900"/>
                    <a:pt x="126931" y="30563"/>
                  </a:cubicBezTo>
                  <a:cubicBezTo>
                    <a:pt x="126931" y="28308"/>
                    <a:pt x="125093" y="26470"/>
                    <a:pt x="122838" y="26470"/>
                  </a:cubicBezTo>
                  <a:lnTo>
                    <a:pt x="116270" y="26470"/>
                  </a:lnTo>
                  <a:cubicBezTo>
                    <a:pt x="116294" y="26274"/>
                    <a:pt x="116294" y="26053"/>
                    <a:pt x="116294" y="25857"/>
                  </a:cubicBezTo>
                  <a:lnTo>
                    <a:pt x="116294" y="8799"/>
                  </a:lnTo>
                  <a:cubicBezTo>
                    <a:pt x="116294" y="3946"/>
                    <a:pt x="112348" y="0"/>
                    <a:pt x="107496" y="0"/>
                  </a:cubicBezTo>
                  <a:lnTo>
                    <a:pt x="101957" y="0"/>
                  </a:lnTo>
                  <a:cubicBezTo>
                    <a:pt x="97104" y="0"/>
                    <a:pt x="93134" y="3946"/>
                    <a:pt x="93134" y="8799"/>
                  </a:cubicBezTo>
                  <a:lnTo>
                    <a:pt x="93134" y="25857"/>
                  </a:lnTo>
                  <a:cubicBezTo>
                    <a:pt x="93134" y="26053"/>
                    <a:pt x="93158" y="26274"/>
                    <a:pt x="93183" y="26470"/>
                  </a:cubicBezTo>
                  <a:lnTo>
                    <a:pt x="85046" y="26470"/>
                  </a:lnTo>
                  <a:cubicBezTo>
                    <a:pt x="85046" y="26274"/>
                    <a:pt x="85070" y="26053"/>
                    <a:pt x="85070" y="25857"/>
                  </a:cubicBezTo>
                  <a:lnTo>
                    <a:pt x="85070" y="8799"/>
                  </a:lnTo>
                  <a:cubicBezTo>
                    <a:pt x="85070" y="3946"/>
                    <a:pt x="81124" y="0"/>
                    <a:pt x="76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2853525" y="628575"/>
              <a:ext cx="237775" cy="207575"/>
            </a:xfrm>
            <a:custGeom>
              <a:avLst/>
              <a:gdLst/>
              <a:ahLst/>
              <a:cxnLst/>
              <a:rect l="l" t="t" r="r" b="b"/>
              <a:pathLst>
                <a:path w="9511" h="8303" extrusionOk="0">
                  <a:moveTo>
                    <a:pt x="4686" y="0"/>
                  </a:moveTo>
                  <a:cubicBezTo>
                    <a:pt x="3341" y="0"/>
                    <a:pt x="2024" y="661"/>
                    <a:pt x="1226" y="1881"/>
                  </a:cubicBezTo>
                  <a:cubicBezTo>
                    <a:pt x="1" y="3768"/>
                    <a:pt x="540" y="6293"/>
                    <a:pt x="2452" y="7543"/>
                  </a:cubicBezTo>
                  <a:lnTo>
                    <a:pt x="2623" y="7641"/>
                  </a:lnTo>
                  <a:cubicBezTo>
                    <a:pt x="3309" y="8106"/>
                    <a:pt x="4069" y="8303"/>
                    <a:pt x="4829" y="8303"/>
                  </a:cubicBezTo>
                  <a:cubicBezTo>
                    <a:pt x="6177" y="8303"/>
                    <a:pt x="7500" y="7641"/>
                    <a:pt x="8285" y="6440"/>
                  </a:cubicBezTo>
                  <a:cubicBezTo>
                    <a:pt x="9510" y="4553"/>
                    <a:pt x="8971" y="2004"/>
                    <a:pt x="7084" y="778"/>
                  </a:cubicBezTo>
                  <a:lnTo>
                    <a:pt x="6912" y="656"/>
                  </a:lnTo>
                  <a:cubicBezTo>
                    <a:pt x="6221" y="213"/>
                    <a:pt x="5449" y="0"/>
                    <a:pt x="4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2022675" y="4382075"/>
              <a:ext cx="237775" cy="207600"/>
            </a:xfrm>
            <a:custGeom>
              <a:avLst/>
              <a:gdLst/>
              <a:ahLst/>
              <a:cxnLst/>
              <a:rect l="l" t="t" r="r" b="b"/>
              <a:pathLst>
                <a:path w="9511" h="8304" extrusionOk="0">
                  <a:moveTo>
                    <a:pt x="4686" y="1"/>
                  </a:moveTo>
                  <a:cubicBezTo>
                    <a:pt x="3341" y="1"/>
                    <a:pt x="2024" y="662"/>
                    <a:pt x="1226" y="1882"/>
                  </a:cubicBezTo>
                  <a:cubicBezTo>
                    <a:pt x="1" y="3769"/>
                    <a:pt x="540" y="6294"/>
                    <a:pt x="2427" y="7544"/>
                  </a:cubicBezTo>
                  <a:lnTo>
                    <a:pt x="2623" y="7642"/>
                  </a:lnTo>
                  <a:cubicBezTo>
                    <a:pt x="3310" y="8107"/>
                    <a:pt x="4069" y="8303"/>
                    <a:pt x="4829" y="8303"/>
                  </a:cubicBezTo>
                  <a:cubicBezTo>
                    <a:pt x="6177" y="8303"/>
                    <a:pt x="7501" y="7642"/>
                    <a:pt x="8285" y="6441"/>
                  </a:cubicBezTo>
                  <a:cubicBezTo>
                    <a:pt x="9510" y="4553"/>
                    <a:pt x="8971" y="2005"/>
                    <a:pt x="7084" y="779"/>
                  </a:cubicBezTo>
                  <a:lnTo>
                    <a:pt x="6912" y="657"/>
                  </a:lnTo>
                  <a:cubicBezTo>
                    <a:pt x="6221" y="213"/>
                    <a:pt x="5449" y="1"/>
                    <a:pt x="4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47"/>
          <p:cNvGrpSpPr/>
          <p:nvPr/>
        </p:nvGrpSpPr>
        <p:grpSpPr>
          <a:xfrm>
            <a:off x="7256155" y="1728845"/>
            <a:ext cx="411908" cy="436567"/>
            <a:chOff x="1333375" y="238125"/>
            <a:chExt cx="4933025" cy="5228350"/>
          </a:xfrm>
        </p:grpSpPr>
        <p:sp>
          <p:nvSpPr>
            <p:cNvPr id="329" name="Google Shape;329;p47"/>
            <p:cNvSpPr/>
            <p:nvPr/>
          </p:nvSpPr>
          <p:spPr>
            <a:xfrm>
              <a:off x="5311775" y="977050"/>
              <a:ext cx="159325" cy="159325"/>
            </a:xfrm>
            <a:custGeom>
              <a:avLst/>
              <a:gdLst/>
              <a:ahLst/>
              <a:cxnLst/>
              <a:rect l="l" t="t" r="r" b="b"/>
              <a:pathLst>
                <a:path w="6373" h="6373" extrusionOk="0">
                  <a:moveTo>
                    <a:pt x="6372" y="1"/>
                  </a:moveTo>
                  <a:lnTo>
                    <a:pt x="0" y="637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2016550" y="977050"/>
              <a:ext cx="158725" cy="159325"/>
            </a:xfrm>
            <a:custGeom>
              <a:avLst/>
              <a:gdLst/>
              <a:ahLst/>
              <a:cxnLst/>
              <a:rect l="l" t="t" r="r" b="b"/>
              <a:pathLst>
                <a:path w="6349" h="6373" extrusionOk="0">
                  <a:moveTo>
                    <a:pt x="6349" y="6373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5537250" y="3840900"/>
              <a:ext cx="159325" cy="159325"/>
            </a:xfrm>
            <a:custGeom>
              <a:avLst/>
              <a:gdLst/>
              <a:ahLst/>
              <a:cxnLst/>
              <a:rect l="l" t="t" r="r" b="b"/>
              <a:pathLst>
                <a:path w="6373" h="6373" extrusionOk="0">
                  <a:moveTo>
                    <a:pt x="6373" y="637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1791075" y="3840900"/>
              <a:ext cx="159325" cy="159325"/>
            </a:xfrm>
            <a:custGeom>
              <a:avLst/>
              <a:gdLst/>
              <a:ahLst/>
              <a:cxnLst/>
              <a:rect l="l" t="t" r="r" b="b"/>
              <a:pathLst>
                <a:path w="6373" h="6373" extrusionOk="0">
                  <a:moveTo>
                    <a:pt x="6373" y="1"/>
                  </a:moveTo>
                  <a:lnTo>
                    <a:pt x="1" y="637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3696625" y="238125"/>
              <a:ext cx="206525" cy="431375"/>
            </a:xfrm>
            <a:custGeom>
              <a:avLst/>
              <a:gdLst/>
              <a:ahLst/>
              <a:cxnLst/>
              <a:rect l="l" t="t" r="r" b="b"/>
              <a:pathLst>
                <a:path w="8261" h="17255" extrusionOk="0">
                  <a:moveTo>
                    <a:pt x="4143" y="0"/>
                  </a:moveTo>
                  <a:cubicBezTo>
                    <a:pt x="1864" y="0"/>
                    <a:pt x="1" y="1838"/>
                    <a:pt x="1" y="4117"/>
                  </a:cubicBezTo>
                  <a:lnTo>
                    <a:pt x="1" y="13137"/>
                  </a:lnTo>
                  <a:cubicBezTo>
                    <a:pt x="1" y="15416"/>
                    <a:pt x="1864" y="17254"/>
                    <a:pt x="4143" y="17254"/>
                  </a:cubicBezTo>
                  <a:cubicBezTo>
                    <a:pt x="6422" y="17254"/>
                    <a:pt x="8260" y="15416"/>
                    <a:pt x="8260" y="13137"/>
                  </a:cubicBezTo>
                  <a:lnTo>
                    <a:pt x="8260" y="4117"/>
                  </a:lnTo>
                  <a:cubicBezTo>
                    <a:pt x="8260" y="1838"/>
                    <a:pt x="6422" y="0"/>
                    <a:pt x="4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5835025" y="2320125"/>
              <a:ext cx="431375" cy="206525"/>
            </a:xfrm>
            <a:custGeom>
              <a:avLst/>
              <a:gdLst/>
              <a:ahLst/>
              <a:cxnLst/>
              <a:rect l="l" t="t" r="r" b="b"/>
              <a:pathLst>
                <a:path w="17255" h="8261" extrusionOk="0">
                  <a:moveTo>
                    <a:pt x="4142" y="1"/>
                  </a:moveTo>
                  <a:cubicBezTo>
                    <a:pt x="1863" y="1"/>
                    <a:pt x="0" y="1839"/>
                    <a:pt x="0" y="4118"/>
                  </a:cubicBezTo>
                  <a:cubicBezTo>
                    <a:pt x="0" y="6398"/>
                    <a:pt x="1863" y="8260"/>
                    <a:pt x="4142" y="8260"/>
                  </a:cubicBezTo>
                  <a:lnTo>
                    <a:pt x="13137" y="8260"/>
                  </a:lnTo>
                  <a:cubicBezTo>
                    <a:pt x="15417" y="8260"/>
                    <a:pt x="17255" y="6398"/>
                    <a:pt x="17255" y="4118"/>
                  </a:cubicBezTo>
                  <a:cubicBezTo>
                    <a:pt x="17255" y="1839"/>
                    <a:pt x="15417" y="1"/>
                    <a:pt x="13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1333375" y="2320125"/>
              <a:ext cx="431375" cy="206525"/>
            </a:xfrm>
            <a:custGeom>
              <a:avLst/>
              <a:gdLst/>
              <a:ahLst/>
              <a:cxnLst/>
              <a:rect l="l" t="t" r="r" b="b"/>
              <a:pathLst>
                <a:path w="17255" h="8261" extrusionOk="0">
                  <a:moveTo>
                    <a:pt x="4143" y="1"/>
                  </a:moveTo>
                  <a:cubicBezTo>
                    <a:pt x="1863" y="1"/>
                    <a:pt x="1" y="1839"/>
                    <a:pt x="1" y="4118"/>
                  </a:cubicBezTo>
                  <a:cubicBezTo>
                    <a:pt x="1" y="6398"/>
                    <a:pt x="1863" y="8260"/>
                    <a:pt x="4143" y="8260"/>
                  </a:cubicBezTo>
                  <a:lnTo>
                    <a:pt x="13137" y="8260"/>
                  </a:lnTo>
                  <a:cubicBezTo>
                    <a:pt x="15417" y="8260"/>
                    <a:pt x="17255" y="6398"/>
                    <a:pt x="17255" y="4118"/>
                  </a:cubicBezTo>
                  <a:cubicBezTo>
                    <a:pt x="17255" y="1839"/>
                    <a:pt x="15417" y="1"/>
                    <a:pt x="13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5199025" y="873800"/>
              <a:ext cx="385425" cy="365525"/>
            </a:xfrm>
            <a:custGeom>
              <a:avLst/>
              <a:gdLst/>
              <a:ahLst/>
              <a:cxnLst/>
              <a:rect l="l" t="t" r="r" b="b"/>
              <a:pathLst>
                <a:path w="15417" h="14621" extrusionOk="0">
                  <a:moveTo>
                    <a:pt x="10891" y="1"/>
                  </a:moveTo>
                  <a:cubicBezTo>
                    <a:pt x="9835" y="1"/>
                    <a:pt x="8775" y="405"/>
                    <a:pt x="7966" y="1214"/>
                  </a:cubicBezTo>
                  <a:lnTo>
                    <a:pt x="1593" y="7586"/>
                  </a:lnTo>
                  <a:cubicBezTo>
                    <a:pt x="0" y="9204"/>
                    <a:pt x="0" y="11802"/>
                    <a:pt x="1593" y="13419"/>
                  </a:cubicBezTo>
                  <a:cubicBezTo>
                    <a:pt x="2402" y="14228"/>
                    <a:pt x="3456" y="14620"/>
                    <a:pt x="4510" y="14620"/>
                  </a:cubicBezTo>
                  <a:cubicBezTo>
                    <a:pt x="5588" y="14620"/>
                    <a:pt x="6642" y="14228"/>
                    <a:pt x="7451" y="13419"/>
                  </a:cubicBezTo>
                  <a:lnTo>
                    <a:pt x="13799" y="7047"/>
                  </a:lnTo>
                  <a:cubicBezTo>
                    <a:pt x="15416" y="5454"/>
                    <a:pt x="15416" y="2832"/>
                    <a:pt x="13799" y="1214"/>
                  </a:cubicBezTo>
                  <a:cubicBezTo>
                    <a:pt x="13002" y="405"/>
                    <a:pt x="11948" y="1"/>
                    <a:pt x="10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1903200" y="873800"/>
              <a:ext cx="385425" cy="365525"/>
            </a:xfrm>
            <a:custGeom>
              <a:avLst/>
              <a:gdLst/>
              <a:ahLst/>
              <a:cxnLst/>
              <a:rect l="l" t="t" r="r" b="b"/>
              <a:pathLst>
                <a:path w="15417" h="14621" extrusionOk="0">
                  <a:moveTo>
                    <a:pt x="4526" y="1"/>
                  </a:moveTo>
                  <a:cubicBezTo>
                    <a:pt x="3469" y="1"/>
                    <a:pt x="2415" y="405"/>
                    <a:pt x="1618" y="1214"/>
                  </a:cubicBezTo>
                  <a:cubicBezTo>
                    <a:pt x="1" y="2832"/>
                    <a:pt x="1" y="5454"/>
                    <a:pt x="1618" y="7047"/>
                  </a:cubicBezTo>
                  <a:lnTo>
                    <a:pt x="7966" y="13419"/>
                  </a:lnTo>
                  <a:cubicBezTo>
                    <a:pt x="8775" y="14228"/>
                    <a:pt x="9829" y="14620"/>
                    <a:pt x="10883" y="14620"/>
                  </a:cubicBezTo>
                  <a:cubicBezTo>
                    <a:pt x="11961" y="14620"/>
                    <a:pt x="13015" y="14228"/>
                    <a:pt x="13824" y="13419"/>
                  </a:cubicBezTo>
                  <a:cubicBezTo>
                    <a:pt x="15417" y="11802"/>
                    <a:pt x="15417" y="9204"/>
                    <a:pt x="13824" y="7586"/>
                  </a:cubicBezTo>
                  <a:lnTo>
                    <a:pt x="7451" y="1214"/>
                  </a:lnTo>
                  <a:cubicBezTo>
                    <a:pt x="6643" y="405"/>
                    <a:pt x="5583" y="1"/>
                    <a:pt x="4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5423900" y="3738125"/>
              <a:ext cx="385425" cy="365650"/>
            </a:xfrm>
            <a:custGeom>
              <a:avLst/>
              <a:gdLst/>
              <a:ahLst/>
              <a:cxnLst/>
              <a:rect l="l" t="t" r="r" b="b"/>
              <a:pathLst>
                <a:path w="15417" h="14626" extrusionOk="0">
                  <a:moveTo>
                    <a:pt x="4525" y="0"/>
                  </a:moveTo>
                  <a:cubicBezTo>
                    <a:pt x="3468" y="0"/>
                    <a:pt x="2414" y="399"/>
                    <a:pt x="1618" y="1195"/>
                  </a:cubicBezTo>
                  <a:cubicBezTo>
                    <a:pt x="0" y="2813"/>
                    <a:pt x="0" y="5435"/>
                    <a:pt x="1618" y="7028"/>
                  </a:cubicBezTo>
                  <a:lnTo>
                    <a:pt x="7965" y="13400"/>
                  </a:lnTo>
                  <a:cubicBezTo>
                    <a:pt x="8774" y="14209"/>
                    <a:pt x="9828" y="14626"/>
                    <a:pt x="10907" y="14626"/>
                  </a:cubicBezTo>
                  <a:cubicBezTo>
                    <a:pt x="11960" y="14626"/>
                    <a:pt x="13014" y="14209"/>
                    <a:pt x="13823" y="13400"/>
                  </a:cubicBezTo>
                  <a:cubicBezTo>
                    <a:pt x="15416" y="11783"/>
                    <a:pt x="15416" y="9185"/>
                    <a:pt x="13823" y="7567"/>
                  </a:cubicBezTo>
                  <a:lnTo>
                    <a:pt x="7451" y="1195"/>
                  </a:lnTo>
                  <a:cubicBezTo>
                    <a:pt x="6642" y="399"/>
                    <a:pt x="5582" y="0"/>
                    <a:pt x="4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1678325" y="3738125"/>
              <a:ext cx="385425" cy="365650"/>
            </a:xfrm>
            <a:custGeom>
              <a:avLst/>
              <a:gdLst/>
              <a:ahLst/>
              <a:cxnLst/>
              <a:rect l="l" t="t" r="r" b="b"/>
              <a:pathLst>
                <a:path w="15417" h="14626" extrusionOk="0">
                  <a:moveTo>
                    <a:pt x="10883" y="0"/>
                  </a:moveTo>
                  <a:cubicBezTo>
                    <a:pt x="9829" y="0"/>
                    <a:pt x="8775" y="399"/>
                    <a:pt x="7966" y="1195"/>
                  </a:cubicBezTo>
                  <a:lnTo>
                    <a:pt x="1594" y="7567"/>
                  </a:lnTo>
                  <a:cubicBezTo>
                    <a:pt x="1" y="9185"/>
                    <a:pt x="1" y="11783"/>
                    <a:pt x="1594" y="13400"/>
                  </a:cubicBezTo>
                  <a:cubicBezTo>
                    <a:pt x="2403" y="14209"/>
                    <a:pt x="3457" y="14626"/>
                    <a:pt x="4511" y="14626"/>
                  </a:cubicBezTo>
                  <a:cubicBezTo>
                    <a:pt x="5589" y="14626"/>
                    <a:pt x="6643" y="14209"/>
                    <a:pt x="7427" y="13400"/>
                  </a:cubicBezTo>
                  <a:lnTo>
                    <a:pt x="13799" y="7028"/>
                  </a:lnTo>
                  <a:cubicBezTo>
                    <a:pt x="15417" y="5435"/>
                    <a:pt x="15417" y="2813"/>
                    <a:pt x="13799" y="1195"/>
                  </a:cubicBezTo>
                  <a:cubicBezTo>
                    <a:pt x="12991" y="399"/>
                    <a:pt x="11937" y="0"/>
                    <a:pt x="10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2185050" y="1089800"/>
              <a:ext cx="3230275" cy="4376675"/>
            </a:xfrm>
            <a:custGeom>
              <a:avLst/>
              <a:gdLst/>
              <a:ahLst/>
              <a:cxnLst/>
              <a:rect l="l" t="t" r="r" b="b"/>
              <a:pathLst>
                <a:path w="129211" h="175067" extrusionOk="0">
                  <a:moveTo>
                    <a:pt x="100340" y="50243"/>
                  </a:moveTo>
                  <a:lnTo>
                    <a:pt x="100340" y="50243"/>
                  </a:lnTo>
                  <a:cubicBezTo>
                    <a:pt x="99212" y="55390"/>
                    <a:pt x="96492" y="63331"/>
                    <a:pt x="90070" y="69066"/>
                  </a:cubicBezTo>
                  <a:cubicBezTo>
                    <a:pt x="84826" y="73723"/>
                    <a:pt x="77914" y="76173"/>
                    <a:pt x="69483" y="76321"/>
                  </a:cubicBezTo>
                  <a:cubicBezTo>
                    <a:pt x="69900" y="73845"/>
                    <a:pt x="70856" y="70365"/>
                    <a:pt x="72963" y="66787"/>
                  </a:cubicBezTo>
                  <a:cubicBezTo>
                    <a:pt x="78012" y="58282"/>
                    <a:pt x="87203" y="52719"/>
                    <a:pt x="100340" y="50243"/>
                  </a:cubicBezTo>
                  <a:close/>
                  <a:moveTo>
                    <a:pt x="36862" y="71296"/>
                  </a:moveTo>
                  <a:lnTo>
                    <a:pt x="36862" y="71296"/>
                  </a:lnTo>
                  <a:cubicBezTo>
                    <a:pt x="42009" y="72767"/>
                    <a:pt x="50072" y="75561"/>
                    <a:pt x="53675" y="78894"/>
                  </a:cubicBezTo>
                  <a:cubicBezTo>
                    <a:pt x="58136" y="83011"/>
                    <a:pt x="59851" y="87668"/>
                    <a:pt x="60513" y="90854"/>
                  </a:cubicBezTo>
                  <a:cubicBezTo>
                    <a:pt x="54092" y="90560"/>
                    <a:pt x="48822" y="88624"/>
                    <a:pt x="44778" y="85046"/>
                  </a:cubicBezTo>
                  <a:cubicBezTo>
                    <a:pt x="40195" y="80953"/>
                    <a:pt x="37940" y="75389"/>
                    <a:pt x="36862" y="71296"/>
                  </a:cubicBezTo>
                  <a:close/>
                  <a:moveTo>
                    <a:pt x="38602" y="123720"/>
                  </a:moveTo>
                  <a:cubicBezTo>
                    <a:pt x="46543" y="127250"/>
                    <a:pt x="55366" y="129210"/>
                    <a:pt x="64606" y="129210"/>
                  </a:cubicBezTo>
                  <a:cubicBezTo>
                    <a:pt x="73576" y="129210"/>
                    <a:pt x="82130" y="127348"/>
                    <a:pt x="89899" y="124039"/>
                  </a:cubicBezTo>
                  <a:lnTo>
                    <a:pt x="89899" y="140852"/>
                  </a:lnTo>
                  <a:lnTo>
                    <a:pt x="63871" y="140852"/>
                  </a:lnTo>
                  <a:cubicBezTo>
                    <a:pt x="61591" y="140852"/>
                    <a:pt x="59753" y="142690"/>
                    <a:pt x="59753" y="144970"/>
                  </a:cubicBezTo>
                  <a:cubicBezTo>
                    <a:pt x="59753" y="147249"/>
                    <a:pt x="61591" y="149087"/>
                    <a:pt x="63871" y="149087"/>
                  </a:cubicBezTo>
                  <a:lnTo>
                    <a:pt x="89311" y="149087"/>
                  </a:lnTo>
                  <a:cubicBezTo>
                    <a:pt x="86982" y="159234"/>
                    <a:pt x="77890" y="166831"/>
                    <a:pt x="67032" y="166831"/>
                  </a:cubicBezTo>
                  <a:lnTo>
                    <a:pt x="61469" y="166831"/>
                  </a:lnTo>
                  <a:cubicBezTo>
                    <a:pt x="48847" y="166831"/>
                    <a:pt x="38602" y="156562"/>
                    <a:pt x="38602" y="143965"/>
                  </a:cubicBezTo>
                  <a:lnTo>
                    <a:pt x="38602" y="123720"/>
                  </a:lnTo>
                  <a:close/>
                  <a:moveTo>
                    <a:pt x="64606" y="0"/>
                  </a:moveTo>
                  <a:cubicBezTo>
                    <a:pt x="51714" y="0"/>
                    <a:pt x="39264" y="3775"/>
                    <a:pt x="28602" y="10931"/>
                  </a:cubicBezTo>
                  <a:cubicBezTo>
                    <a:pt x="26715" y="12206"/>
                    <a:pt x="26201" y="14779"/>
                    <a:pt x="27475" y="16666"/>
                  </a:cubicBezTo>
                  <a:cubicBezTo>
                    <a:pt x="28275" y="17851"/>
                    <a:pt x="29587" y="18495"/>
                    <a:pt x="30919" y="18495"/>
                  </a:cubicBezTo>
                  <a:cubicBezTo>
                    <a:pt x="31710" y="18495"/>
                    <a:pt x="32508" y="18268"/>
                    <a:pt x="33210" y="17794"/>
                  </a:cubicBezTo>
                  <a:cubicBezTo>
                    <a:pt x="42499" y="11544"/>
                    <a:pt x="53356" y="8235"/>
                    <a:pt x="64606" y="8235"/>
                  </a:cubicBezTo>
                  <a:cubicBezTo>
                    <a:pt x="95683" y="8235"/>
                    <a:pt x="120952" y="33528"/>
                    <a:pt x="120952" y="64605"/>
                  </a:cubicBezTo>
                  <a:cubicBezTo>
                    <a:pt x="120952" y="94138"/>
                    <a:pt x="98109" y="118451"/>
                    <a:pt x="69140" y="120755"/>
                  </a:cubicBezTo>
                  <a:lnTo>
                    <a:pt x="69140" y="94972"/>
                  </a:lnTo>
                  <a:cubicBezTo>
                    <a:pt x="69140" y="94800"/>
                    <a:pt x="69164" y="94457"/>
                    <a:pt x="69140" y="93991"/>
                  </a:cubicBezTo>
                  <a:lnTo>
                    <a:pt x="69140" y="84580"/>
                  </a:lnTo>
                  <a:cubicBezTo>
                    <a:pt x="79850" y="84482"/>
                    <a:pt x="88747" y="81320"/>
                    <a:pt x="95634" y="75169"/>
                  </a:cubicBezTo>
                  <a:cubicBezTo>
                    <a:pt x="108379" y="63748"/>
                    <a:pt x="109334" y="46248"/>
                    <a:pt x="109359" y="45513"/>
                  </a:cubicBezTo>
                  <a:cubicBezTo>
                    <a:pt x="109432" y="44312"/>
                    <a:pt x="108942" y="43136"/>
                    <a:pt x="108060" y="42302"/>
                  </a:cubicBezTo>
                  <a:cubicBezTo>
                    <a:pt x="107299" y="41584"/>
                    <a:pt x="106302" y="41194"/>
                    <a:pt x="105257" y="41194"/>
                  </a:cubicBezTo>
                  <a:cubicBezTo>
                    <a:pt x="105089" y="41194"/>
                    <a:pt x="104920" y="41204"/>
                    <a:pt x="104751" y="41224"/>
                  </a:cubicBezTo>
                  <a:cubicBezTo>
                    <a:pt x="81419" y="43969"/>
                    <a:pt x="70733" y="54361"/>
                    <a:pt x="65856" y="62596"/>
                  </a:cubicBezTo>
                  <a:cubicBezTo>
                    <a:pt x="63160" y="67179"/>
                    <a:pt x="61910" y="71615"/>
                    <a:pt x="61346" y="74948"/>
                  </a:cubicBezTo>
                  <a:cubicBezTo>
                    <a:pt x="60709" y="74237"/>
                    <a:pt x="60023" y="73527"/>
                    <a:pt x="59287" y="72840"/>
                  </a:cubicBezTo>
                  <a:cubicBezTo>
                    <a:pt x="52400" y="66468"/>
                    <a:pt x="37254" y="62816"/>
                    <a:pt x="35563" y="62424"/>
                  </a:cubicBezTo>
                  <a:cubicBezTo>
                    <a:pt x="35538" y="62424"/>
                    <a:pt x="35514" y="62424"/>
                    <a:pt x="35465" y="62400"/>
                  </a:cubicBezTo>
                  <a:cubicBezTo>
                    <a:pt x="34950" y="62301"/>
                    <a:pt x="34681" y="62228"/>
                    <a:pt x="34534" y="62203"/>
                  </a:cubicBezTo>
                  <a:cubicBezTo>
                    <a:pt x="33872" y="62032"/>
                    <a:pt x="33578" y="61983"/>
                    <a:pt x="32230" y="61836"/>
                  </a:cubicBezTo>
                  <a:cubicBezTo>
                    <a:pt x="32064" y="61816"/>
                    <a:pt x="31898" y="61805"/>
                    <a:pt x="31733" y="61805"/>
                  </a:cubicBezTo>
                  <a:cubicBezTo>
                    <a:pt x="30703" y="61805"/>
                    <a:pt x="29706" y="62196"/>
                    <a:pt x="28946" y="62914"/>
                  </a:cubicBezTo>
                  <a:cubicBezTo>
                    <a:pt x="28063" y="63748"/>
                    <a:pt x="27573" y="64924"/>
                    <a:pt x="27647" y="66125"/>
                  </a:cubicBezTo>
                  <a:cubicBezTo>
                    <a:pt x="27671" y="66738"/>
                    <a:pt x="28455" y="81492"/>
                    <a:pt x="39239" y="91148"/>
                  </a:cubicBezTo>
                  <a:cubicBezTo>
                    <a:pt x="44901" y="96222"/>
                    <a:pt x="52180" y="98893"/>
                    <a:pt x="60881" y="99114"/>
                  </a:cubicBezTo>
                  <a:lnTo>
                    <a:pt x="60881" y="120828"/>
                  </a:lnTo>
                  <a:cubicBezTo>
                    <a:pt x="31544" y="118892"/>
                    <a:pt x="8260" y="94432"/>
                    <a:pt x="8260" y="64605"/>
                  </a:cubicBezTo>
                  <a:cubicBezTo>
                    <a:pt x="8260" y="55684"/>
                    <a:pt x="10270" y="47180"/>
                    <a:pt x="14240" y="39288"/>
                  </a:cubicBezTo>
                  <a:cubicBezTo>
                    <a:pt x="15270" y="37254"/>
                    <a:pt x="14436" y="34778"/>
                    <a:pt x="12402" y="33749"/>
                  </a:cubicBezTo>
                  <a:cubicBezTo>
                    <a:pt x="11809" y="33449"/>
                    <a:pt x="11179" y="33307"/>
                    <a:pt x="10558" y="33307"/>
                  </a:cubicBezTo>
                  <a:cubicBezTo>
                    <a:pt x="9048" y="33307"/>
                    <a:pt x="7593" y="34145"/>
                    <a:pt x="6863" y="35587"/>
                  </a:cubicBezTo>
                  <a:cubicBezTo>
                    <a:pt x="2305" y="44631"/>
                    <a:pt x="1" y="54385"/>
                    <a:pt x="1" y="64605"/>
                  </a:cubicBezTo>
                  <a:cubicBezTo>
                    <a:pt x="1" y="87644"/>
                    <a:pt x="12133" y="107912"/>
                    <a:pt x="30343" y="119333"/>
                  </a:cubicBezTo>
                  <a:lnTo>
                    <a:pt x="30343" y="143965"/>
                  </a:lnTo>
                  <a:cubicBezTo>
                    <a:pt x="30343" y="161121"/>
                    <a:pt x="44288" y="175066"/>
                    <a:pt x="61469" y="175066"/>
                  </a:cubicBezTo>
                  <a:lnTo>
                    <a:pt x="67032" y="175066"/>
                  </a:lnTo>
                  <a:cubicBezTo>
                    <a:pt x="84188" y="175066"/>
                    <a:pt x="98158" y="161121"/>
                    <a:pt x="98158" y="143965"/>
                  </a:cubicBezTo>
                  <a:lnTo>
                    <a:pt x="98158" y="119775"/>
                  </a:lnTo>
                  <a:cubicBezTo>
                    <a:pt x="116761" y="108427"/>
                    <a:pt x="129211" y="87938"/>
                    <a:pt x="129211" y="64605"/>
                  </a:cubicBezTo>
                  <a:cubicBezTo>
                    <a:pt x="129211" y="28970"/>
                    <a:pt x="100217" y="0"/>
                    <a:pt x="64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7"/>
            <p:cNvSpPr/>
            <p:nvPr/>
          </p:nvSpPr>
          <p:spPr>
            <a:xfrm>
              <a:off x="3252425" y="4614475"/>
              <a:ext cx="237750" cy="208025"/>
            </a:xfrm>
            <a:custGeom>
              <a:avLst/>
              <a:gdLst/>
              <a:ahLst/>
              <a:cxnLst/>
              <a:rect l="l" t="t" r="r" b="b"/>
              <a:pathLst>
                <a:path w="9510" h="8321" extrusionOk="0">
                  <a:moveTo>
                    <a:pt x="4702" y="0"/>
                  </a:moveTo>
                  <a:cubicBezTo>
                    <a:pt x="3351" y="0"/>
                    <a:pt x="2028" y="661"/>
                    <a:pt x="1250" y="1875"/>
                  </a:cubicBezTo>
                  <a:cubicBezTo>
                    <a:pt x="0" y="3787"/>
                    <a:pt x="539" y="6335"/>
                    <a:pt x="2451" y="7585"/>
                  </a:cubicBezTo>
                  <a:lnTo>
                    <a:pt x="2573" y="7659"/>
                  </a:lnTo>
                  <a:cubicBezTo>
                    <a:pt x="3260" y="8125"/>
                    <a:pt x="4044" y="8321"/>
                    <a:pt x="4804" y="8321"/>
                  </a:cubicBezTo>
                  <a:cubicBezTo>
                    <a:pt x="6152" y="8321"/>
                    <a:pt x="7475" y="7659"/>
                    <a:pt x="8284" y="6458"/>
                  </a:cubicBezTo>
                  <a:cubicBezTo>
                    <a:pt x="9509" y="4546"/>
                    <a:pt x="8970" y="1997"/>
                    <a:pt x="7059" y="747"/>
                  </a:cubicBezTo>
                  <a:lnTo>
                    <a:pt x="6961" y="674"/>
                  </a:lnTo>
                  <a:cubicBezTo>
                    <a:pt x="6263" y="218"/>
                    <a:pt x="5478" y="0"/>
                    <a:pt x="4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2552075" y="1603400"/>
              <a:ext cx="237750" cy="208200"/>
            </a:xfrm>
            <a:custGeom>
              <a:avLst/>
              <a:gdLst/>
              <a:ahLst/>
              <a:cxnLst/>
              <a:rect l="l" t="t" r="r" b="b"/>
              <a:pathLst>
                <a:path w="9510" h="8328" extrusionOk="0">
                  <a:moveTo>
                    <a:pt x="4703" y="1"/>
                  </a:moveTo>
                  <a:cubicBezTo>
                    <a:pt x="3351" y="1"/>
                    <a:pt x="2024" y="662"/>
                    <a:pt x="1226" y="1882"/>
                  </a:cubicBezTo>
                  <a:cubicBezTo>
                    <a:pt x="0" y="3793"/>
                    <a:pt x="540" y="6342"/>
                    <a:pt x="2451" y="7592"/>
                  </a:cubicBezTo>
                  <a:lnTo>
                    <a:pt x="2574" y="7666"/>
                  </a:lnTo>
                  <a:cubicBezTo>
                    <a:pt x="3260" y="8107"/>
                    <a:pt x="4044" y="8328"/>
                    <a:pt x="4804" y="8328"/>
                  </a:cubicBezTo>
                  <a:cubicBezTo>
                    <a:pt x="6152" y="8328"/>
                    <a:pt x="7476" y="7666"/>
                    <a:pt x="8284" y="6440"/>
                  </a:cubicBezTo>
                  <a:cubicBezTo>
                    <a:pt x="9510" y="4529"/>
                    <a:pt x="8971" y="1980"/>
                    <a:pt x="7059" y="754"/>
                  </a:cubicBezTo>
                  <a:lnTo>
                    <a:pt x="6936" y="656"/>
                  </a:lnTo>
                  <a:cubicBezTo>
                    <a:pt x="6245" y="213"/>
                    <a:pt x="5470" y="1"/>
                    <a:pt x="4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680F177-4DC1-46BB-9FBB-8EB12EBC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84F2FC0-6F72-4504-B87D-E9C521DF9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950" y="2243661"/>
            <a:ext cx="1025864" cy="683909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99999E9D-B19D-4665-BA91-A868F12AA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851" y="2890408"/>
            <a:ext cx="804047" cy="356211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37796CF5-501B-4D49-8757-189246416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855" y="2508669"/>
            <a:ext cx="742630" cy="430474"/>
          </a:xfrm>
          <a:prstGeom prst="rect">
            <a:avLst/>
          </a:prstGeom>
        </p:spPr>
      </p:pic>
      <p:pic>
        <p:nvPicPr>
          <p:cNvPr id="25" name="Картина 24">
            <a:extLst>
              <a:ext uri="{FF2B5EF4-FFF2-40B4-BE49-F238E27FC236}">
                <a16:creationId xmlns:a16="http://schemas.microsoft.com/office/drawing/2014/main" id="{CF25A3C1-859D-4465-834B-DD5DE26AC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5051448" y="3022797"/>
            <a:ext cx="307316" cy="253535"/>
          </a:xfrm>
          <a:prstGeom prst="rect">
            <a:avLst/>
          </a:prstGeom>
        </p:spPr>
      </p:pic>
      <p:pic>
        <p:nvPicPr>
          <p:cNvPr id="1032" name="Picture 8" descr="Javascript Free Icon of SuperTiny">
            <a:extLst>
              <a:ext uri="{FF2B5EF4-FFF2-40B4-BE49-F238E27FC236}">
                <a16:creationId xmlns:a16="http://schemas.microsoft.com/office/drawing/2014/main" id="{3F72AA7B-C41B-4F65-A383-5C620089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48" y="3363278"/>
            <a:ext cx="253536" cy="2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Картина 27">
            <a:extLst>
              <a:ext uri="{FF2B5EF4-FFF2-40B4-BE49-F238E27FC236}">
                <a16:creationId xmlns:a16="http://schemas.microsoft.com/office/drawing/2014/main" id="{FF99AFA4-078A-4C07-9865-503E105361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8000" y="2330744"/>
            <a:ext cx="815184" cy="770427"/>
          </a:xfrm>
          <a:prstGeom prst="rect">
            <a:avLst/>
          </a:prstGeom>
        </p:spPr>
      </p:pic>
      <p:pic>
        <p:nvPicPr>
          <p:cNvPr id="30" name="Картина 29">
            <a:extLst>
              <a:ext uri="{FF2B5EF4-FFF2-40B4-BE49-F238E27FC236}">
                <a16:creationId xmlns:a16="http://schemas.microsoft.com/office/drawing/2014/main" id="{E3E713B1-4911-4F7E-9224-58A5391CFD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2397" y="2790068"/>
            <a:ext cx="546745" cy="546745"/>
          </a:xfrm>
          <a:prstGeom prst="rect">
            <a:avLst/>
          </a:prstGeom>
        </p:spPr>
      </p:pic>
      <p:pic>
        <p:nvPicPr>
          <p:cNvPr id="32" name="Картина 31">
            <a:extLst>
              <a:ext uri="{FF2B5EF4-FFF2-40B4-BE49-F238E27FC236}">
                <a16:creationId xmlns:a16="http://schemas.microsoft.com/office/drawing/2014/main" id="{0D39439F-C0CA-4495-8A9E-A60F64DFDC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6346" y="3336813"/>
            <a:ext cx="402796" cy="402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/>
          <p:nvPr/>
        </p:nvSpPr>
        <p:spPr>
          <a:xfrm>
            <a:off x="4217454" y="2069625"/>
            <a:ext cx="709076" cy="1047802"/>
          </a:xfrm>
          <a:custGeom>
            <a:avLst/>
            <a:gdLst/>
            <a:ahLst/>
            <a:cxnLst/>
            <a:rect l="l" t="t" r="r" b="b"/>
            <a:pathLst>
              <a:path w="21233" h="31376" extrusionOk="0">
                <a:moveTo>
                  <a:pt x="10572" y="1"/>
                </a:moveTo>
                <a:cubicBezTo>
                  <a:pt x="10572" y="1"/>
                  <a:pt x="0" y="11109"/>
                  <a:pt x="0" y="20786"/>
                </a:cubicBezTo>
                <a:cubicBezTo>
                  <a:pt x="0" y="26689"/>
                  <a:pt x="4758" y="31375"/>
                  <a:pt x="10572" y="31375"/>
                </a:cubicBezTo>
                <a:cubicBezTo>
                  <a:pt x="16475" y="31375"/>
                  <a:pt x="21233" y="26689"/>
                  <a:pt x="21233" y="20786"/>
                </a:cubicBezTo>
                <a:cubicBezTo>
                  <a:pt x="21233" y="11109"/>
                  <a:pt x="10572" y="1"/>
                  <a:pt x="10572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9"/>
          <p:cNvSpPr/>
          <p:nvPr/>
        </p:nvSpPr>
        <p:spPr>
          <a:xfrm>
            <a:off x="6451004" y="2069625"/>
            <a:ext cx="709076" cy="1047802"/>
          </a:xfrm>
          <a:custGeom>
            <a:avLst/>
            <a:gdLst/>
            <a:ahLst/>
            <a:cxnLst/>
            <a:rect l="l" t="t" r="r" b="b"/>
            <a:pathLst>
              <a:path w="21233" h="31376" extrusionOk="0">
                <a:moveTo>
                  <a:pt x="10572" y="1"/>
                </a:moveTo>
                <a:cubicBezTo>
                  <a:pt x="10572" y="1"/>
                  <a:pt x="0" y="11109"/>
                  <a:pt x="0" y="20786"/>
                </a:cubicBezTo>
                <a:cubicBezTo>
                  <a:pt x="0" y="26689"/>
                  <a:pt x="4758" y="31375"/>
                  <a:pt x="10572" y="31375"/>
                </a:cubicBezTo>
                <a:cubicBezTo>
                  <a:pt x="16475" y="31375"/>
                  <a:pt x="21233" y="26689"/>
                  <a:pt x="21233" y="20786"/>
                </a:cubicBezTo>
                <a:cubicBezTo>
                  <a:pt x="21233" y="11109"/>
                  <a:pt x="10572" y="1"/>
                  <a:pt x="10572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9"/>
          <p:cNvSpPr txBox="1">
            <a:spLocks noGrp="1"/>
          </p:cNvSpPr>
          <p:nvPr>
            <p:ph type="title"/>
          </p:nvPr>
        </p:nvSpPr>
        <p:spPr>
          <a:xfrm>
            <a:off x="2590050" y="539499"/>
            <a:ext cx="3963900" cy="9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/>
              <a:t>Как работи?</a:t>
            </a:r>
            <a:endParaRPr sz="3600" b="1" dirty="0"/>
          </a:p>
        </p:txBody>
      </p:sp>
      <p:sp>
        <p:nvSpPr>
          <p:cNvPr id="421" name="Google Shape;421;p59"/>
          <p:cNvSpPr txBox="1"/>
          <p:nvPr/>
        </p:nvSpPr>
        <p:spPr>
          <a:xfrm>
            <a:off x="5996895" y="3681834"/>
            <a:ext cx="1923479" cy="65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Обработване на сигнала от </a:t>
            </a:r>
            <a:r>
              <a:rPr lang="bg-BG" sz="1200" dirty="0" err="1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серво</a:t>
            </a:r>
            <a:r>
              <a:rPr lang="bg-BG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 мотора и включване на пръскачките.</a:t>
            </a:r>
            <a:endParaRPr sz="1200" dirty="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422" name="Google Shape;422;p59"/>
          <p:cNvSpPr txBox="1"/>
          <p:nvPr/>
        </p:nvSpPr>
        <p:spPr>
          <a:xfrm>
            <a:off x="1560675" y="3677163"/>
            <a:ext cx="15555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Потребителя влиза в профила си намиращ се в базата данни. </a:t>
            </a:r>
            <a:r>
              <a:rPr lang="en-US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 </a:t>
            </a:r>
            <a:endParaRPr sz="1200" dirty="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3678218" y="3677162"/>
            <a:ext cx="1787565" cy="56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Чрез натискане на бутон от уеб приложението се</a:t>
            </a:r>
            <a:r>
              <a:rPr lang="en-US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 </a:t>
            </a:r>
            <a:r>
              <a:rPr lang="bg-BG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праща пакет на </a:t>
            </a:r>
            <a:r>
              <a:rPr lang="bg-BG" sz="1200" dirty="0" err="1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сервото</a:t>
            </a:r>
            <a:endParaRPr lang="en-US" sz="1200" dirty="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2044025" y="2722161"/>
            <a:ext cx="588801" cy="332464"/>
          </a:xfrm>
          <a:custGeom>
            <a:avLst/>
            <a:gdLst/>
            <a:ahLst/>
            <a:cxnLst/>
            <a:rect l="l" t="t" r="r" b="b"/>
            <a:pathLst>
              <a:path w="31974" h="18054" extrusionOk="0">
                <a:moveTo>
                  <a:pt x="6183" y="0"/>
                </a:moveTo>
                <a:cubicBezTo>
                  <a:pt x="5653" y="0"/>
                  <a:pt x="5123" y="35"/>
                  <a:pt x="4599" y="119"/>
                </a:cubicBezTo>
                <a:cubicBezTo>
                  <a:pt x="2886" y="396"/>
                  <a:pt x="1265" y="1207"/>
                  <a:pt x="1" y="2396"/>
                </a:cubicBezTo>
                <a:cubicBezTo>
                  <a:pt x="177" y="11060"/>
                  <a:pt x="7278" y="18054"/>
                  <a:pt x="15981" y="18054"/>
                </a:cubicBezTo>
                <a:cubicBezTo>
                  <a:pt x="24799" y="18054"/>
                  <a:pt x="31973" y="10879"/>
                  <a:pt x="31973" y="2065"/>
                </a:cubicBezTo>
                <a:cubicBezTo>
                  <a:pt x="31973" y="1612"/>
                  <a:pt x="31947" y="1167"/>
                  <a:pt x="31912" y="727"/>
                </a:cubicBezTo>
                <a:cubicBezTo>
                  <a:pt x="29827" y="2700"/>
                  <a:pt x="26857" y="3466"/>
                  <a:pt x="23873" y="3466"/>
                </a:cubicBezTo>
                <a:cubicBezTo>
                  <a:pt x="22773" y="3466"/>
                  <a:pt x="21670" y="3362"/>
                  <a:pt x="20610" y="3175"/>
                </a:cubicBezTo>
                <a:cubicBezTo>
                  <a:pt x="16377" y="2435"/>
                  <a:pt x="12360" y="656"/>
                  <a:pt x="8092" y="128"/>
                </a:cubicBezTo>
                <a:cubicBezTo>
                  <a:pt x="7460" y="51"/>
                  <a:pt x="6821" y="0"/>
                  <a:pt x="61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9"/>
          <p:cNvSpPr/>
          <p:nvPr/>
        </p:nvSpPr>
        <p:spPr>
          <a:xfrm>
            <a:off x="4277588" y="2576279"/>
            <a:ext cx="588789" cy="478347"/>
          </a:xfrm>
          <a:custGeom>
            <a:avLst/>
            <a:gdLst/>
            <a:ahLst/>
            <a:cxnLst/>
            <a:rect l="l" t="t" r="r" b="b"/>
            <a:pathLst>
              <a:path w="31982" h="25983" extrusionOk="0">
                <a:moveTo>
                  <a:pt x="6721" y="1"/>
                </a:moveTo>
                <a:cubicBezTo>
                  <a:pt x="6231" y="1"/>
                  <a:pt x="5743" y="33"/>
                  <a:pt x="5260" y="111"/>
                </a:cubicBezTo>
                <a:cubicBezTo>
                  <a:pt x="4414" y="247"/>
                  <a:pt x="3595" y="525"/>
                  <a:pt x="2837" y="917"/>
                </a:cubicBezTo>
                <a:cubicBezTo>
                  <a:pt x="1054" y="3498"/>
                  <a:pt x="1" y="6626"/>
                  <a:pt x="1" y="9994"/>
                </a:cubicBezTo>
                <a:cubicBezTo>
                  <a:pt x="1" y="18808"/>
                  <a:pt x="7176" y="25983"/>
                  <a:pt x="15993" y="25983"/>
                </a:cubicBezTo>
                <a:cubicBezTo>
                  <a:pt x="24807" y="25983"/>
                  <a:pt x="31982" y="18808"/>
                  <a:pt x="31982" y="9994"/>
                </a:cubicBezTo>
                <a:cubicBezTo>
                  <a:pt x="31982" y="6872"/>
                  <a:pt x="31079" y="3965"/>
                  <a:pt x="29534" y="1503"/>
                </a:cubicBezTo>
                <a:cubicBezTo>
                  <a:pt x="27714" y="2720"/>
                  <a:pt x="25421" y="3211"/>
                  <a:pt x="23119" y="3211"/>
                </a:cubicBezTo>
                <a:cubicBezTo>
                  <a:pt x="22099" y="3211"/>
                  <a:pt x="21077" y="3115"/>
                  <a:pt x="20094" y="2943"/>
                </a:cubicBezTo>
                <a:cubicBezTo>
                  <a:pt x="16170" y="2261"/>
                  <a:pt x="12448" y="609"/>
                  <a:pt x="8492" y="120"/>
                </a:cubicBezTo>
                <a:cubicBezTo>
                  <a:pt x="7905" y="48"/>
                  <a:pt x="7312" y="1"/>
                  <a:pt x="67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9"/>
          <p:cNvSpPr/>
          <p:nvPr/>
        </p:nvSpPr>
        <p:spPr>
          <a:xfrm>
            <a:off x="6511150" y="2454703"/>
            <a:ext cx="588795" cy="599922"/>
          </a:xfrm>
          <a:custGeom>
            <a:avLst/>
            <a:gdLst/>
            <a:ahLst/>
            <a:cxnLst/>
            <a:rect l="l" t="t" r="r" b="b"/>
            <a:pathLst>
              <a:path w="31978" h="30620" extrusionOk="0">
                <a:moveTo>
                  <a:pt x="9541" y="0"/>
                </a:moveTo>
                <a:cubicBezTo>
                  <a:pt x="7960" y="700"/>
                  <a:pt x="6511" y="1647"/>
                  <a:pt x="5247" y="2796"/>
                </a:cubicBezTo>
                <a:cubicBezTo>
                  <a:pt x="2023" y="5726"/>
                  <a:pt x="0" y="9945"/>
                  <a:pt x="0" y="14631"/>
                </a:cubicBezTo>
                <a:cubicBezTo>
                  <a:pt x="0" y="23445"/>
                  <a:pt x="7172" y="30620"/>
                  <a:pt x="15989" y="30620"/>
                </a:cubicBezTo>
                <a:cubicBezTo>
                  <a:pt x="24807" y="30620"/>
                  <a:pt x="31977" y="23445"/>
                  <a:pt x="31977" y="14631"/>
                </a:cubicBezTo>
                <a:cubicBezTo>
                  <a:pt x="31977" y="8778"/>
                  <a:pt x="28820" y="3656"/>
                  <a:pt x="24116" y="867"/>
                </a:cubicBezTo>
                <a:cubicBezTo>
                  <a:pt x="22913" y="1727"/>
                  <a:pt x="21367" y="2072"/>
                  <a:pt x="19813" y="2072"/>
                </a:cubicBezTo>
                <a:cubicBezTo>
                  <a:pt x="19152" y="2072"/>
                  <a:pt x="18490" y="2010"/>
                  <a:pt x="17852" y="1898"/>
                </a:cubicBezTo>
                <a:cubicBezTo>
                  <a:pt x="15297" y="1454"/>
                  <a:pt x="12880" y="383"/>
                  <a:pt x="10307" y="62"/>
                </a:cubicBezTo>
                <a:cubicBezTo>
                  <a:pt x="10052" y="31"/>
                  <a:pt x="9796" y="13"/>
                  <a:pt x="95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9"/>
          <p:cNvSpPr txBox="1">
            <a:spLocks noGrp="1"/>
          </p:cNvSpPr>
          <p:nvPr>
            <p:ph type="subTitle" idx="4294967295"/>
          </p:nvPr>
        </p:nvSpPr>
        <p:spPr>
          <a:xfrm flipH="1">
            <a:off x="6511023" y="2586525"/>
            <a:ext cx="588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800" dirty="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3</a:t>
            </a:r>
            <a:endParaRPr sz="1800" dirty="0">
              <a:solidFill>
                <a:schemeClr val="accent2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428" name="Google Shape;428;p59"/>
          <p:cNvSpPr/>
          <p:nvPr/>
        </p:nvSpPr>
        <p:spPr>
          <a:xfrm>
            <a:off x="1983892" y="2069625"/>
            <a:ext cx="709076" cy="1047802"/>
          </a:xfrm>
          <a:custGeom>
            <a:avLst/>
            <a:gdLst/>
            <a:ahLst/>
            <a:cxnLst/>
            <a:rect l="l" t="t" r="r" b="b"/>
            <a:pathLst>
              <a:path w="21233" h="31376" extrusionOk="0">
                <a:moveTo>
                  <a:pt x="10572" y="1"/>
                </a:moveTo>
                <a:cubicBezTo>
                  <a:pt x="10572" y="1"/>
                  <a:pt x="0" y="11109"/>
                  <a:pt x="0" y="20786"/>
                </a:cubicBezTo>
                <a:cubicBezTo>
                  <a:pt x="0" y="26689"/>
                  <a:pt x="4758" y="31375"/>
                  <a:pt x="10572" y="31375"/>
                </a:cubicBezTo>
                <a:cubicBezTo>
                  <a:pt x="16475" y="31375"/>
                  <a:pt x="21233" y="26689"/>
                  <a:pt x="21233" y="20786"/>
                </a:cubicBezTo>
                <a:cubicBezTo>
                  <a:pt x="21233" y="11109"/>
                  <a:pt x="10572" y="1"/>
                  <a:pt x="10572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9" name="Google Shape;429;p59"/>
          <p:cNvCxnSpPr/>
          <p:nvPr/>
        </p:nvCxnSpPr>
        <p:spPr>
          <a:xfrm>
            <a:off x="2699725" y="2730575"/>
            <a:ext cx="1521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59"/>
          <p:cNvCxnSpPr/>
          <p:nvPr/>
        </p:nvCxnSpPr>
        <p:spPr>
          <a:xfrm>
            <a:off x="4929988" y="2730575"/>
            <a:ext cx="1521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9"/>
          <p:cNvCxnSpPr/>
          <p:nvPr/>
        </p:nvCxnSpPr>
        <p:spPr>
          <a:xfrm>
            <a:off x="7170300" y="2730575"/>
            <a:ext cx="522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2" name="Google Shape;432;p59"/>
          <p:cNvCxnSpPr/>
          <p:nvPr/>
        </p:nvCxnSpPr>
        <p:spPr>
          <a:xfrm>
            <a:off x="1455286" y="2730575"/>
            <a:ext cx="522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3" name="Google Shape;433;p59"/>
          <p:cNvSpPr txBox="1">
            <a:spLocks noGrp="1"/>
          </p:cNvSpPr>
          <p:nvPr>
            <p:ph type="subTitle" idx="4294967295"/>
          </p:nvPr>
        </p:nvSpPr>
        <p:spPr>
          <a:xfrm flipH="1">
            <a:off x="2018465" y="2586525"/>
            <a:ext cx="639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800" dirty="0">
                <a:latin typeface="Chau Philomene One"/>
                <a:ea typeface="Chau Philomene One"/>
                <a:cs typeface="Chau Philomene One"/>
                <a:sym typeface="Chau Philomene One"/>
              </a:rPr>
              <a:t>1</a:t>
            </a:r>
          </a:p>
        </p:txBody>
      </p:sp>
      <p:sp>
        <p:nvSpPr>
          <p:cNvPr id="434" name="Google Shape;434;p59"/>
          <p:cNvSpPr txBox="1">
            <a:spLocks noGrp="1"/>
          </p:cNvSpPr>
          <p:nvPr>
            <p:ph type="subTitle" idx="4294967295"/>
          </p:nvPr>
        </p:nvSpPr>
        <p:spPr>
          <a:xfrm flipH="1">
            <a:off x="4252022" y="2586525"/>
            <a:ext cx="639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800" dirty="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2</a:t>
            </a:r>
            <a:endParaRPr sz="1800" dirty="0">
              <a:solidFill>
                <a:schemeClr val="accent2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435" name="Google Shape;435;p59"/>
          <p:cNvSpPr txBox="1"/>
          <p:nvPr/>
        </p:nvSpPr>
        <p:spPr>
          <a:xfrm>
            <a:off x="5743330" y="3347370"/>
            <a:ext cx="2430611" cy="210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Включване на </a:t>
            </a:r>
            <a:r>
              <a:rPr lang="bg-BG" dirty="0" err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серво</a:t>
            </a:r>
            <a:r>
              <a:rPr lang="bg-BG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 мотор</a:t>
            </a:r>
            <a:endParaRPr dirty="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436" name="Google Shape;436;p59"/>
          <p:cNvSpPr txBox="1"/>
          <p:nvPr/>
        </p:nvSpPr>
        <p:spPr>
          <a:xfrm>
            <a:off x="1560675" y="3337625"/>
            <a:ext cx="1555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Chau Philomene One"/>
              </a:rPr>
              <a:t>Влизане в сайта</a:t>
            </a:r>
            <a:endParaRPr dirty="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437" name="Google Shape;437;p59"/>
          <p:cNvSpPr txBox="1"/>
          <p:nvPr/>
        </p:nvSpPr>
        <p:spPr>
          <a:xfrm>
            <a:off x="3678217" y="3347370"/>
            <a:ext cx="1787566" cy="2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Пращане на сигнал</a:t>
            </a:r>
            <a:endParaRPr dirty="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9"/>
          <p:cNvSpPr txBox="1">
            <a:spLocks noGrp="1"/>
          </p:cNvSpPr>
          <p:nvPr>
            <p:ph type="title"/>
          </p:nvPr>
        </p:nvSpPr>
        <p:spPr>
          <a:xfrm>
            <a:off x="708600" y="567791"/>
            <a:ext cx="7726800" cy="9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2"/>
                </a:solidFill>
                <a:latin typeface="Chau Philomene One" panose="020B0604020202020204" charset="0"/>
                <a:ea typeface="Comfortaa"/>
                <a:cs typeface="Comfortaa"/>
                <a:sym typeface="Comfortaa"/>
              </a:rPr>
              <a:t>Процесът на разработка</a:t>
            </a:r>
            <a:endParaRPr lang="en-US" sz="3600" b="1" dirty="0">
              <a:solidFill>
                <a:schemeClr val="accent2"/>
              </a:solidFill>
              <a:latin typeface="Chau Philomene One" panose="020B0604020202020204" charset="0"/>
            </a:endParaRPr>
          </a:p>
        </p:txBody>
      </p:sp>
      <p:sp>
        <p:nvSpPr>
          <p:cNvPr id="831" name="Google Shape;831;p69"/>
          <p:cNvSpPr txBox="1"/>
          <p:nvPr/>
        </p:nvSpPr>
        <p:spPr>
          <a:xfrm>
            <a:off x="740575" y="3208025"/>
            <a:ext cx="15171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Финализиране на идеята</a:t>
            </a:r>
            <a:endParaRPr sz="1200" dirty="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832" name="Google Shape;832;p69"/>
          <p:cNvSpPr txBox="1"/>
          <p:nvPr/>
        </p:nvSpPr>
        <p:spPr>
          <a:xfrm>
            <a:off x="5855956" y="3141725"/>
            <a:ext cx="1832623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Изчистване на проекта. Финализиране</a:t>
            </a:r>
            <a:endParaRPr sz="1200" dirty="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cxnSp>
        <p:nvCxnSpPr>
          <p:cNvPr id="833" name="Google Shape;833;p69"/>
          <p:cNvCxnSpPr/>
          <p:nvPr/>
        </p:nvCxnSpPr>
        <p:spPr>
          <a:xfrm>
            <a:off x="949650" y="2578675"/>
            <a:ext cx="721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34" name="Google Shape;834;p69"/>
          <p:cNvGrpSpPr/>
          <p:nvPr/>
        </p:nvGrpSpPr>
        <p:grpSpPr>
          <a:xfrm>
            <a:off x="1159879" y="2034503"/>
            <a:ext cx="598260" cy="780000"/>
            <a:chOff x="5270475" y="3516975"/>
            <a:chExt cx="1143900" cy="1491397"/>
          </a:xfrm>
        </p:grpSpPr>
        <p:sp>
          <p:nvSpPr>
            <p:cNvPr id="835" name="Google Shape;835;p69"/>
            <p:cNvSpPr/>
            <p:nvPr/>
          </p:nvSpPr>
          <p:spPr>
            <a:xfrm>
              <a:off x="5270475" y="3519550"/>
              <a:ext cx="626075" cy="592525"/>
            </a:xfrm>
            <a:custGeom>
              <a:avLst/>
              <a:gdLst/>
              <a:ahLst/>
              <a:cxnLst/>
              <a:rect l="l" t="t" r="r" b="b"/>
              <a:pathLst>
                <a:path w="25043" h="23701" extrusionOk="0">
                  <a:moveTo>
                    <a:pt x="1414" y="0"/>
                  </a:moveTo>
                  <a:lnTo>
                    <a:pt x="1414" y="0"/>
                  </a:lnTo>
                  <a:cubicBezTo>
                    <a:pt x="1413" y="1"/>
                    <a:pt x="1" y="9391"/>
                    <a:pt x="7817" y="17208"/>
                  </a:cubicBezTo>
                  <a:cubicBezTo>
                    <a:pt x="13583" y="22960"/>
                    <a:pt x="20286" y="23700"/>
                    <a:pt x="23354" y="23700"/>
                  </a:cubicBezTo>
                  <a:cubicBezTo>
                    <a:pt x="24416" y="23700"/>
                    <a:pt x="25043" y="23611"/>
                    <a:pt x="25043" y="2361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9"/>
            <p:cNvSpPr/>
            <p:nvPr/>
          </p:nvSpPr>
          <p:spPr>
            <a:xfrm>
              <a:off x="5305800" y="3516975"/>
              <a:ext cx="624300" cy="592875"/>
            </a:xfrm>
            <a:custGeom>
              <a:avLst/>
              <a:gdLst/>
              <a:ahLst/>
              <a:cxnLst/>
              <a:rect l="l" t="t" r="r" b="b"/>
              <a:pathLst>
                <a:path w="24972" h="23715" extrusionOk="0">
                  <a:moveTo>
                    <a:pt x="1808" y="1"/>
                  </a:moveTo>
                  <a:cubicBezTo>
                    <a:pt x="673" y="1"/>
                    <a:pt x="1" y="103"/>
                    <a:pt x="1" y="103"/>
                  </a:cubicBezTo>
                  <a:lnTo>
                    <a:pt x="23630" y="23714"/>
                  </a:lnTo>
                  <a:cubicBezTo>
                    <a:pt x="23630" y="23714"/>
                    <a:pt x="24971" y="14252"/>
                    <a:pt x="17226" y="6507"/>
                  </a:cubicBezTo>
                  <a:cubicBezTo>
                    <a:pt x="11488" y="768"/>
                    <a:pt x="4914" y="1"/>
                    <a:pt x="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9"/>
            <p:cNvSpPr/>
            <p:nvPr/>
          </p:nvSpPr>
          <p:spPr>
            <a:xfrm>
              <a:off x="5989550" y="3707350"/>
              <a:ext cx="424825" cy="403925"/>
            </a:xfrm>
            <a:custGeom>
              <a:avLst/>
              <a:gdLst/>
              <a:ahLst/>
              <a:cxnLst/>
              <a:rect l="l" t="t" r="r" b="b"/>
              <a:pathLst>
                <a:path w="16993" h="16157" extrusionOk="0">
                  <a:moveTo>
                    <a:pt x="16027" y="1"/>
                  </a:moveTo>
                  <a:lnTo>
                    <a:pt x="0" y="16099"/>
                  </a:lnTo>
                  <a:cubicBezTo>
                    <a:pt x="0" y="16099"/>
                    <a:pt x="412" y="16157"/>
                    <a:pt x="1112" y="16157"/>
                  </a:cubicBezTo>
                  <a:cubicBezTo>
                    <a:pt x="3178" y="16157"/>
                    <a:pt x="7758" y="15658"/>
                    <a:pt x="11698" y="11717"/>
                  </a:cubicBezTo>
                  <a:cubicBezTo>
                    <a:pt x="16993" y="6423"/>
                    <a:pt x="16027" y="1"/>
                    <a:pt x="16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9"/>
            <p:cNvSpPr/>
            <p:nvPr/>
          </p:nvSpPr>
          <p:spPr>
            <a:xfrm>
              <a:off x="5965400" y="3705925"/>
              <a:ext cx="424850" cy="403925"/>
            </a:xfrm>
            <a:custGeom>
              <a:avLst/>
              <a:gdLst/>
              <a:ahLst/>
              <a:cxnLst/>
              <a:rect l="l" t="t" r="r" b="b"/>
              <a:pathLst>
                <a:path w="16994" h="16157" extrusionOk="0">
                  <a:moveTo>
                    <a:pt x="15889" y="1"/>
                  </a:moveTo>
                  <a:cubicBezTo>
                    <a:pt x="13830" y="1"/>
                    <a:pt x="9253" y="501"/>
                    <a:pt x="5295" y="4458"/>
                  </a:cubicBezTo>
                  <a:cubicBezTo>
                    <a:pt x="0" y="9753"/>
                    <a:pt x="966" y="16156"/>
                    <a:pt x="966" y="16156"/>
                  </a:cubicBezTo>
                  <a:lnTo>
                    <a:pt x="16993" y="58"/>
                  </a:lnTo>
                  <a:cubicBezTo>
                    <a:pt x="16993" y="58"/>
                    <a:pt x="16585" y="1"/>
                    <a:pt x="1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9"/>
            <p:cNvSpPr/>
            <p:nvPr/>
          </p:nvSpPr>
          <p:spPr>
            <a:xfrm>
              <a:off x="5481098" y="4220103"/>
              <a:ext cx="909153" cy="788269"/>
            </a:xfrm>
            <a:custGeom>
              <a:avLst/>
              <a:gdLst/>
              <a:ahLst/>
              <a:cxnLst/>
              <a:rect l="l" t="t" r="r" b="b"/>
              <a:pathLst>
                <a:path w="19516" h="16922" extrusionOk="0">
                  <a:moveTo>
                    <a:pt x="0" y="1"/>
                  </a:moveTo>
                  <a:lnTo>
                    <a:pt x="9749" y="16922"/>
                  </a:lnTo>
                  <a:lnTo>
                    <a:pt x="19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69"/>
          <p:cNvSpPr txBox="1"/>
          <p:nvPr/>
        </p:nvSpPr>
        <p:spPr>
          <a:xfrm>
            <a:off x="3328571" y="3200129"/>
            <a:ext cx="15171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bg-BG" sz="1200" dirty="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Разработка на проекта</a:t>
            </a:r>
            <a:endParaRPr sz="1200" dirty="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grpSp>
        <p:nvGrpSpPr>
          <p:cNvPr id="842" name="Google Shape;842;p69"/>
          <p:cNvGrpSpPr/>
          <p:nvPr/>
        </p:nvGrpSpPr>
        <p:grpSpPr>
          <a:xfrm>
            <a:off x="3738300" y="2026607"/>
            <a:ext cx="598260" cy="780000"/>
            <a:chOff x="5270475" y="3516975"/>
            <a:chExt cx="1143900" cy="1491397"/>
          </a:xfrm>
        </p:grpSpPr>
        <p:sp>
          <p:nvSpPr>
            <p:cNvPr id="843" name="Google Shape;843;p69"/>
            <p:cNvSpPr/>
            <p:nvPr/>
          </p:nvSpPr>
          <p:spPr>
            <a:xfrm>
              <a:off x="5270475" y="3519550"/>
              <a:ext cx="626075" cy="592525"/>
            </a:xfrm>
            <a:custGeom>
              <a:avLst/>
              <a:gdLst/>
              <a:ahLst/>
              <a:cxnLst/>
              <a:rect l="l" t="t" r="r" b="b"/>
              <a:pathLst>
                <a:path w="25043" h="23701" extrusionOk="0">
                  <a:moveTo>
                    <a:pt x="1414" y="0"/>
                  </a:moveTo>
                  <a:lnTo>
                    <a:pt x="1414" y="0"/>
                  </a:lnTo>
                  <a:cubicBezTo>
                    <a:pt x="1413" y="1"/>
                    <a:pt x="1" y="9391"/>
                    <a:pt x="7817" y="17208"/>
                  </a:cubicBezTo>
                  <a:cubicBezTo>
                    <a:pt x="13583" y="22960"/>
                    <a:pt x="20286" y="23700"/>
                    <a:pt x="23354" y="23700"/>
                  </a:cubicBezTo>
                  <a:cubicBezTo>
                    <a:pt x="24416" y="23700"/>
                    <a:pt x="25043" y="23611"/>
                    <a:pt x="25043" y="2361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9"/>
            <p:cNvSpPr/>
            <p:nvPr/>
          </p:nvSpPr>
          <p:spPr>
            <a:xfrm>
              <a:off x="5305800" y="3516975"/>
              <a:ext cx="624300" cy="592875"/>
            </a:xfrm>
            <a:custGeom>
              <a:avLst/>
              <a:gdLst/>
              <a:ahLst/>
              <a:cxnLst/>
              <a:rect l="l" t="t" r="r" b="b"/>
              <a:pathLst>
                <a:path w="24972" h="23715" extrusionOk="0">
                  <a:moveTo>
                    <a:pt x="1808" y="1"/>
                  </a:moveTo>
                  <a:cubicBezTo>
                    <a:pt x="673" y="1"/>
                    <a:pt x="1" y="103"/>
                    <a:pt x="1" y="103"/>
                  </a:cubicBezTo>
                  <a:lnTo>
                    <a:pt x="23630" y="23714"/>
                  </a:lnTo>
                  <a:cubicBezTo>
                    <a:pt x="23630" y="23714"/>
                    <a:pt x="24971" y="14252"/>
                    <a:pt x="17226" y="6507"/>
                  </a:cubicBezTo>
                  <a:cubicBezTo>
                    <a:pt x="11488" y="768"/>
                    <a:pt x="4914" y="1"/>
                    <a:pt x="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9"/>
            <p:cNvSpPr/>
            <p:nvPr/>
          </p:nvSpPr>
          <p:spPr>
            <a:xfrm>
              <a:off x="5989550" y="3707350"/>
              <a:ext cx="424825" cy="403925"/>
            </a:xfrm>
            <a:custGeom>
              <a:avLst/>
              <a:gdLst/>
              <a:ahLst/>
              <a:cxnLst/>
              <a:rect l="l" t="t" r="r" b="b"/>
              <a:pathLst>
                <a:path w="16993" h="16157" extrusionOk="0">
                  <a:moveTo>
                    <a:pt x="16027" y="1"/>
                  </a:moveTo>
                  <a:lnTo>
                    <a:pt x="0" y="16099"/>
                  </a:lnTo>
                  <a:cubicBezTo>
                    <a:pt x="0" y="16099"/>
                    <a:pt x="412" y="16157"/>
                    <a:pt x="1112" y="16157"/>
                  </a:cubicBezTo>
                  <a:cubicBezTo>
                    <a:pt x="3178" y="16157"/>
                    <a:pt x="7758" y="15658"/>
                    <a:pt x="11698" y="11717"/>
                  </a:cubicBezTo>
                  <a:cubicBezTo>
                    <a:pt x="16993" y="6423"/>
                    <a:pt x="16027" y="1"/>
                    <a:pt x="16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9"/>
            <p:cNvSpPr/>
            <p:nvPr/>
          </p:nvSpPr>
          <p:spPr>
            <a:xfrm>
              <a:off x="5965400" y="3705925"/>
              <a:ext cx="424850" cy="403925"/>
            </a:xfrm>
            <a:custGeom>
              <a:avLst/>
              <a:gdLst/>
              <a:ahLst/>
              <a:cxnLst/>
              <a:rect l="l" t="t" r="r" b="b"/>
              <a:pathLst>
                <a:path w="16994" h="16157" extrusionOk="0">
                  <a:moveTo>
                    <a:pt x="15889" y="1"/>
                  </a:moveTo>
                  <a:cubicBezTo>
                    <a:pt x="13830" y="1"/>
                    <a:pt x="9253" y="501"/>
                    <a:pt x="5295" y="4458"/>
                  </a:cubicBezTo>
                  <a:cubicBezTo>
                    <a:pt x="0" y="9753"/>
                    <a:pt x="966" y="16156"/>
                    <a:pt x="966" y="16156"/>
                  </a:cubicBezTo>
                  <a:lnTo>
                    <a:pt x="16993" y="58"/>
                  </a:lnTo>
                  <a:cubicBezTo>
                    <a:pt x="16993" y="58"/>
                    <a:pt x="16585" y="1"/>
                    <a:pt x="1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9"/>
            <p:cNvSpPr/>
            <p:nvPr/>
          </p:nvSpPr>
          <p:spPr>
            <a:xfrm>
              <a:off x="5481098" y="4220103"/>
              <a:ext cx="909153" cy="788269"/>
            </a:xfrm>
            <a:custGeom>
              <a:avLst/>
              <a:gdLst/>
              <a:ahLst/>
              <a:cxnLst/>
              <a:rect l="l" t="t" r="r" b="b"/>
              <a:pathLst>
                <a:path w="19516" h="16922" extrusionOk="0">
                  <a:moveTo>
                    <a:pt x="0" y="1"/>
                  </a:moveTo>
                  <a:lnTo>
                    <a:pt x="9749" y="16922"/>
                  </a:lnTo>
                  <a:lnTo>
                    <a:pt x="19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69"/>
          <p:cNvGrpSpPr/>
          <p:nvPr/>
        </p:nvGrpSpPr>
        <p:grpSpPr>
          <a:xfrm>
            <a:off x="6267911" y="1968203"/>
            <a:ext cx="598260" cy="780000"/>
            <a:chOff x="5270475" y="3516975"/>
            <a:chExt cx="1143900" cy="1491397"/>
          </a:xfrm>
        </p:grpSpPr>
        <p:sp>
          <p:nvSpPr>
            <p:cNvPr id="849" name="Google Shape;849;p69"/>
            <p:cNvSpPr/>
            <p:nvPr/>
          </p:nvSpPr>
          <p:spPr>
            <a:xfrm>
              <a:off x="5270475" y="3519550"/>
              <a:ext cx="626075" cy="592525"/>
            </a:xfrm>
            <a:custGeom>
              <a:avLst/>
              <a:gdLst/>
              <a:ahLst/>
              <a:cxnLst/>
              <a:rect l="l" t="t" r="r" b="b"/>
              <a:pathLst>
                <a:path w="25043" h="23701" extrusionOk="0">
                  <a:moveTo>
                    <a:pt x="1414" y="0"/>
                  </a:moveTo>
                  <a:lnTo>
                    <a:pt x="1414" y="0"/>
                  </a:lnTo>
                  <a:cubicBezTo>
                    <a:pt x="1413" y="1"/>
                    <a:pt x="1" y="9391"/>
                    <a:pt x="7817" y="17208"/>
                  </a:cubicBezTo>
                  <a:cubicBezTo>
                    <a:pt x="13583" y="22960"/>
                    <a:pt x="20286" y="23700"/>
                    <a:pt x="23354" y="23700"/>
                  </a:cubicBezTo>
                  <a:cubicBezTo>
                    <a:pt x="24416" y="23700"/>
                    <a:pt x="25043" y="23611"/>
                    <a:pt x="25043" y="2361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9"/>
            <p:cNvSpPr/>
            <p:nvPr/>
          </p:nvSpPr>
          <p:spPr>
            <a:xfrm>
              <a:off x="5305800" y="3516975"/>
              <a:ext cx="624300" cy="592875"/>
            </a:xfrm>
            <a:custGeom>
              <a:avLst/>
              <a:gdLst/>
              <a:ahLst/>
              <a:cxnLst/>
              <a:rect l="l" t="t" r="r" b="b"/>
              <a:pathLst>
                <a:path w="24972" h="23715" extrusionOk="0">
                  <a:moveTo>
                    <a:pt x="1808" y="1"/>
                  </a:moveTo>
                  <a:cubicBezTo>
                    <a:pt x="673" y="1"/>
                    <a:pt x="1" y="103"/>
                    <a:pt x="1" y="103"/>
                  </a:cubicBezTo>
                  <a:lnTo>
                    <a:pt x="23630" y="23714"/>
                  </a:lnTo>
                  <a:cubicBezTo>
                    <a:pt x="23630" y="23714"/>
                    <a:pt x="24971" y="14252"/>
                    <a:pt x="17226" y="6507"/>
                  </a:cubicBezTo>
                  <a:cubicBezTo>
                    <a:pt x="11488" y="768"/>
                    <a:pt x="4914" y="1"/>
                    <a:pt x="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9"/>
            <p:cNvSpPr/>
            <p:nvPr/>
          </p:nvSpPr>
          <p:spPr>
            <a:xfrm>
              <a:off x="5989550" y="3707350"/>
              <a:ext cx="424825" cy="403925"/>
            </a:xfrm>
            <a:custGeom>
              <a:avLst/>
              <a:gdLst/>
              <a:ahLst/>
              <a:cxnLst/>
              <a:rect l="l" t="t" r="r" b="b"/>
              <a:pathLst>
                <a:path w="16993" h="16157" extrusionOk="0">
                  <a:moveTo>
                    <a:pt x="16027" y="1"/>
                  </a:moveTo>
                  <a:lnTo>
                    <a:pt x="0" y="16099"/>
                  </a:lnTo>
                  <a:cubicBezTo>
                    <a:pt x="0" y="16099"/>
                    <a:pt x="412" y="16157"/>
                    <a:pt x="1112" y="16157"/>
                  </a:cubicBezTo>
                  <a:cubicBezTo>
                    <a:pt x="3178" y="16157"/>
                    <a:pt x="7758" y="15658"/>
                    <a:pt x="11698" y="11717"/>
                  </a:cubicBezTo>
                  <a:cubicBezTo>
                    <a:pt x="16993" y="6423"/>
                    <a:pt x="16027" y="1"/>
                    <a:pt x="16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9"/>
            <p:cNvSpPr/>
            <p:nvPr/>
          </p:nvSpPr>
          <p:spPr>
            <a:xfrm>
              <a:off x="5965400" y="3705925"/>
              <a:ext cx="424850" cy="403925"/>
            </a:xfrm>
            <a:custGeom>
              <a:avLst/>
              <a:gdLst/>
              <a:ahLst/>
              <a:cxnLst/>
              <a:rect l="l" t="t" r="r" b="b"/>
              <a:pathLst>
                <a:path w="16994" h="16157" extrusionOk="0">
                  <a:moveTo>
                    <a:pt x="15889" y="1"/>
                  </a:moveTo>
                  <a:cubicBezTo>
                    <a:pt x="13830" y="1"/>
                    <a:pt x="9253" y="501"/>
                    <a:pt x="5295" y="4458"/>
                  </a:cubicBezTo>
                  <a:cubicBezTo>
                    <a:pt x="0" y="9753"/>
                    <a:pt x="966" y="16156"/>
                    <a:pt x="966" y="16156"/>
                  </a:cubicBezTo>
                  <a:lnTo>
                    <a:pt x="16993" y="58"/>
                  </a:lnTo>
                  <a:cubicBezTo>
                    <a:pt x="16993" y="58"/>
                    <a:pt x="16585" y="1"/>
                    <a:pt x="1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9"/>
            <p:cNvSpPr/>
            <p:nvPr/>
          </p:nvSpPr>
          <p:spPr>
            <a:xfrm>
              <a:off x="5481098" y="4220103"/>
              <a:ext cx="909153" cy="788269"/>
            </a:xfrm>
            <a:custGeom>
              <a:avLst/>
              <a:gdLst/>
              <a:ahLst/>
              <a:cxnLst/>
              <a:rect l="l" t="t" r="r" b="b"/>
              <a:pathLst>
                <a:path w="19516" h="16922" extrusionOk="0">
                  <a:moveTo>
                    <a:pt x="0" y="1"/>
                  </a:moveTo>
                  <a:lnTo>
                    <a:pt x="9749" y="16922"/>
                  </a:lnTo>
                  <a:lnTo>
                    <a:pt x="19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69"/>
          <p:cNvSpPr txBox="1"/>
          <p:nvPr/>
        </p:nvSpPr>
        <p:spPr>
          <a:xfrm>
            <a:off x="1303368" y="2344225"/>
            <a:ext cx="391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1</a:t>
            </a:r>
            <a:endParaRPr sz="1100">
              <a:solidFill>
                <a:schemeClr val="lt2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861" name="Google Shape;861;p69"/>
          <p:cNvSpPr txBox="1"/>
          <p:nvPr/>
        </p:nvSpPr>
        <p:spPr>
          <a:xfrm>
            <a:off x="3891364" y="2336329"/>
            <a:ext cx="391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2</a:t>
            </a:r>
            <a:endParaRPr sz="1100">
              <a:solidFill>
                <a:schemeClr val="lt2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862" name="Google Shape;862;p69"/>
          <p:cNvSpPr txBox="1"/>
          <p:nvPr/>
        </p:nvSpPr>
        <p:spPr>
          <a:xfrm>
            <a:off x="6418768" y="2277925"/>
            <a:ext cx="391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3</a:t>
            </a:r>
            <a:endParaRPr sz="1100" dirty="0">
              <a:solidFill>
                <a:schemeClr val="lt2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864" name="Google Shape;864;p69"/>
          <p:cNvSpPr txBox="1"/>
          <p:nvPr/>
        </p:nvSpPr>
        <p:spPr>
          <a:xfrm>
            <a:off x="740575" y="2855525"/>
            <a:ext cx="15171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Ден</a:t>
            </a:r>
            <a:r>
              <a:rPr lang="en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 1</a:t>
            </a:r>
            <a:endParaRPr dirty="0">
              <a:solidFill>
                <a:schemeClr val="dk1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865" name="Google Shape;865;p69"/>
          <p:cNvSpPr txBox="1"/>
          <p:nvPr/>
        </p:nvSpPr>
        <p:spPr>
          <a:xfrm>
            <a:off x="5855957" y="2789225"/>
            <a:ext cx="15171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Ден</a:t>
            </a:r>
            <a:r>
              <a:rPr lang="en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 3</a:t>
            </a:r>
            <a:endParaRPr dirty="0">
              <a:solidFill>
                <a:schemeClr val="dk1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866" name="Google Shape;866;p69"/>
          <p:cNvSpPr txBox="1"/>
          <p:nvPr/>
        </p:nvSpPr>
        <p:spPr>
          <a:xfrm>
            <a:off x="3328571" y="2847629"/>
            <a:ext cx="15171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bg-BG" sz="1600" b="1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Ден</a:t>
            </a:r>
            <a:r>
              <a:rPr lang="en" dirty="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 2</a:t>
            </a:r>
            <a:endParaRPr dirty="0">
              <a:solidFill>
                <a:schemeClr val="dk1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SR Report by Slidesgo">
  <a:themeElements>
    <a:clrScheme name="Simple Light">
      <a:dk1>
        <a:srgbClr val="4D4F40"/>
      </a:dk1>
      <a:lt1>
        <a:srgbClr val="C6D9BB"/>
      </a:lt1>
      <a:dk2>
        <a:srgbClr val="A2A586"/>
      </a:dk2>
      <a:lt2>
        <a:srgbClr val="F8FFF5"/>
      </a:lt2>
      <a:accent1>
        <a:srgbClr val="A2A586"/>
      </a:accent1>
      <a:accent2>
        <a:srgbClr val="4D4F40"/>
      </a:accent2>
      <a:accent3>
        <a:srgbClr val="C6D9BB"/>
      </a:accent3>
      <a:accent4>
        <a:srgbClr val="8B9983"/>
      </a:accent4>
      <a:accent5>
        <a:srgbClr val="F8FFF5"/>
      </a:accent5>
      <a:accent6>
        <a:srgbClr val="4D4F40"/>
      </a:accent6>
      <a:hlink>
        <a:srgbClr val="E3ED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243</Words>
  <Application>Microsoft Office PowerPoint</Application>
  <PresentationFormat>Презентация на цял екран (16:9)</PresentationFormat>
  <Paragraphs>61</Paragraphs>
  <Slides>11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20" baseType="lpstr">
      <vt:lpstr>Arial</vt:lpstr>
      <vt:lpstr>BenchNine</vt:lpstr>
      <vt:lpstr>Chau Philomene One</vt:lpstr>
      <vt:lpstr>Open Sans</vt:lpstr>
      <vt:lpstr>Wingdings</vt:lpstr>
      <vt:lpstr>Calibri</vt:lpstr>
      <vt:lpstr>Rokkitt Regular</vt:lpstr>
      <vt:lpstr>Comfortaa</vt:lpstr>
      <vt:lpstr>CSR Report by Slidesgo</vt:lpstr>
      <vt:lpstr>Sprinkly </vt:lpstr>
      <vt:lpstr>Идеята</vt:lpstr>
      <vt:lpstr>Как се разпределят сладките водни ресурси в света?</vt:lpstr>
      <vt:lpstr>02</vt:lpstr>
      <vt:lpstr>Презентация на PowerPoint</vt:lpstr>
      <vt:lpstr>Нашият отбор</vt:lpstr>
      <vt:lpstr>BACK-END</vt:lpstr>
      <vt:lpstr>Как работи?</vt:lpstr>
      <vt:lpstr>Процесът на разработка</vt:lpstr>
      <vt:lpstr>Какво научихме?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Waterly</dc:title>
  <dc:creator>Admin</dc:creator>
  <cp:lastModifiedBy>teodor_2000@abv.bg</cp:lastModifiedBy>
  <cp:revision>36</cp:revision>
  <dcterms:modified xsi:type="dcterms:W3CDTF">2021-03-14T07:04:40Z</dcterms:modified>
</cp:coreProperties>
</file>