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B37F-552F-4423-B344-95425A5A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7265A-9FA0-4612-87D2-9AE2828A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FAC6-D7C0-46AE-8ACD-1C1267BA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0123-4F24-4EFA-A5ED-BBD4BA33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F3CC-A2D1-4F7C-BEEC-F38622D2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3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3F49-C901-48BD-9C10-6684EA5F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C46E4-758C-41A1-972F-299E4AF5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6632-D8D0-4F4E-8311-79C9046F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56B7-C0CA-4445-BBD6-F04FD039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C671-1924-4CCE-9200-9C550AA1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42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E4AF4-3DAE-42F6-929A-67425C973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9372B-BC1E-479A-BD1F-75B1049B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5429-88D5-4788-8A87-9ECBC12E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B366-BD45-4E98-920E-21FD813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A58C-6DE2-4BCF-B6F5-8EDDF942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01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E7BC-BE6D-4926-915B-7FEEA268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2EE9-1AA1-4715-8EE5-1223841C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4DC8-BD08-4127-A7DD-6D4C684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01FE-FC41-49ED-A99F-63BCDA1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6A43-D84F-4152-9420-26A854AE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6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9A4-7071-4AF3-92B6-505B2485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109D-99F0-4810-A2CC-D8476A88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EC6C-0556-4643-A3B4-15BE196D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B8AC-CDA4-47A8-81DF-20775FE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F28C-36B7-4D0E-B88A-80B3DE8E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0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B791-0815-48CF-8631-A528DE60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AD96-1779-4AD1-AC88-A83F237CC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58CF-9F31-4FB0-86D9-AACF981E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A6ABB-94CB-44E4-9AB3-BBFB20E6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8FF8F-BC65-42C6-9792-A3A26417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7586-8809-4FEB-A4F2-36259C4C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75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B36-108E-431E-9248-059047B9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38A62-03A3-4FAC-A194-B127FFFE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6CA7C-862E-4486-85C1-2F23569B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66E10-B9DB-4177-AF3E-73E03D5F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7E26A-1313-4ADA-BA7C-23D5F52AD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0A3DE-DD62-40A6-8C97-63551F2D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22BDA-4099-4827-930F-E763ECA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2C775-37FE-4867-9AAA-19C6731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735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268F-1B57-438C-8E07-29A621D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6D6FE-9A91-424A-8C51-2BE6A09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B0A95-0855-45C4-BE5C-9BC6DBAA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C568F-3889-4985-A6C1-640D82E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92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957D3-3C9C-4FF7-90B8-6A52CD24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E0593-3583-4117-8130-25634C3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ADB4D-170D-45B8-A465-B6143D8F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7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E5F-B79B-41A7-98B0-506D58A7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29A1-1E75-4D49-B17F-11E65A69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3EFA6-7008-4E0A-B0D3-E83FD9DF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FBCA-400A-457F-A7FD-A0253F7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F5B2-3122-43C9-991E-FEC787EB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BADA-4AD8-4DE0-9793-59DDC8B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42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E110-0493-4836-8466-CB25C597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86344-8957-4F21-82BF-03168ACDF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4BC87-26D2-4101-91B4-A86C71BD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60C7C-6B4D-455B-8BE8-10E80C5F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F3918-960F-4DC0-9346-C19939E1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8642-6B95-445A-A821-01BB3346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66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D994F-7F80-4157-BC02-00FB7919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A5C2-1FE3-4BA4-BE2E-FD1BF8AB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78B7-B9CF-4811-A37E-3E38F20E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D63C-64AB-4670-9284-9B2265A09BBB}" type="datetimeFigureOut">
              <a:rPr lang="LID4096" smtClean="0"/>
              <a:t>02/20/2020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B2DA-4EDA-4D5C-AE6E-0FD64116A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2D5B-227D-4FA5-B1B9-7DDDB04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4F32-CD52-4F09-B406-6A843AE79C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8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63f1bf0a-430c-4ad4-761a-52c3852c2cb0-15c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A9CE0B-4549-4732-8913-A9F14DE26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" b="161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66786-88FE-4373-8BF3-8DDD1855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LID4096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E0059-DDDA-40F7-9D21-3DC25B72E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LID4096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C0F3-DC21-46CC-A7D7-D651064C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1EE26-C554-4728-A89A-63629BBF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6" y="131268"/>
            <a:ext cx="9865660" cy="7046901"/>
          </a:xfrm>
        </p:spPr>
      </p:pic>
    </p:spTree>
    <p:extLst>
      <p:ext uri="{BB962C8B-B14F-4D97-AF65-F5344CB8AC3E}">
        <p14:creationId xmlns:p14="http://schemas.microsoft.com/office/powerpoint/2010/main" val="142680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A696-D24E-48F9-8897-8144366A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https://xd.adobe.com/view/63f1bf0a-430c-4ad4-761a-52c3852c2cb0-15c0/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41F2-BD3E-4EEE-B95B-F9D58CA3989B}"/>
              </a:ext>
            </a:extLst>
          </p:cNvPr>
          <p:cNvSpPr txBox="1"/>
          <p:nvPr/>
        </p:nvSpPr>
        <p:spPr>
          <a:xfrm>
            <a:off x="3907604" y="1500027"/>
            <a:ext cx="437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dec Cold Trial" panose="02000504040000020004" pitchFamily="2" charset="0"/>
              </a:rPr>
              <a:t>Wireframe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138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Codec Cold Trial</vt:lpstr>
      <vt:lpstr>Office Theme</vt:lpstr>
      <vt:lpstr>PowerPoint Presentation</vt:lpstr>
      <vt:lpstr>PowerPoint Presentation</vt:lpstr>
      <vt:lpstr>https://xd.adobe.com/view/63f1bf0a-430c-4ad4-761a-52c3852c2cb0-15c0/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cristina.sona@yahoo.com</dc:creator>
  <cp:lastModifiedBy>cristina.sona@yahoo.com</cp:lastModifiedBy>
  <cp:revision>1</cp:revision>
  <dcterms:created xsi:type="dcterms:W3CDTF">2020-02-20T07:20:18Z</dcterms:created>
  <dcterms:modified xsi:type="dcterms:W3CDTF">2020-02-20T07:23:20Z</dcterms:modified>
</cp:coreProperties>
</file>